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59" r:id="rId4"/>
    <p:sldId id="275" r:id="rId5"/>
    <p:sldId id="276" r:id="rId6"/>
    <p:sldId id="278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3E53-F342-4E9E-BC57-D5B1941E8908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116E-C073-410A-ABA8-8A44B5381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3CC42-9BF9-4762-A4E7-AAE548B0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EF686-3C5C-41B3-877A-55223855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8AE4D-2A89-4672-B43D-C033A44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F9C07-1AA8-4A3C-A913-BB2D9EDB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7D067-B2BD-4C4D-A232-FEEC8B21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17DC-9D97-409C-A5F2-143AEA70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3DA29-4F70-4F08-BE2A-F61C1532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5C4B-1159-4546-BFB2-ABA27D36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28CCF-FADE-47CB-8B9A-1371CB8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E2ADC-3E0F-45D4-835F-5077EF3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20050-AD92-4BB8-83F5-C644AB241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FBF9E-1AAC-4F36-9E9C-47449E1E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9E6BE-C7CE-46E0-B747-3C3FE1CA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F3D56-5553-49F3-AA7A-201C42F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CD891-91C5-4F45-826E-FD39795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E1B0-154B-4892-BE2F-1662E7C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E6D8-7253-4164-80BB-12B3245A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CA48-7EC2-4650-98D2-05D5B70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CA24C-F12F-4AD0-A74D-8227EB00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A27-D759-4A24-BDE5-3395946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369A-4DFA-4C94-B5AA-F17B3C3C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5A99-A1F7-4B2D-803D-2B3E07A6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514AA-0467-4A07-89AC-A2CEA4F9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3AE6-1C86-41B2-A21E-5D159D8E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09C9C-7FA1-4094-B61B-9CB7C6CD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783A-4545-4F33-9738-121A334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5F40-E999-42F1-B508-08CCD10C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3F27-35E1-42D9-9229-E37F888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19CE5-E775-4C2D-9703-670188C4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D22B-8C4A-45A4-8991-D153735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19EE5-2383-4F12-B50C-7B7B973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809D0-0D71-47F5-86FD-661E015D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42062-F1F2-4CDD-BF7A-0C3BB272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3683F-5F66-4730-8044-A6E0BA4D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22D7F-53B9-4CA4-90FE-A530AC492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F42E0-7080-4FB8-AB03-19AC9A57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47F08-A90D-4CFE-832C-618002BF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D86F1-83C8-4A75-BCCB-CD6A0FC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67658-1274-4D21-A3C5-DBA24B73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3A0E-2097-4A68-8F99-92F3885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FB5A1-CFBC-4BC1-9D9E-FD6D724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2DFAA-FF2C-4B7E-9AE0-B796C3A4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32A58-859D-4BDB-BDDB-79D7036C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C4004-B798-49F8-B9B8-493BEF2B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E023-D907-4D04-8CD6-7871F1E4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90B03-85B7-4DCC-BA2E-FA7EE1C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296-BBB3-45FF-A7D0-0466550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F45D4-7C28-47CF-8CE8-45368934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430F6-F16F-45D7-BE8C-31073233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B0539-702C-49C7-92F5-2BDD887D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6A7B8-C14A-433E-9D73-EB9A97D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5BE67-C5E1-449A-961E-621B7F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E070-F813-42A5-841A-2A5140D4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F4CD8-E076-4AB6-9EEE-DF4F23AC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49DAE-899D-44A3-AA64-A10804F8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7D866-741F-4AA5-AE0D-3860C3CF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E2677-8455-446E-A23A-9B47EF20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E740-3CEA-4378-821D-CD0BE93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E3F68-D90D-454E-B761-3AA922A2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8C7E0-2E52-4333-8310-0F53C9B4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872D7-F53A-4716-B6BA-798E84819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4301-FDF6-48F0-9487-9D2734F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F3A01-ACCA-4A49-94AC-F3E93623E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24890F-7E68-40D7-85EB-745E38DF32F0}"/>
              </a:ext>
            </a:extLst>
          </p:cNvPr>
          <p:cNvSpPr txBox="1"/>
          <p:nvPr/>
        </p:nvSpPr>
        <p:spPr>
          <a:xfrm>
            <a:off x="1376038" y="2459504"/>
            <a:ext cx="92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모던 자바스크립트</a:t>
            </a:r>
            <a:endParaRPr lang="en-US" altLang="ko-KR" sz="6000" b="1" dirty="0"/>
          </a:p>
          <a:p>
            <a:pPr algn="ctr"/>
            <a:r>
              <a:rPr lang="en-US" altLang="ko-KR" sz="6000" dirty="0"/>
              <a:t>Deep Dive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1169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1367160" y="2734712"/>
            <a:ext cx="921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23</a:t>
            </a:r>
            <a:r>
              <a:rPr lang="ko-KR" altLang="en-US" sz="6000" b="1" dirty="0"/>
              <a:t>장</a:t>
            </a:r>
            <a:r>
              <a:rPr lang="en-US" altLang="ko-KR" sz="6000" b="1" dirty="0"/>
              <a:t>_</a:t>
            </a:r>
            <a:r>
              <a:rPr lang="ko-KR" altLang="en-US" sz="6000" b="1" dirty="0"/>
              <a:t>실행 컨텍스트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500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전역 변수의 사용을 억제하는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전역 변수를 사용해야 할 이유를 찾지 못한다면 지역 변수를 사용해야 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변수의 </a:t>
            </a:r>
            <a:r>
              <a:rPr lang="ko-KR" altLang="en-US" b="1" dirty="0" err="1"/>
              <a:t>스코프는</a:t>
            </a:r>
            <a:r>
              <a:rPr lang="ko-KR" altLang="en-US" b="1" dirty="0"/>
              <a:t> 좁을수록 좋다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즉시 실행 함수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/>
              <a:t>모든 코드를 즉시 실행 함수로 감싸면 모든 변수는 즉시 실행 함수의 지역 변수가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2276F-CAE5-4199-AB8E-2E0142BB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65" y="3175928"/>
            <a:ext cx="462027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전역 변수의 사용을 억제하는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네임 스페이스 객체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/>
              <a:t>전역에 네임스페이스</a:t>
            </a:r>
            <a:r>
              <a:rPr lang="en-US" altLang="ko-KR" dirty="0"/>
              <a:t>(namespace)</a:t>
            </a:r>
            <a:r>
              <a:rPr lang="ko-KR" altLang="en-US" dirty="0"/>
              <a:t>역할을 담당할 객체를 생성하고 전역 변수처럼 사용하고 싶은 변수를 프로퍼티로 추가하는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네임스페이스를 계층적으로 구성할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식별자 충돌을 방지하는 효과는 있으나</a:t>
            </a:r>
            <a:r>
              <a:rPr lang="en-US" altLang="ko-KR" dirty="0"/>
              <a:t>, </a:t>
            </a:r>
            <a:r>
              <a:rPr lang="ko-KR" altLang="en-US" dirty="0"/>
              <a:t>네임스페이스 객체 자체가 전역 변수에 해당되므로 그다지 유용해 보이지 않음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1BABE1-F6D4-45ED-A383-B7C10341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5" y="1638236"/>
            <a:ext cx="2591162" cy="1143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F0B926-99F6-4BE6-A1BB-6C46A3A49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91" y="3429000"/>
            <a:ext cx="308653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7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전역 변수의 사용을 억제하는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9084" y="852821"/>
            <a:ext cx="11931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모듈 패턴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/>
              <a:t>클래스를 모방해서</a:t>
            </a:r>
            <a:r>
              <a:rPr lang="en-US" altLang="ko-KR" dirty="0"/>
              <a:t>, </a:t>
            </a:r>
            <a:r>
              <a:rPr lang="ko-KR" altLang="en-US" dirty="0"/>
              <a:t>관련이 있는 변수와 함수를 모아 즉시 실행 함수로 </a:t>
            </a:r>
            <a:r>
              <a:rPr lang="ko-KR" altLang="en-US" b="1" dirty="0"/>
              <a:t>감싸 하나의 모듈을 만드는 것</a:t>
            </a:r>
            <a:endParaRPr lang="en-US" altLang="ko-KR" b="1" dirty="0"/>
          </a:p>
          <a:p>
            <a:r>
              <a:rPr lang="ko-KR" altLang="en-US" dirty="0" err="1"/>
              <a:t>클로저</a:t>
            </a:r>
            <a:r>
              <a:rPr lang="ko-KR" altLang="en-US" dirty="0"/>
              <a:t> 기반으로</a:t>
            </a:r>
            <a:r>
              <a:rPr lang="en-US" altLang="ko-KR" dirty="0"/>
              <a:t>, </a:t>
            </a:r>
            <a:r>
              <a:rPr lang="ko-KR" altLang="en-US" dirty="0"/>
              <a:t>전역 변수의 억제 및 캡슐화 구현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ko-KR" altLang="en-US" dirty="0"/>
              <a:t>객체의 상태</a:t>
            </a:r>
            <a:r>
              <a:rPr lang="en-US" altLang="ko-KR" dirty="0"/>
              <a:t>(</a:t>
            </a:r>
            <a:r>
              <a:rPr lang="ko-KR" altLang="en-US" dirty="0"/>
              <a:t>프로퍼티</a:t>
            </a:r>
            <a:r>
              <a:rPr lang="en-US" altLang="ko-KR" dirty="0"/>
              <a:t>)</a:t>
            </a:r>
            <a:r>
              <a:rPr lang="ko-KR" altLang="en-US" dirty="0"/>
              <a:t>와 동작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를 하나로 묶는 것</a:t>
            </a:r>
            <a:endParaRPr lang="en-US" altLang="ko-KR" dirty="0"/>
          </a:p>
          <a:p>
            <a:r>
              <a:rPr lang="ko-KR" altLang="en-US" dirty="0"/>
              <a:t>프로퍼티나 메서드를 감출 목적으로 사용하기도 하며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b="1" dirty="0"/>
              <a:t>정보 은닉</a:t>
            </a:r>
            <a:r>
              <a:rPr lang="ko-KR" altLang="en-US" dirty="0"/>
              <a:t>이라 함</a:t>
            </a:r>
            <a:endParaRPr lang="en-US" altLang="ko-KR" dirty="0"/>
          </a:p>
          <a:p>
            <a:r>
              <a:rPr lang="ko-KR" altLang="en-US" dirty="0"/>
              <a:t>객체지향 프로그래밍 언어는 접근 </a:t>
            </a:r>
            <a:r>
              <a:rPr lang="ko-KR" altLang="en-US" dirty="0" err="1"/>
              <a:t>제한자</a:t>
            </a:r>
            <a:r>
              <a:rPr lang="en-US" altLang="ko-KR" dirty="0"/>
              <a:t>(public, private, protected)</a:t>
            </a:r>
            <a:r>
              <a:rPr lang="ko-KR" altLang="en-US" dirty="0"/>
              <a:t>를 사용해 공개 범위 한정</a:t>
            </a:r>
            <a:endParaRPr lang="en-US" altLang="ko-KR" dirty="0"/>
          </a:p>
          <a:p>
            <a:r>
              <a:rPr lang="ko-KR" altLang="en-US" dirty="0"/>
              <a:t>자바스크립트는 접근 제한자를 제공하지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D67C95-89E0-4594-955F-47880F3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214" y="3719743"/>
            <a:ext cx="2624702" cy="29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전역 변수의 사용을 억제하는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9084" y="852821"/>
            <a:ext cx="1193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반환되는 객체의 프로퍼티는 외부에 노출되는 </a:t>
            </a:r>
            <a:r>
              <a:rPr lang="en-US" altLang="ko-KR" dirty="0"/>
              <a:t>public member (increase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반한되는</a:t>
            </a:r>
            <a:r>
              <a:rPr lang="ko-KR" altLang="en-US" dirty="0"/>
              <a:t> 객체의 프로퍼티가 아닌 경우</a:t>
            </a:r>
            <a:r>
              <a:rPr lang="en-US" altLang="ko-KR" dirty="0"/>
              <a:t>, private</a:t>
            </a:r>
            <a:r>
              <a:rPr lang="ko-KR" altLang="en-US" dirty="0"/>
              <a:t> </a:t>
            </a:r>
            <a:r>
              <a:rPr lang="en-US" altLang="ko-KR" dirty="0"/>
              <a:t>member (num </a:t>
            </a:r>
            <a:r>
              <a:rPr lang="ko-KR" altLang="en-US" dirty="0"/>
              <a:t>식별자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485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전역 변수의 사용을 억제하는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9084" y="852821"/>
            <a:ext cx="11931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4. ES6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모듈</a:t>
            </a:r>
          </a:p>
          <a:p>
            <a:r>
              <a:rPr lang="en-US" altLang="ko-KR" dirty="0"/>
              <a:t>ES6 </a:t>
            </a:r>
            <a:r>
              <a:rPr lang="ko-KR" altLang="en-US" dirty="0"/>
              <a:t>모듈은 파일 자체의 </a:t>
            </a:r>
            <a:r>
              <a:rPr lang="ko-KR" altLang="en-US" b="1" dirty="0"/>
              <a:t>독자적인 모듈 </a:t>
            </a:r>
            <a:r>
              <a:rPr lang="ko-KR" altLang="en-US" b="1" dirty="0" err="1"/>
              <a:t>스코프</a:t>
            </a:r>
            <a:r>
              <a:rPr lang="ko-KR" altLang="en-US" dirty="0" err="1"/>
              <a:t>를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그러므로</a:t>
            </a:r>
            <a:r>
              <a:rPr lang="en-US" altLang="ko-KR" dirty="0"/>
              <a:t>, var </a:t>
            </a:r>
            <a:r>
              <a:rPr lang="ko-KR" altLang="en-US" dirty="0"/>
              <a:t>키워드로 선언한 변수는 더이상 전역 변수가 아니며</a:t>
            </a:r>
            <a:r>
              <a:rPr lang="en-US" altLang="ko-KR" dirty="0"/>
              <a:t>, window </a:t>
            </a:r>
            <a:r>
              <a:rPr lang="ko-KR" altLang="en-US" dirty="0"/>
              <a:t>객체의 프로퍼티도 아님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모던 브라우저</a:t>
            </a:r>
            <a:r>
              <a:rPr lang="en-US" altLang="ko-KR" dirty="0"/>
              <a:t>(Chrome 61, FF 60, SF 10.1, Edge 16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dirty="0"/>
              <a:t>ES6 </a:t>
            </a:r>
            <a:r>
              <a:rPr lang="ko-KR" altLang="en-US" dirty="0"/>
              <a:t>모듈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&lt;script type="module" 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lib.mjs</a:t>
            </a:r>
            <a:r>
              <a:rPr lang="en-US" altLang="ko-KR" dirty="0"/>
              <a:t>"&gt;&lt;/script&gt;</a:t>
            </a:r>
          </a:p>
          <a:p>
            <a:pPr algn="ctr"/>
            <a:r>
              <a:rPr lang="en-US" altLang="ko-KR" dirty="0"/>
              <a:t>&lt;script type="module" 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app.mjs</a:t>
            </a:r>
            <a:r>
              <a:rPr lang="en-US" altLang="ko-KR" dirty="0"/>
              <a:t>"&gt;&lt;/script&gt;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구형 브라우저에서는 작동하지 않으며</a:t>
            </a:r>
            <a:r>
              <a:rPr lang="en-US" altLang="ko-KR" dirty="0"/>
              <a:t>, ES6 </a:t>
            </a:r>
            <a:r>
              <a:rPr lang="ko-KR" altLang="en-US" dirty="0"/>
              <a:t>모듈 기능을 사용하더라도</a:t>
            </a:r>
            <a:r>
              <a:rPr lang="en-US" altLang="ko-KR" dirty="0"/>
              <a:t> </a:t>
            </a:r>
            <a:r>
              <a:rPr lang="ko-KR" altLang="en-US" dirty="0"/>
              <a:t>트랜스파일링이나 </a:t>
            </a:r>
            <a:r>
              <a:rPr lang="ko-KR" altLang="en-US" dirty="0" err="1"/>
              <a:t>번들링이</a:t>
            </a:r>
            <a:r>
              <a:rPr lang="ko-KR" altLang="en-US" dirty="0"/>
              <a:t> 필요하기 때문에</a:t>
            </a:r>
            <a:r>
              <a:rPr lang="en-US" altLang="ko-KR" dirty="0"/>
              <a:t>, </a:t>
            </a:r>
            <a:r>
              <a:rPr lang="ko-KR" altLang="en-US" dirty="0"/>
              <a:t>아직까지는 브라우저가 지원하는 </a:t>
            </a:r>
            <a:r>
              <a:rPr lang="en-US" altLang="ko-KR" dirty="0"/>
              <a:t>ES6 </a:t>
            </a:r>
            <a:r>
              <a:rPr lang="ko-KR" altLang="en-US" dirty="0"/>
              <a:t>모듈 기능보다는 </a:t>
            </a:r>
            <a:r>
              <a:rPr lang="en-US" altLang="ko-KR" dirty="0"/>
              <a:t>Webpack </a:t>
            </a:r>
            <a:r>
              <a:rPr lang="ko-KR" altLang="en-US" dirty="0"/>
              <a:t>등의 모듈 </a:t>
            </a:r>
            <a:r>
              <a:rPr lang="ko-KR" altLang="en-US" dirty="0" err="1"/>
              <a:t>번들러를</a:t>
            </a:r>
            <a:r>
              <a:rPr lang="ko-KR" altLang="en-US" dirty="0"/>
              <a:t> 사용하는 것이 일반적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466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324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kyh</cp:lastModifiedBy>
  <cp:revision>592</cp:revision>
  <dcterms:created xsi:type="dcterms:W3CDTF">2021-08-02T02:13:35Z</dcterms:created>
  <dcterms:modified xsi:type="dcterms:W3CDTF">2021-08-09T00:42:25Z</dcterms:modified>
</cp:coreProperties>
</file>