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59" r:id="rId4"/>
    <p:sldId id="275" r:id="rId5"/>
    <p:sldId id="277" r:id="rId6"/>
    <p:sldId id="276" r:id="rId7"/>
    <p:sldId id="278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F3E53-F342-4E9E-BC57-D5B1941E8908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3116E-C073-410A-ABA8-8A44B5381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5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3CC42-9BF9-4762-A4E7-AAE548B0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DEF686-3C5C-41B3-877A-552238557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8AE4D-2A89-4672-B43D-C033A44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F9C07-1AA8-4A3C-A913-BB2D9EDB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7D067-B2BD-4C4D-A232-FEEC8B21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9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217DC-9D97-409C-A5F2-143AEA70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3DA29-4F70-4F08-BE2A-F61C1532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15C4B-1159-4546-BFB2-ABA27D36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28CCF-FADE-47CB-8B9A-1371CB8C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E2ADC-3E0F-45D4-835F-5077EF3A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9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20050-AD92-4BB8-83F5-C644AB241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FBF9E-1AAC-4F36-9E9C-47449E1E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9E6BE-C7CE-46E0-B747-3C3FE1CA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F3D56-5553-49F3-AA7A-201C42F6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CD891-91C5-4F45-826E-FD397954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1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E1B0-154B-4892-BE2F-1662E7CA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6E6D8-7253-4164-80BB-12B3245A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1CA48-7EC2-4650-98D2-05D5B70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CA24C-F12F-4AD0-A74D-8227EB00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A27-D759-4A24-BDE5-33959464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1369A-4DFA-4C94-B5AA-F17B3C3C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5A99-A1F7-4B2D-803D-2B3E07A6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514AA-0467-4A07-89AC-A2CEA4F9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3AE6-1C86-41B2-A21E-5D159D8E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09C9C-7FA1-4094-B61B-9CB7C6CD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783A-4545-4F33-9738-121A3344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35F40-E999-42F1-B508-08CCD10C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3F27-35E1-42D9-9229-E37F8886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19CE5-E775-4C2D-9703-670188C4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D22B-8C4A-45A4-8991-D153735C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19EE5-2383-4F12-B50C-7B7B973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809D0-0D71-47F5-86FD-661E015D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42062-F1F2-4CDD-BF7A-0C3BB272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3683F-5F66-4730-8044-A6E0BA4D7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22D7F-53B9-4CA4-90FE-A530AC492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F42E0-7080-4FB8-AB03-19AC9A571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247F08-A90D-4CFE-832C-618002BF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D86F1-83C8-4A75-BCCB-CD6A0FCA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267658-1274-4D21-A3C5-DBA24B73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C3A0E-2097-4A68-8F99-92F38850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8FB5A1-CFBC-4BC1-9D9E-FD6D724E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42DFAA-FF2C-4B7E-9AE0-B796C3A4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F32A58-859D-4BDB-BDDB-79D7036C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3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C4004-B798-49F8-B9B8-493BEF2B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EE023-D907-4D04-8CD6-7871F1E4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90B03-85B7-4DCC-BA2E-FA7EE1C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6296-BBB3-45FF-A7D0-04665500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F45D4-7C28-47CF-8CE8-45368934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430F6-F16F-45D7-BE8C-31073233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B0539-702C-49C7-92F5-2BDD887D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6A7B8-C14A-433E-9D73-EB9A97D0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5BE67-C5E1-449A-961E-621B7FBA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E070-F813-42A5-841A-2A5140D4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4F4CD8-E076-4AB6-9EEE-DF4F23AC6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49DAE-899D-44A3-AA64-A10804F8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7D866-741F-4AA5-AE0D-3860C3CF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E2677-8455-446E-A23A-9B47EF20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E740-3CEA-4378-821D-CD0BE935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E3F68-D90D-454E-B761-3AA922A2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8C7E0-2E52-4333-8310-0F53C9B4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872D7-F53A-4716-B6BA-798E84819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E282-24AE-4CE9-9BB3-D39516657B11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44301-FDF6-48F0-9487-9D2734F4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F3A01-ACCA-4A49-94AC-F3E93623E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24890F-7E68-40D7-85EB-745E38DF32F0}"/>
              </a:ext>
            </a:extLst>
          </p:cNvPr>
          <p:cNvSpPr txBox="1"/>
          <p:nvPr/>
        </p:nvSpPr>
        <p:spPr>
          <a:xfrm>
            <a:off x="1376038" y="2459504"/>
            <a:ext cx="9215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모던 자바스크립트</a:t>
            </a:r>
            <a:endParaRPr lang="en-US" altLang="ko-KR" sz="6000" b="1" dirty="0"/>
          </a:p>
          <a:p>
            <a:pPr algn="ctr"/>
            <a:r>
              <a:rPr lang="en-US" altLang="ko-KR" sz="6000" dirty="0"/>
              <a:t>Deep Dive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1169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B7D9FC-7FC8-43A6-BE91-D948E168DCC0}"/>
              </a:ext>
            </a:extLst>
          </p:cNvPr>
          <p:cNvSpPr txBox="1"/>
          <p:nvPr/>
        </p:nvSpPr>
        <p:spPr>
          <a:xfrm>
            <a:off x="1402671" y="3044279"/>
            <a:ext cx="9215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17</a:t>
            </a:r>
            <a:r>
              <a:rPr lang="ko-KR" altLang="en-US" sz="4400" b="1" dirty="0"/>
              <a:t>장</a:t>
            </a:r>
            <a:r>
              <a:rPr lang="en-US" altLang="ko-KR" sz="4400" b="1" dirty="0"/>
              <a:t>_</a:t>
            </a:r>
            <a:r>
              <a:rPr lang="ko-KR" altLang="en-US" sz="4400" b="1" dirty="0"/>
              <a:t>생성자 함수에 의한 객체 생성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5003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생성자 함수에 의한 객체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</a:t>
            </a:r>
            <a:r>
              <a:rPr lang="ko-KR" altLang="en-US" dirty="0" err="1"/>
              <a:t>리터럴에</a:t>
            </a:r>
            <a:r>
              <a:rPr lang="ko-KR" altLang="en-US" dirty="0"/>
              <a:t> 의한 객체 생성 방식은 가장 일반적이고 간단한 객체 생성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이번 장에서는 다양한 객체 생성 방식 중에서 생성자 함수를 사용하여 객체를 생성하는 방식을 살펴본다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객체 </a:t>
            </a:r>
            <a:r>
              <a:rPr lang="ko-KR" altLang="en-US" dirty="0" err="1"/>
              <a:t>리터럴에</a:t>
            </a:r>
            <a:r>
              <a:rPr lang="ko-KR" altLang="en-US" dirty="0"/>
              <a:t> 의한 객체 생성 방식과 생성자 함수에 의한 객체 생성 방식의 장단점을 알아보자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059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Object</a:t>
            </a:r>
            <a:r>
              <a:rPr lang="ko-KR" altLang="en-US" sz="3200" b="1" dirty="0"/>
              <a:t> 생성자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52821"/>
            <a:ext cx="119315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new </a:t>
            </a:r>
            <a:r>
              <a:rPr lang="ko-KR" altLang="en-US" dirty="0"/>
              <a:t>연산자와 함께 </a:t>
            </a:r>
            <a:r>
              <a:rPr lang="en-US" altLang="ko-KR" dirty="0"/>
              <a:t>Object </a:t>
            </a:r>
            <a:r>
              <a:rPr lang="ko-KR" altLang="en-US" dirty="0"/>
              <a:t>생성자 함수를 호출하면 빈 객체를 생성하여 반환</a:t>
            </a:r>
            <a:endParaRPr lang="en-US" altLang="ko-KR" dirty="0"/>
          </a:p>
          <a:p>
            <a:r>
              <a:rPr lang="ko-KR" altLang="en-US" dirty="0"/>
              <a:t>이후 프로퍼티 또는 메서드를 추가하여 객체 완성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자바스크립트는 </a:t>
            </a:r>
            <a:r>
              <a:rPr lang="en-US" altLang="ko-KR" dirty="0"/>
              <a:t>Object </a:t>
            </a:r>
            <a:r>
              <a:rPr lang="ko-KR" altLang="en-US" dirty="0"/>
              <a:t>이외에도 </a:t>
            </a:r>
            <a:r>
              <a:rPr lang="en-US" altLang="ko-KR" dirty="0"/>
              <a:t>String, Number, Boolean, Function, Array, Date, </a:t>
            </a:r>
            <a:r>
              <a:rPr lang="en-US" altLang="ko-KR" dirty="0" err="1"/>
              <a:t>RegExp</a:t>
            </a:r>
            <a:r>
              <a:rPr lang="en-US" altLang="ko-KR" dirty="0"/>
              <a:t>, Promise </a:t>
            </a:r>
            <a:r>
              <a:rPr lang="ko-KR" altLang="en-US" dirty="0"/>
              <a:t>등의</a:t>
            </a:r>
            <a:endParaRPr lang="en-US" altLang="ko-KR" dirty="0"/>
          </a:p>
          <a:p>
            <a:r>
              <a:rPr lang="en-US" altLang="ko-KR" b="1" dirty="0"/>
              <a:t>‘</a:t>
            </a:r>
            <a:r>
              <a:rPr lang="ko-KR" altLang="en-US" b="1" dirty="0"/>
              <a:t>빌트인 생성자 함수</a:t>
            </a:r>
            <a:r>
              <a:rPr lang="en-US" altLang="ko-KR" b="1" dirty="0"/>
              <a:t>’</a:t>
            </a:r>
            <a:r>
              <a:rPr lang="ko-KR" altLang="en-US" dirty="0"/>
              <a:t>를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</a:t>
            </a:r>
            <a:r>
              <a:rPr lang="ko-KR" altLang="en-US" dirty="0"/>
              <a:t> 생성자 함수를 사용해 객체를 생성하는 방식은</a:t>
            </a:r>
            <a:r>
              <a:rPr lang="en-US" altLang="ko-KR" dirty="0"/>
              <a:t>, </a:t>
            </a:r>
            <a:r>
              <a:rPr lang="ko-KR" altLang="en-US" dirty="0"/>
              <a:t>특별한 이유</a:t>
            </a:r>
            <a:r>
              <a:rPr lang="en-US" altLang="ko-KR" dirty="0"/>
              <a:t>(?)</a:t>
            </a:r>
            <a:r>
              <a:rPr lang="ko-KR" altLang="en-US" dirty="0"/>
              <a:t>가 없다면 그다지 유용해 보이지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생성자 함수</a:t>
            </a:r>
            <a:endParaRPr lang="en-US" altLang="ko-KR" dirty="0"/>
          </a:p>
          <a:p>
            <a:r>
              <a:rPr lang="en-US" altLang="ko-KR" dirty="0"/>
              <a:t>new </a:t>
            </a:r>
            <a:r>
              <a:rPr lang="ko-KR" altLang="en-US" dirty="0"/>
              <a:t>연산자와 함께 호출하여 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를 생성하는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인스턴스</a:t>
            </a:r>
            <a:endParaRPr lang="en-US" altLang="ko-KR" dirty="0"/>
          </a:p>
          <a:p>
            <a:r>
              <a:rPr lang="ko-KR" altLang="en-US" dirty="0"/>
              <a:t>생성자 함수에 의해 생성된 객체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D17C51-957B-48AA-89B6-1269EDF5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288" y="1699380"/>
            <a:ext cx="456311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5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생성자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97209"/>
            <a:ext cx="11931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객체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리터럴에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의한 객체 생성 방식 문제점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/>
              <a:t>장점으로는</a:t>
            </a:r>
            <a:r>
              <a:rPr lang="en-US" altLang="ko-KR" dirty="0"/>
              <a:t>, </a:t>
            </a:r>
            <a:r>
              <a:rPr lang="ko-KR" altLang="en-US" dirty="0"/>
              <a:t>직관적이고 간편</a:t>
            </a:r>
            <a:endParaRPr lang="en-US" altLang="ko-KR" dirty="0"/>
          </a:p>
          <a:p>
            <a:r>
              <a:rPr lang="ko-KR" altLang="en-US" dirty="0"/>
              <a:t>단점으로는</a:t>
            </a:r>
            <a:r>
              <a:rPr lang="en-US" altLang="ko-KR" dirty="0"/>
              <a:t>, </a:t>
            </a:r>
            <a:r>
              <a:rPr lang="ko-KR" altLang="en-US" dirty="0"/>
              <a:t>동일한 프로퍼티</a:t>
            </a:r>
            <a:r>
              <a:rPr lang="en-US" altLang="ko-KR" dirty="0"/>
              <a:t>, </a:t>
            </a:r>
            <a:r>
              <a:rPr lang="ko-KR" altLang="en-US" dirty="0"/>
              <a:t>메서드를 갖는 객체를 여러 개 생성하는 경우</a:t>
            </a:r>
            <a:r>
              <a:rPr lang="en-US" altLang="ko-KR" dirty="0"/>
              <a:t>, </a:t>
            </a:r>
            <a:r>
              <a:rPr lang="ko-KR" altLang="en-US" dirty="0"/>
              <a:t>매번 기술해야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프로퍼티는 객체마다 다를 수 있지만</a:t>
            </a:r>
            <a:r>
              <a:rPr lang="en-US" altLang="ko-KR" dirty="0"/>
              <a:t>, </a:t>
            </a:r>
            <a:r>
              <a:rPr lang="ko-KR" altLang="en-US" dirty="0"/>
              <a:t>메서드는 동일한 경우가 일반적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2FAB40D-D4CD-421B-AE3C-31FD4B8308DC}"/>
              </a:ext>
            </a:extLst>
          </p:cNvPr>
          <p:cNvGrpSpPr/>
          <p:nvPr/>
        </p:nvGrpSpPr>
        <p:grpSpPr>
          <a:xfrm>
            <a:off x="962040" y="2637087"/>
            <a:ext cx="3181794" cy="3915321"/>
            <a:chOff x="4505103" y="2682355"/>
            <a:chExt cx="3181794" cy="39153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426680-1666-4487-95B3-94B4BD677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5103" y="2682355"/>
              <a:ext cx="3181794" cy="3915321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E06730D-2B65-40AD-9AD2-2A2842737E91}"/>
                </a:ext>
              </a:extLst>
            </p:cNvPr>
            <p:cNvSpPr/>
            <p:nvPr/>
          </p:nvSpPr>
          <p:spPr>
            <a:xfrm>
              <a:off x="4925085" y="3132499"/>
              <a:ext cx="1973656" cy="660903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737E630-1063-4ADB-8107-6919783DD158}"/>
                </a:ext>
              </a:extLst>
            </p:cNvPr>
            <p:cNvSpPr/>
            <p:nvPr/>
          </p:nvSpPr>
          <p:spPr>
            <a:xfrm>
              <a:off x="4925085" y="5131806"/>
              <a:ext cx="1973656" cy="660903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4E8AF9EE-A5D9-498A-8799-8B134A1853F6}"/>
              </a:ext>
            </a:extLst>
          </p:cNvPr>
          <p:cNvCxnSpPr>
            <a:cxnSpLocks/>
          </p:cNvCxnSpPr>
          <p:nvPr/>
        </p:nvCxnSpPr>
        <p:spPr>
          <a:xfrm>
            <a:off x="3355678" y="3417682"/>
            <a:ext cx="3805613" cy="12507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0EFE9450-B513-4F57-AAB7-6CAD6F904ED1}"/>
              </a:ext>
            </a:extLst>
          </p:cNvPr>
          <p:cNvCxnSpPr>
            <a:cxnSpLocks/>
          </p:cNvCxnSpPr>
          <p:nvPr/>
        </p:nvCxnSpPr>
        <p:spPr>
          <a:xfrm flipV="1">
            <a:off x="3355678" y="4668412"/>
            <a:ext cx="3805613" cy="7485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6AFF8A-CC82-4380-AE4C-287D3D9E72FA}"/>
              </a:ext>
            </a:extLst>
          </p:cNvPr>
          <p:cNvSpPr txBox="1"/>
          <p:nvPr/>
        </p:nvSpPr>
        <p:spPr>
          <a:xfrm>
            <a:off x="7253773" y="4483746"/>
            <a:ext cx="43527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동일한 메서드가 두 번 기술됨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9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생성자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97209"/>
            <a:ext cx="11931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생성자 함수에 의한 객체 생성 방식의 장점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/>
              <a:t>생성자 함수는 객체를 생성하기 위한 템플릿처럼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ED11675-A304-43E5-8957-998DB928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05" y="2417078"/>
            <a:ext cx="369621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2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생성자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97209"/>
            <a:ext cx="1193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this</a:t>
            </a:r>
          </a:p>
          <a:p>
            <a:r>
              <a:rPr lang="en-US" altLang="ko-KR" dirty="0"/>
              <a:t>this</a:t>
            </a:r>
            <a:r>
              <a:rPr lang="ko-KR" altLang="en-US" dirty="0"/>
              <a:t>는 객체 자신의 프로퍼티나 메서드를 참조하기 위한 자기 참조 변수</a:t>
            </a:r>
            <a:r>
              <a:rPr lang="en-US" altLang="ko-KR" dirty="0"/>
              <a:t>(self-referencing variable)</a:t>
            </a:r>
          </a:p>
          <a:p>
            <a:r>
              <a:rPr lang="en-US" altLang="ko-KR" dirty="0"/>
              <a:t>this</a:t>
            </a:r>
            <a:r>
              <a:rPr lang="ko-KR" altLang="en-US" dirty="0"/>
              <a:t>가 가리키는 값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b="1" dirty="0"/>
              <a:t>this</a:t>
            </a:r>
            <a:r>
              <a:rPr lang="ko-KR" altLang="en-US" b="1" dirty="0"/>
              <a:t>바인딩은 함수 호출 방식에 따라 동적으로 결정</a:t>
            </a:r>
            <a:endParaRPr lang="en-US" altLang="ko-KR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7EEA6A2-0F48-4E61-B73D-8790183AF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34197"/>
              </p:ext>
            </p:extLst>
          </p:nvPr>
        </p:nvGraphicFramePr>
        <p:xfrm>
          <a:off x="2376746" y="2025539"/>
          <a:ext cx="72999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9957">
                  <a:extLst>
                    <a:ext uri="{9D8B030D-6E8A-4147-A177-3AD203B41FA5}">
                      <a16:colId xmlns:a16="http://schemas.microsoft.com/office/drawing/2014/main" val="3493772565"/>
                    </a:ext>
                  </a:extLst>
                </a:gridCol>
                <a:gridCol w="3649957">
                  <a:extLst>
                    <a:ext uri="{9D8B030D-6E8A-4147-A177-3AD203B41FA5}">
                      <a16:colId xmlns:a16="http://schemas.microsoft.com/office/drawing/2014/main" val="129082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 호출 방식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This</a:t>
                      </a:r>
                      <a:r>
                        <a:rPr lang="ko-KR" altLang="en-US" dirty="0"/>
                        <a:t>가 가리키는 값</a:t>
                      </a:r>
                      <a:r>
                        <a:rPr lang="en-US" altLang="ko-KR" dirty="0"/>
                        <a:t>(this </a:t>
                      </a:r>
                      <a:r>
                        <a:rPr lang="ko-KR" altLang="en-US" dirty="0"/>
                        <a:t>바인딩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 함수로서 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전역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9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메서드로서 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메서스들</a:t>
                      </a:r>
                      <a:r>
                        <a:rPr lang="ko-KR" altLang="en-US" dirty="0"/>
                        <a:t> 호출한 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1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생성자 함수로서 호출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생성자 함수가 생성할 인스턴스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0230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597668C-ED95-45C4-A12E-4EF773D8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415" y="3699177"/>
            <a:ext cx="5398313" cy="27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4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0077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1251751" y="91674"/>
            <a:ext cx="97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생성자 함수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1795E-AC66-4123-979B-FD763C4284D9}"/>
              </a:ext>
            </a:extLst>
          </p:cNvPr>
          <p:cNvSpPr txBox="1"/>
          <p:nvPr/>
        </p:nvSpPr>
        <p:spPr>
          <a:xfrm>
            <a:off x="130206" y="897209"/>
            <a:ext cx="11931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this</a:t>
            </a:r>
          </a:p>
          <a:p>
            <a:r>
              <a:rPr lang="ko-KR" altLang="en-US" dirty="0"/>
              <a:t>클래스 기반 객체지향 언어의 생성자와는 다르게</a:t>
            </a:r>
            <a:r>
              <a:rPr lang="en-US" altLang="ko-KR" dirty="0"/>
              <a:t>, </a:t>
            </a:r>
            <a:r>
              <a:rPr lang="ko-KR" altLang="en-US" dirty="0"/>
              <a:t>일반 함수와 동일한 방법으로 생성자 함수를 정의</a:t>
            </a:r>
            <a:endParaRPr lang="en-US" altLang="ko-KR" dirty="0"/>
          </a:p>
          <a:p>
            <a:r>
              <a:rPr lang="en-US" altLang="ko-KR" b="1" dirty="0"/>
              <a:t>new</a:t>
            </a:r>
            <a:r>
              <a:rPr lang="ko-KR" altLang="en-US" b="1" dirty="0"/>
              <a:t> 연산자와 함께 호출하면</a:t>
            </a:r>
            <a:r>
              <a:rPr lang="en-US" altLang="ko-KR" b="1" dirty="0"/>
              <a:t>, </a:t>
            </a:r>
            <a:r>
              <a:rPr lang="ko-KR" altLang="en-US" b="1" dirty="0"/>
              <a:t>해당 함수는 생성자 함수로 동작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new </a:t>
            </a:r>
            <a:r>
              <a:rPr lang="ko-KR" altLang="en-US" dirty="0"/>
              <a:t>연산자와 함께 호출하지 않으면</a:t>
            </a:r>
            <a:r>
              <a:rPr lang="en-US" altLang="ko-KR" dirty="0"/>
              <a:t>, </a:t>
            </a:r>
            <a:r>
              <a:rPr lang="ko-KR" altLang="en-US" dirty="0"/>
              <a:t>일반 함수로 동작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A7370D-81FC-4EAD-AB66-58525B27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20" y="2595297"/>
            <a:ext cx="5508942" cy="400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301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kyh</dc:creator>
  <cp:lastModifiedBy>kyh</cp:lastModifiedBy>
  <cp:revision>675</cp:revision>
  <dcterms:created xsi:type="dcterms:W3CDTF">2021-08-02T02:13:35Z</dcterms:created>
  <dcterms:modified xsi:type="dcterms:W3CDTF">2021-08-09T01:29:02Z</dcterms:modified>
</cp:coreProperties>
</file>