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13"/>
  </p:notesMasterIdLst>
  <p:handoutMasterIdLst>
    <p:handoutMasterId r:id="rId14"/>
  </p:handoutMasterIdLst>
  <p:sldIdLst>
    <p:sldId id="256" r:id="rId2"/>
    <p:sldId id="309" r:id="rId3"/>
    <p:sldId id="301" r:id="rId4"/>
    <p:sldId id="319" r:id="rId5"/>
    <p:sldId id="312" r:id="rId6"/>
    <p:sldId id="306" r:id="rId7"/>
    <p:sldId id="320" r:id="rId8"/>
    <p:sldId id="313" r:id="rId9"/>
    <p:sldId id="321" r:id="rId10"/>
    <p:sldId id="322" r:id="rId11"/>
    <p:sldId id="318" r:id="rId1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34" autoAdjust="0"/>
  </p:normalViewPr>
  <p:slideViewPr>
    <p:cSldViewPr snapToGrid="0">
      <p:cViewPr varScale="1">
        <p:scale>
          <a:sx n="65" d="100"/>
          <a:sy n="65" d="100"/>
        </p:scale>
        <p:origin x="724" y="60"/>
      </p:cViewPr>
      <p:guideLst>
        <p:guide orient="horz" pos="2160"/>
        <p:guide pos="3840"/>
      </p:guideLst>
    </p:cSldViewPr>
  </p:slideViewPr>
  <p:notesTextViewPr>
    <p:cViewPr>
      <p:scale>
        <a:sx n="1" d="1"/>
        <a:sy n="1" d="1"/>
      </p:scale>
      <p:origin x="0" y="0"/>
    </p:cViewPr>
  </p:notesTextViewPr>
  <p:notesViewPr>
    <p:cSldViewPr snapToGrid="0">
      <p:cViewPr varScale="1">
        <p:scale>
          <a:sx n="93" d="100"/>
          <a:sy n="93" d="100"/>
        </p:scale>
        <p:origin x="29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16/7/layout/BasicLinearProcessNumbered#1" loCatId="process" qsTypeId="urn:microsoft.com/office/officeart/2005/8/quickstyle/simple1" qsCatId="simple" csTypeId="urn:microsoft.com/office/officeart/2005/8/colors/accent1_2" csCatId="accent1" phldr="1"/>
      <dgm:spPr/>
      <dgm:t>
        <a:bodyPr rtlCol="0"/>
        <a:lstStyle/>
        <a:p>
          <a:pPr rtl="0"/>
          <a:endParaRPr lang="en-US"/>
        </a:p>
      </dgm:t>
    </dgm:pt>
    <dgm:pt modelId="{2EE95FC5-CD6B-4A50-9262-DC414E16C3EA}">
      <dgm:prSet custT="1"/>
      <dgm:spPr/>
      <dgm:t>
        <a:bodyPr lIns="288000" rtlCol="0"/>
        <a:lstStyle/>
        <a:p>
          <a:pPr rtl="0"/>
          <a:r>
            <a:rPr lang="fr-FR" sz="2000" noProof="0" dirty="0">
              <a:solidFill>
                <a:schemeClr val="accent1">
                  <a:lumMod val="75000"/>
                </a:schemeClr>
              </a:solidFill>
            </a:rPr>
            <a:t>Conception de l’application WEB</a:t>
          </a:r>
        </a:p>
        <a:p>
          <a:pPr rtl="0"/>
          <a:r>
            <a:rPr lang="fr-FR" sz="1600" noProof="0" dirty="0"/>
            <a:t>Lorem ipsum </a:t>
          </a:r>
          <a:r>
            <a:rPr lang="fr-FR" sz="1600" noProof="0" dirty="0" err="1"/>
            <a:t>dolor</a:t>
          </a:r>
          <a:r>
            <a:rPr lang="fr-FR" sz="1600" noProof="0" dirty="0"/>
            <a:t> </a:t>
          </a:r>
          <a:r>
            <a:rPr lang="fr-FR" sz="1600" noProof="0" dirty="0" err="1"/>
            <a:t>sit</a:t>
          </a:r>
          <a:r>
            <a:rPr lang="fr-FR" sz="1600" noProof="0" dirty="0"/>
            <a:t> </a:t>
          </a:r>
          <a:r>
            <a:rPr lang="fr-FR" sz="1600" noProof="0" dirty="0" err="1"/>
            <a:t>amet</a:t>
          </a:r>
          <a:r>
            <a:rPr lang="fr-FR" sz="1600" noProof="0" dirty="0"/>
            <a:t>, </a:t>
          </a:r>
          <a:r>
            <a:rPr lang="fr-FR" sz="1600" noProof="0" dirty="0" err="1"/>
            <a:t>consectetuer</a:t>
          </a:r>
          <a:r>
            <a:rPr lang="fr-FR" sz="1600" noProof="0" dirty="0"/>
            <a:t> </a:t>
          </a:r>
          <a:r>
            <a:rPr lang="fr-FR" sz="1600" noProof="0" dirty="0" err="1"/>
            <a:t>adipiscing</a:t>
          </a:r>
          <a:r>
            <a:rPr lang="fr-FR" sz="1600" noProof="0" dirty="0"/>
            <a:t> </a:t>
          </a:r>
          <a:r>
            <a:rPr lang="fr-FR" sz="1600" noProof="0" dirty="0" err="1"/>
            <a:t>elit</a:t>
          </a:r>
          <a:endParaRPr lang="fr-FR" sz="1600" noProof="0" dirty="0"/>
        </a:p>
      </dgm:t>
    </dgm:pt>
    <dgm:pt modelId="{75374347-884B-4721-8CFF-DF080F5B1C79}" type="parTrans" cxnId="{B3F19EC2-A372-4EC3-BFE0-C62FFDFE3DF6}">
      <dgm:prSet/>
      <dgm:spPr/>
      <dgm:t>
        <a:bodyPr rtlCol="0"/>
        <a:lstStyle/>
        <a:p>
          <a:pPr rtl="0"/>
          <a:endParaRPr lang="fr-FR" noProof="0" dirty="0"/>
        </a:p>
      </dgm:t>
    </dgm:pt>
    <dgm:pt modelId="{C99EBBB1-E916-471C-83C9-ABE85B42AC26}" type="sibTrans" cxnId="{B3F19EC2-A372-4EC3-BFE0-C62FFDFE3DF6}">
      <dgm:prSet phldrT="1" phldr="0"/>
      <dgm:spPr/>
      <dgm:t>
        <a:bodyPr rtlCol="0"/>
        <a:lstStyle/>
        <a:p>
          <a:pPr rtl="0"/>
          <a:r>
            <a:rPr lang="fr-FR" noProof="0"/>
            <a:t>1</a:t>
          </a:r>
          <a:endParaRPr lang="fr-FR" noProof="0" dirty="0"/>
        </a:p>
      </dgm:t>
    </dgm:pt>
    <dgm:pt modelId="{F05611F0-8256-4954-B6CB-ED6B4F2DD397}">
      <dgm:prSet custT="1"/>
      <dgm:spPr/>
      <dgm:t>
        <a:bodyPr lIns="288000" rtlCol="0"/>
        <a:lstStyle/>
        <a:p>
          <a:pPr rtl="0"/>
          <a:r>
            <a:rPr lang="fr-FR" sz="2000" noProof="0" dirty="0">
              <a:solidFill>
                <a:schemeClr val="accent1">
                  <a:lumMod val="75000"/>
                </a:schemeClr>
              </a:solidFill>
            </a:rPr>
            <a:t>Mise en place du </a:t>
          </a:r>
          <a:r>
            <a:rPr lang="fr-FR" sz="2000" noProof="0" dirty="0" err="1">
              <a:solidFill>
                <a:schemeClr val="accent1">
                  <a:lumMod val="75000"/>
                </a:schemeClr>
              </a:solidFill>
            </a:rPr>
            <a:t>Lab</a:t>
          </a:r>
          <a:endParaRPr lang="fr-FR" sz="2000" noProof="0" dirty="0">
            <a:solidFill>
              <a:schemeClr val="accent1">
                <a:lumMod val="75000"/>
              </a:schemeClr>
            </a:solidFill>
          </a:endParaRPr>
        </a:p>
        <a:p>
          <a:pPr rtl="0"/>
          <a:r>
            <a:rPr lang="fr-FR" sz="1500" noProof="0" dirty="0"/>
            <a:t>S</a:t>
          </a:r>
          <a:r>
            <a:rPr lang="fr-FR" sz="1500" b="0" i="0" noProof="0" dirty="0"/>
            <a:t>ed ut </a:t>
          </a:r>
          <a:r>
            <a:rPr lang="fr-FR" sz="1500" b="0" i="0" noProof="0" dirty="0" err="1"/>
            <a:t>perspiciatis</a:t>
          </a:r>
          <a:r>
            <a:rPr lang="fr-FR" sz="1500" b="0" i="0" noProof="0" dirty="0"/>
            <a:t> </a:t>
          </a:r>
          <a:r>
            <a:rPr lang="fr-FR" sz="1500" b="0" i="0" noProof="0" dirty="0" err="1"/>
            <a:t>unde</a:t>
          </a:r>
          <a:r>
            <a:rPr lang="fr-FR" sz="1500" b="0" i="0" noProof="0" dirty="0"/>
            <a:t> </a:t>
          </a:r>
          <a:r>
            <a:rPr lang="fr-FR" sz="1500" b="0" i="0" noProof="0" dirty="0" err="1"/>
            <a:t>omnis</a:t>
          </a:r>
          <a:r>
            <a:rPr lang="fr-FR" sz="1500" b="0" i="0" noProof="0" dirty="0"/>
            <a:t> </a:t>
          </a:r>
          <a:r>
            <a:rPr lang="fr-FR" sz="1500" b="0" i="0" noProof="0" dirty="0" err="1"/>
            <a:t>iste</a:t>
          </a:r>
          <a:r>
            <a:rPr lang="fr-FR" sz="1500" b="0" i="0" noProof="0" dirty="0"/>
            <a:t> </a:t>
          </a:r>
          <a:r>
            <a:rPr lang="fr-FR" sz="1500" b="0" i="0" noProof="0" dirty="0" err="1"/>
            <a:t>natus</a:t>
          </a:r>
          <a:r>
            <a:rPr lang="fr-FR" sz="1500" b="0" i="0" noProof="0" dirty="0"/>
            <a:t> </a:t>
          </a:r>
          <a:r>
            <a:rPr lang="fr-FR" sz="1500" b="0" i="0" noProof="0" dirty="0" err="1"/>
            <a:t>error</a:t>
          </a:r>
          <a:r>
            <a:rPr lang="fr-FR" sz="1500" b="0" i="0" noProof="0" dirty="0"/>
            <a:t> </a:t>
          </a:r>
          <a:r>
            <a:rPr lang="fr-FR" sz="1500" b="0" i="0" noProof="0" dirty="0" err="1"/>
            <a:t>sit</a:t>
          </a:r>
          <a:r>
            <a:rPr lang="fr-FR" sz="1500" b="0" i="0" noProof="0" dirty="0"/>
            <a:t> </a:t>
          </a:r>
          <a:r>
            <a:rPr lang="fr-FR" sz="1500" b="0" i="0" noProof="0" dirty="0" err="1"/>
            <a:t>voluptatem</a:t>
          </a:r>
          <a:endParaRPr lang="fr-FR" sz="1500" noProof="0" dirty="0"/>
        </a:p>
      </dgm:t>
    </dgm:pt>
    <dgm:pt modelId="{CD7328D6-9FAE-4506-9BDB-E06A571EC1D4}" type="parTrans" cxnId="{914FACD2-336A-4471-9E99-312B3F8EAB04}">
      <dgm:prSet/>
      <dgm:spPr/>
      <dgm:t>
        <a:bodyPr rtlCol="0"/>
        <a:lstStyle/>
        <a:p>
          <a:pPr rtl="0"/>
          <a:endParaRPr lang="fr-FR" noProof="0" dirty="0"/>
        </a:p>
      </dgm:t>
    </dgm:pt>
    <dgm:pt modelId="{6BD5265A-8333-420D-BDB2-65F10B3EBD76}" type="sibTrans" cxnId="{914FACD2-336A-4471-9E99-312B3F8EAB04}">
      <dgm:prSet phldrT="2" phldr="0"/>
      <dgm:spPr/>
      <dgm:t>
        <a:bodyPr rtlCol="0"/>
        <a:lstStyle/>
        <a:p>
          <a:pPr rtl="0"/>
          <a:r>
            <a:rPr lang="fr-FR" noProof="0"/>
            <a:t>2</a:t>
          </a:r>
          <a:endParaRPr lang="fr-FR" noProof="0" dirty="0"/>
        </a:p>
      </dgm:t>
    </dgm:pt>
    <dgm:pt modelId="{22625139-F93A-4F3F-A7AA-4923A01AEDF3}">
      <dgm:prSet custT="1"/>
      <dgm:spPr/>
      <dgm:t>
        <a:bodyPr lIns="288000" rtlCol="0"/>
        <a:lstStyle/>
        <a:p>
          <a:pPr rtl="0"/>
          <a:r>
            <a:rPr lang="fr-FR" sz="2000" noProof="0" dirty="0">
              <a:solidFill>
                <a:schemeClr val="accent1">
                  <a:lumMod val="75000"/>
                </a:schemeClr>
              </a:solidFill>
            </a:rPr>
            <a:t>Phishing</a:t>
          </a:r>
        </a:p>
        <a:p>
          <a:pPr rtl="0"/>
          <a:r>
            <a:rPr lang="fr-FR" sz="1500" noProof="0" dirty="0"/>
            <a:t>Lorem ipsum </a:t>
          </a:r>
          <a:r>
            <a:rPr lang="fr-FR" sz="1500" noProof="0" dirty="0" err="1"/>
            <a:t>dolor</a:t>
          </a:r>
          <a:r>
            <a:rPr lang="fr-FR" sz="1500" noProof="0" dirty="0"/>
            <a:t> </a:t>
          </a:r>
          <a:r>
            <a:rPr lang="fr-FR" sz="1500" noProof="0" dirty="0" err="1"/>
            <a:t>sit</a:t>
          </a:r>
          <a:r>
            <a:rPr lang="fr-FR" sz="1500" noProof="0" dirty="0"/>
            <a:t> </a:t>
          </a:r>
          <a:r>
            <a:rPr lang="fr-FR" sz="1500" noProof="0" dirty="0" err="1"/>
            <a:t>amet</a:t>
          </a:r>
          <a:r>
            <a:rPr lang="fr-FR" sz="1500" noProof="0" dirty="0"/>
            <a:t>, </a:t>
          </a:r>
          <a:r>
            <a:rPr lang="fr-FR" sz="1500" noProof="0" dirty="0" err="1"/>
            <a:t>consectetuer</a:t>
          </a:r>
          <a:r>
            <a:rPr lang="fr-FR" sz="1500" noProof="0" dirty="0"/>
            <a:t> </a:t>
          </a:r>
          <a:r>
            <a:rPr lang="fr-FR" sz="1500" noProof="0" dirty="0" err="1"/>
            <a:t>adipiscing</a:t>
          </a:r>
          <a:r>
            <a:rPr lang="fr-FR" sz="1500" noProof="0" dirty="0"/>
            <a:t> </a:t>
          </a:r>
          <a:r>
            <a:rPr lang="fr-FR" sz="1500" noProof="0" dirty="0" err="1"/>
            <a:t>elit</a:t>
          </a:r>
          <a:endParaRPr lang="fr-FR" sz="1500" noProof="0" dirty="0"/>
        </a:p>
      </dgm:t>
    </dgm:pt>
    <dgm:pt modelId="{F549A0EB-6BE9-4749-8336-B02A279AE302}" type="parTrans" cxnId="{FC7721F0-429B-4CE7-BE98-C2F3C41FE9C7}">
      <dgm:prSet/>
      <dgm:spPr/>
      <dgm:t>
        <a:bodyPr rtlCol="0"/>
        <a:lstStyle/>
        <a:p>
          <a:pPr rtl="0"/>
          <a:endParaRPr lang="fr-FR" noProof="0" dirty="0"/>
        </a:p>
      </dgm:t>
    </dgm:pt>
    <dgm:pt modelId="{A8E2FA08-4DD4-4654-A85D-9A99162D6201}" type="sibTrans" cxnId="{FC7721F0-429B-4CE7-BE98-C2F3C41FE9C7}">
      <dgm:prSet phldrT="3" phldr="0"/>
      <dgm:spPr/>
      <dgm:t>
        <a:bodyPr rtlCol="0"/>
        <a:lstStyle/>
        <a:p>
          <a:pPr rtl="0"/>
          <a:r>
            <a:rPr lang="fr-FR" noProof="0"/>
            <a:t>3</a:t>
          </a:r>
          <a:endParaRPr lang="fr-FR" noProof="0" dirty="0"/>
        </a:p>
      </dgm:t>
    </dgm:pt>
    <dgm:pt modelId="{140952D0-0E1D-4F48-9F16-53581487CFA0}">
      <dgm:prSet custT="1"/>
      <dgm:spPr/>
      <dgm:t>
        <a:bodyPr lIns="288000" rtlCol="0"/>
        <a:lstStyle/>
        <a:p>
          <a:pPr rtl="0"/>
          <a:r>
            <a:rPr lang="fr-FR" sz="2000" noProof="0" dirty="0">
              <a:solidFill>
                <a:schemeClr val="accent1">
                  <a:lumMod val="75000"/>
                </a:schemeClr>
              </a:solidFill>
            </a:rPr>
            <a:t>Exploitation</a:t>
          </a:r>
        </a:p>
        <a:p>
          <a:pPr rtl="0"/>
          <a:r>
            <a:rPr lang="fr-FR" sz="1500" noProof="0" dirty="0"/>
            <a:t>S</a:t>
          </a:r>
          <a:r>
            <a:rPr lang="fr-FR" sz="1500" b="0" i="0" noProof="0" dirty="0"/>
            <a:t>ed ut </a:t>
          </a:r>
          <a:r>
            <a:rPr lang="fr-FR" sz="1500" b="0" i="0" noProof="0" dirty="0" err="1"/>
            <a:t>perspiciatis</a:t>
          </a:r>
          <a:r>
            <a:rPr lang="fr-FR" sz="1500" b="0" i="0" noProof="0" dirty="0"/>
            <a:t> </a:t>
          </a:r>
          <a:r>
            <a:rPr lang="fr-FR" sz="1500" b="0" i="0" noProof="0" dirty="0" err="1"/>
            <a:t>unde</a:t>
          </a:r>
          <a:r>
            <a:rPr lang="fr-FR" sz="1500" b="0" i="0" noProof="0" dirty="0"/>
            <a:t> </a:t>
          </a:r>
          <a:r>
            <a:rPr lang="fr-FR" sz="1500" b="0" i="0" noProof="0" dirty="0" err="1"/>
            <a:t>omnis</a:t>
          </a:r>
          <a:r>
            <a:rPr lang="fr-FR" sz="1500" b="0" i="0" noProof="0" dirty="0"/>
            <a:t> </a:t>
          </a:r>
          <a:r>
            <a:rPr lang="fr-FR" sz="1500" b="0" i="0" noProof="0" dirty="0" err="1"/>
            <a:t>iste</a:t>
          </a:r>
          <a:r>
            <a:rPr lang="fr-FR" sz="1500" b="0" i="0" noProof="0" dirty="0"/>
            <a:t> </a:t>
          </a:r>
          <a:r>
            <a:rPr lang="fr-FR" sz="1500" b="0" i="0" noProof="0" dirty="0" err="1"/>
            <a:t>natus</a:t>
          </a:r>
          <a:r>
            <a:rPr lang="fr-FR" sz="1500" b="0" i="0" noProof="0" dirty="0"/>
            <a:t> </a:t>
          </a:r>
          <a:r>
            <a:rPr lang="fr-FR" sz="1500" b="0" i="0" noProof="0" dirty="0" err="1"/>
            <a:t>error</a:t>
          </a:r>
          <a:r>
            <a:rPr lang="fr-FR" sz="1500" b="0" i="0" noProof="0" dirty="0"/>
            <a:t> </a:t>
          </a:r>
          <a:r>
            <a:rPr lang="fr-FR" sz="1500" b="0" i="0" noProof="0" dirty="0" err="1"/>
            <a:t>sit</a:t>
          </a:r>
          <a:r>
            <a:rPr lang="fr-FR" sz="1500" b="0" i="0" noProof="0" dirty="0"/>
            <a:t> </a:t>
          </a:r>
          <a:r>
            <a:rPr lang="fr-FR" sz="1500" b="0" i="0" noProof="0" dirty="0" err="1"/>
            <a:t>voluptatem</a:t>
          </a:r>
          <a:endParaRPr lang="fr-FR" sz="1500" noProof="0" dirty="0"/>
        </a:p>
      </dgm:t>
    </dgm:pt>
    <dgm:pt modelId="{790C446F-6917-41E7-BE01-7AFE2676D505}" type="parTrans" cxnId="{B07163E8-ADEC-492A-8F07-7E5786AB23AE}">
      <dgm:prSet/>
      <dgm:spPr/>
      <dgm:t>
        <a:bodyPr rtlCol="0"/>
        <a:lstStyle/>
        <a:p>
          <a:pPr rtl="0"/>
          <a:endParaRPr lang="fr-FR" noProof="0" dirty="0"/>
        </a:p>
      </dgm:t>
    </dgm:pt>
    <dgm:pt modelId="{2804F27C-9BA9-4D07-AB02-74BE7DFA2C0E}" type="sibTrans" cxnId="{B07163E8-ADEC-492A-8F07-7E5786AB23AE}">
      <dgm:prSet phldrT="4" phldr="0"/>
      <dgm:spPr/>
      <dgm:t>
        <a:bodyPr rtlCol="0"/>
        <a:lstStyle/>
        <a:p>
          <a:pPr rtl="0"/>
          <a:r>
            <a:rPr lang="fr-FR" noProof="0"/>
            <a:t>4</a:t>
          </a:r>
          <a:endParaRPr lang="fr-FR" noProof="0" dirty="0"/>
        </a:p>
      </dgm:t>
    </dgm:pt>
    <dgm:pt modelId="{C2F8C7F7-44C4-414A-BCCD-56E91DD0A777}">
      <dgm:prSet custT="1"/>
      <dgm:spPr/>
      <dgm:t>
        <a:bodyPr lIns="288000" rtlCol="0"/>
        <a:lstStyle/>
        <a:p>
          <a:pPr rtl="0"/>
          <a:r>
            <a:rPr lang="fr-FR" sz="2000" noProof="0" dirty="0">
              <a:solidFill>
                <a:schemeClr val="accent1">
                  <a:lumMod val="75000"/>
                </a:schemeClr>
              </a:solidFill>
            </a:rPr>
            <a:t>Correction du produit</a:t>
          </a:r>
        </a:p>
        <a:p>
          <a:pPr rtl="0"/>
          <a:r>
            <a:rPr lang="fr-FR" sz="1500" noProof="0" dirty="0"/>
            <a:t>Lorem ipsum </a:t>
          </a:r>
          <a:r>
            <a:rPr lang="fr-FR" sz="1500" noProof="0" dirty="0" err="1"/>
            <a:t>dolor</a:t>
          </a:r>
          <a:r>
            <a:rPr lang="fr-FR" sz="1500" noProof="0" dirty="0"/>
            <a:t> </a:t>
          </a:r>
          <a:r>
            <a:rPr lang="fr-FR" sz="1500" noProof="0" dirty="0" err="1"/>
            <a:t>sit</a:t>
          </a:r>
          <a:r>
            <a:rPr lang="fr-FR" sz="1500" noProof="0" dirty="0"/>
            <a:t> </a:t>
          </a:r>
          <a:r>
            <a:rPr lang="fr-FR" sz="1500" noProof="0" dirty="0" err="1"/>
            <a:t>amet</a:t>
          </a:r>
          <a:r>
            <a:rPr lang="fr-FR" sz="1500" noProof="0" dirty="0"/>
            <a:t>, </a:t>
          </a:r>
          <a:r>
            <a:rPr lang="fr-FR" sz="1500" noProof="0" dirty="0" err="1"/>
            <a:t>consectetuer</a:t>
          </a:r>
          <a:r>
            <a:rPr lang="fr-FR" sz="1500" noProof="0" dirty="0"/>
            <a:t> </a:t>
          </a:r>
          <a:r>
            <a:rPr lang="fr-FR" sz="1500" noProof="0" dirty="0" err="1"/>
            <a:t>adipiscing</a:t>
          </a:r>
          <a:r>
            <a:rPr lang="fr-FR" sz="1500" noProof="0" dirty="0"/>
            <a:t> </a:t>
          </a:r>
          <a:r>
            <a:rPr lang="fr-FR" sz="1500" noProof="0" dirty="0" err="1"/>
            <a:t>elit</a:t>
          </a:r>
          <a:r>
            <a:rPr lang="fr-FR" sz="1500" noProof="0" dirty="0"/>
            <a:t> </a:t>
          </a:r>
        </a:p>
      </dgm:t>
    </dgm:pt>
    <dgm:pt modelId="{E6C6DF88-9436-40D7-BA84-18FE896A6151}" type="parTrans" cxnId="{14D43B81-F92D-4CD8-9D1E-78CBF092C750}">
      <dgm:prSet/>
      <dgm:spPr/>
      <dgm:t>
        <a:bodyPr rtlCol="0"/>
        <a:lstStyle/>
        <a:p>
          <a:pPr rtl="0"/>
          <a:endParaRPr lang="fr-FR" noProof="0" dirty="0"/>
        </a:p>
      </dgm:t>
    </dgm:pt>
    <dgm:pt modelId="{4E39967D-43EF-4F15-814A-2F491D900D43}" type="sibTrans" cxnId="{14D43B81-F92D-4CD8-9D1E-78CBF092C750}">
      <dgm:prSet phldrT="5" phldr="0"/>
      <dgm:spPr/>
      <dgm:t>
        <a:bodyPr rtlCol="0"/>
        <a:lstStyle/>
        <a:p>
          <a:pPr rtl="0"/>
          <a:r>
            <a:rPr lang="fr-FR" noProof="0"/>
            <a:t>5</a:t>
          </a:r>
          <a:endParaRPr lang="fr-FR" noProof="0" dirty="0"/>
        </a:p>
      </dgm:t>
    </dgm:pt>
    <dgm:pt modelId="{C09B749D-9CF7-492C-B341-D9553818451B}" type="pres">
      <dgm:prSet presAssocID="{D0F07F19-1F50-4B42-A7A0-278DF9D25BB1}" presName="Name0" presStyleCnt="0">
        <dgm:presLayoutVars>
          <dgm:animLvl val="lvl"/>
          <dgm:resizeHandles val="exact"/>
        </dgm:presLayoutVars>
      </dgm:prSet>
      <dgm:spPr/>
    </dgm:pt>
    <dgm:pt modelId="{8EEF3829-836D-4E60-A9BC-8F0AD18883EE}" type="pres">
      <dgm:prSet presAssocID="{2EE95FC5-CD6B-4A50-9262-DC414E16C3EA}" presName="compositeNode" presStyleCnt="0">
        <dgm:presLayoutVars>
          <dgm:bulletEnabled val="1"/>
        </dgm:presLayoutVars>
      </dgm:prSet>
      <dgm:spPr/>
    </dgm:pt>
    <dgm:pt modelId="{5947A689-FC4A-4FDF-BDDD-890A8474DEF9}" type="pres">
      <dgm:prSet presAssocID="{2EE95FC5-CD6B-4A50-9262-DC414E16C3EA}" presName="bgRect" presStyleLbl="bgAccFollowNode1" presStyleIdx="0" presStyleCnt="5"/>
      <dgm:spPr/>
    </dgm:pt>
    <dgm:pt modelId="{94E9EF1A-1D07-4210-9402-6C559E90358A}" type="pres">
      <dgm:prSet presAssocID="{C99EBBB1-E916-471C-83C9-ABE85B42AC26}" presName="sibTransNodeCircle" presStyleLbl="alignNode1" presStyleIdx="0" presStyleCnt="10">
        <dgm:presLayoutVars>
          <dgm:chMax val="0"/>
          <dgm:bulletEnabled/>
        </dgm:presLayoutVars>
      </dgm:prSet>
      <dgm:spPr>
        <a:prstGeom prst="rect">
          <a:avLst/>
        </a:prstGeom>
      </dgm:spPr>
    </dgm:pt>
    <dgm:pt modelId="{B9E74D06-8974-46A7-BDE8-CAC0846523DB}" type="pres">
      <dgm:prSet presAssocID="{2EE95FC5-CD6B-4A50-9262-DC414E16C3EA}" presName="bottomLine" presStyleLbl="alignNode1" presStyleIdx="1" presStyleCnt="10">
        <dgm:presLayoutVars/>
      </dgm:prSet>
      <dgm:spPr/>
    </dgm:pt>
    <dgm:pt modelId="{815671D8-22AE-4967-8461-EBC1C9F97F94}" type="pres">
      <dgm:prSet presAssocID="{2EE95FC5-CD6B-4A50-9262-DC414E16C3EA}" presName="nodeText" presStyleLbl="bgAccFollowNode1" presStyleIdx="0" presStyleCnt="5">
        <dgm:presLayoutVars>
          <dgm:bulletEnabled val="1"/>
        </dgm:presLayoutVars>
      </dgm:prSet>
      <dgm:spPr/>
    </dgm:pt>
    <dgm:pt modelId="{4345A606-3100-40DC-847D-F26F8DFFB0A4}" type="pres">
      <dgm:prSet presAssocID="{C99EBBB1-E916-471C-83C9-ABE85B42AC26}" presName="sibTrans" presStyleCnt="0"/>
      <dgm:spPr/>
    </dgm:pt>
    <dgm:pt modelId="{9D438F26-CD1B-4D67-AF02-B4D0BD99464E}" type="pres">
      <dgm:prSet presAssocID="{F05611F0-8256-4954-B6CB-ED6B4F2DD397}" presName="compositeNode" presStyleCnt="0">
        <dgm:presLayoutVars>
          <dgm:bulletEnabled val="1"/>
        </dgm:presLayoutVars>
      </dgm:prSet>
      <dgm:spPr/>
    </dgm:pt>
    <dgm:pt modelId="{5C8F9B26-840A-4F96-8D27-2D7E00511C9A}" type="pres">
      <dgm:prSet presAssocID="{F05611F0-8256-4954-B6CB-ED6B4F2DD397}" presName="bgRect" presStyleLbl="bgAccFollowNode1" presStyleIdx="1" presStyleCnt="5"/>
      <dgm:spPr/>
    </dgm:pt>
    <dgm:pt modelId="{DAC041B6-6570-477A-B4C1-5CB7E0EFE0DC}" type="pres">
      <dgm:prSet presAssocID="{6BD5265A-8333-420D-BDB2-65F10B3EBD76}" presName="sibTransNodeCircle" presStyleLbl="alignNode1" presStyleIdx="2" presStyleCnt="10">
        <dgm:presLayoutVars>
          <dgm:chMax val="0"/>
          <dgm:bulletEnabled/>
        </dgm:presLayoutVars>
      </dgm:prSet>
      <dgm:spPr>
        <a:prstGeom prst="rect">
          <a:avLst/>
        </a:prstGeom>
      </dgm:spPr>
    </dgm:pt>
    <dgm:pt modelId="{F8ADDB2A-2689-4ACF-8222-B372EB5C8D35}" type="pres">
      <dgm:prSet presAssocID="{F05611F0-8256-4954-B6CB-ED6B4F2DD397}" presName="bottomLine" presStyleLbl="alignNode1" presStyleIdx="3" presStyleCnt="10">
        <dgm:presLayoutVars/>
      </dgm:prSet>
      <dgm:spPr/>
    </dgm:pt>
    <dgm:pt modelId="{36EB2DDF-B510-4B3C-AF9A-757E14A78E4D}" type="pres">
      <dgm:prSet presAssocID="{F05611F0-8256-4954-B6CB-ED6B4F2DD397}" presName="nodeText" presStyleLbl="bgAccFollowNode1" presStyleIdx="1" presStyleCnt="5">
        <dgm:presLayoutVars>
          <dgm:bulletEnabled val="1"/>
        </dgm:presLayoutVars>
      </dgm:prSet>
      <dgm:spPr/>
    </dgm:pt>
    <dgm:pt modelId="{8BDDBF6E-ECE6-4E6A-B0D3-17197BA824D3}" type="pres">
      <dgm:prSet presAssocID="{6BD5265A-8333-420D-BDB2-65F10B3EBD76}" presName="sibTrans" presStyleCnt="0"/>
      <dgm:spPr/>
    </dgm:pt>
    <dgm:pt modelId="{5419C900-3474-4480-82CB-923AF8027A48}" type="pres">
      <dgm:prSet presAssocID="{22625139-F93A-4F3F-A7AA-4923A01AEDF3}" presName="compositeNode" presStyleCnt="0">
        <dgm:presLayoutVars>
          <dgm:bulletEnabled val="1"/>
        </dgm:presLayoutVars>
      </dgm:prSet>
      <dgm:spPr/>
    </dgm:pt>
    <dgm:pt modelId="{83253AE2-89B5-4ADC-817A-FEF4E0BC4B49}" type="pres">
      <dgm:prSet presAssocID="{22625139-F93A-4F3F-A7AA-4923A01AEDF3}" presName="bgRect" presStyleLbl="bgAccFollowNode1" presStyleIdx="2" presStyleCnt="5"/>
      <dgm:spPr/>
    </dgm:pt>
    <dgm:pt modelId="{82EE2C17-F664-4616-8F76-97637F08E124}" type="pres">
      <dgm:prSet presAssocID="{A8E2FA08-4DD4-4654-A85D-9A99162D6201}" presName="sibTransNodeCircle" presStyleLbl="alignNode1" presStyleIdx="4" presStyleCnt="10">
        <dgm:presLayoutVars>
          <dgm:chMax val="0"/>
          <dgm:bulletEnabled/>
        </dgm:presLayoutVars>
      </dgm:prSet>
      <dgm:spPr>
        <a:prstGeom prst="rect">
          <a:avLst/>
        </a:prstGeom>
      </dgm:spPr>
    </dgm:pt>
    <dgm:pt modelId="{96383FDE-483E-4E6D-B151-4FC41C065094}" type="pres">
      <dgm:prSet presAssocID="{22625139-F93A-4F3F-A7AA-4923A01AEDF3}" presName="bottomLine" presStyleLbl="alignNode1" presStyleIdx="5" presStyleCnt="10">
        <dgm:presLayoutVars/>
      </dgm:prSet>
      <dgm:spPr/>
    </dgm:pt>
    <dgm:pt modelId="{BBF86657-8EAE-46E6-B25A-D2056AE50973}" type="pres">
      <dgm:prSet presAssocID="{22625139-F93A-4F3F-A7AA-4923A01AEDF3}" presName="nodeText" presStyleLbl="bgAccFollowNode1" presStyleIdx="2" presStyleCnt="5">
        <dgm:presLayoutVars>
          <dgm:bulletEnabled val="1"/>
        </dgm:presLayoutVars>
      </dgm:prSet>
      <dgm:spPr/>
    </dgm:pt>
    <dgm:pt modelId="{8DC76FCE-F8A0-43BB-94B0-26867DA9F629}" type="pres">
      <dgm:prSet presAssocID="{A8E2FA08-4DD4-4654-A85D-9A99162D6201}" presName="sibTrans" presStyleCnt="0"/>
      <dgm:spPr/>
    </dgm:pt>
    <dgm:pt modelId="{46746BF8-8C13-403D-B74A-6BA79A7FA811}" type="pres">
      <dgm:prSet presAssocID="{140952D0-0E1D-4F48-9F16-53581487CFA0}" presName="compositeNode" presStyleCnt="0">
        <dgm:presLayoutVars>
          <dgm:bulletEnabled val="1"/>
        </dgm:presLayoutVars>
      </dgm:prSet>
      <dgm:spPr/>
    </dgm:pt>
    <dgm:pt modelId="{7ACBA089-E576-4FF4-865F-C3BBF7659A23}" type="pres">
      <dgm:prSet presAssocID="{140952D0-0E1D-4F48-9F16-53581487CFA0}" presName="bgRect" presStyleLbl="bgAccFollowNode1" presStyleIdx="3" presStyleCnt="5"/>
      <dgm:spPr/>
    </dgm:pt>
    <dgm:pt modelId="{3CBA3CC0-D70A-4B98-9329-64604EDF25F0}" type="pres">
      <dgm:prSet presAssocID="{2804F27C-9BA9-4D07-AB02-74BE7DFA2C0E}" presName="sibTransNodeCircle" presStyleLbl="alignNode1" presStyleIdx="6" presStyleCnt="10">
        <dgm:presLayoutVars>
          <dgm:chMax val="0"/>
          <dgm:bulletEnabled/>
        </dgm:presLayoutVars>
      </dgm:prSet>
      <dgm:spPr>
        <a:prstGeom prst="rect">
          <a:avLst/>
        </a:prstGeom>
      </dgm:spPr>
    </dgm:pt>
    <dgm:pt modelId="{5BE72261-3EB3-4585-8739-2FFBAED12B80}" type="pres">
      <dgm:prSet presAssocID="{140952D0-0E1D-4F48-9F16-53581487CFA0}" presName="bottomLine" presStyleLbl="alignNode1" presStyleIdx="7" presStyleCnt="10">
        <dgm:presLayoutVars/>
      </dgm:prSet>
      <dgm:spPr/>
    </dgm:pt>
    <dgm:pt modelId="{64EF213D-B16C-4AC2-8183-B62F7FC17277}" type="pres">
      <dgm:prSet presAssocID="{140952D0-0E1D-4F48-9F16-53581487CFA0}" presName="nodeText" presStyleLbl="bgAccFollowNode1" presStyleIdx="3" presStyleCnt="5">
        <dgm:presLayoutVars>
          <dgm:bulletEnabled val="1"/>
        </dgm:presLayoutVars>
      </dgm:prSet>
      <dgm:spPr/>
    </dgm:pt>
    <dgm:pt modelId="{5104EC6E-10DA-48BE-A121-0D66CB60A3C3}" type="pres">
      <dgm:prSet presAssocID="{2804F27C-9BA9-4D07-AB02-74BE7DFA2C0E}" presName="sibTrans" presStyleCnt="0"/>
      <dgm:spPr/>
    </dgm:pt>
    <dgm:pt modelId="{A0A34020-1B08-49AD-AD60-D2002D7C7E0A}" type="pres">
      <dgm:prSet presAssocID="{C2F8C7F7-44C4-414A-BCCD-56E91DD0A777}" presName="compositeNode" presStyleCnt="0">
        <dgm:presLayoutVars>
          <dgm:bulletEnabled val="1"/>
        </dgm:presLayoutVars>
      </dgm:prSet>
      <dgm:spPr/>
    </dgm:pt>
    <dgm:pt modelId="{5F8AA2D1-7ADE-4FAB-AB73-E999EB93EDA0}" type="pres">
      <dgm:prSet presAssocID="{C2F8C7F7-44C4-414A-BCCD-56E91DD0A777}" presName="bgRect" presStyleLbl="bgAccFollowNode1" presStyleIdx="4" presStyleCnt="5"/>
      <dgm:spPr/>
    </dgm:pt>
    <dgm:pt modelId="{FEC87D35-FF68-4830-9865-7026502B7734}" type="pres">
      <dgm:prSet presAssocID="{4E39967D-43EF-4F15-814A-2F491D900D43}" presName="sibTransNodeCircle" presStyleLbl="alignNode1" presStyleIdx="8" presStyleCnt="10">
        <dgm:presLayoutVars>
          <dgm:chMax val="0"/>
          <dgm:bulletEnabled/>
        </dgm:presLayoutVars>
      </dgm:prSet>
      <dgm:spPr>
        <a:prstGeom prst="rect">
          <a:avLst/>
        </a:prstGeom>
      </dgm:spPr>
    </dgm:pt>
    <dgm:pt modelId="{F57AF353-CCB4-4030-9EEE-1DC7B4B0CC7D}" type="pres">
      <dgm:prSet presAssocID="{C2F8C7F7-44C4-414A-BCCD-56E91DD0A777}" presName="bottomLine" presStyleLbl="alignNode1" presStyleIdx="9" presStyleCnt="10">
        <dgm:presLayoutVars/>
      </dgm:prSet>
      <dgm:spPr/>
    </dgm:pt>
    <dgm:pt modelId="{9CC4D03B-B44B-4A64-A041-4758701F1C59}" type="pres">
      <dgm:prSet presAssocID="{C2F8C7F7-44C4-414A-BCCD-56E91DD0A777}" presName="nodeText" presStyleLbl="bgAccFollowNode1" presStyleIdx="4" presStyleCnt="5">
        <dgm:presLayoutVars>
          <dgm:bulletEnabled val="1"/>
        </dgm:presLayoutVars>
      </dgm:prSet>
      <dgm:spPr/>
    </dgm:pt>
  </dgm:ptLst>
  <dgm:cxnLst>
    <dgm:cxn modelId="{A4B80D2D-7E35-421F-8BF9-55B39C33B9BE}" type="presOf" srcId="{A8E2FA08-4DD4-4654-A85D-9A99162D6201}" destId="{82EE2C17-F664-4616-8F76-97637F08E124}" srcOrd="0" destOrd="0" presId="urn:microsoft.com/office/officeart/2016/7/layout/BasicLinearProcessNumbered#1"/>
    <dgm:cxn modelId="{C0185933-A2E8-4CA8-BE2D-4651F528D2DE}" type="presOf" srcId="{2EE95FC5-CD6B-4A50-9262-DC414E16C3EA}" destId="{815671D8-22AE-4967-8461-EBC1C9F97F94}" srcOrd="1" destOrd="0" presId="urn:microsoft.com/office/officeart/2016/7/layout/BasicLinearProcessNumbered#1"/>
    <dgm:cxn modelId="{2218E939-6CA8-4442-A4E7-EF92FEA01DDF}" type="presOf" srcId="{140952D0-0E1D-4F48-9F16-53581487CFA0}" destId="{7ACBA089-E576-4FF4-865F-C3BBF7659A23}" srcOrd="0" destOrd="0" presId="urn:microsoft.com/office/officeart/2016/7/layout/BasicLinearProcessNumbered#1"/>
    <dgm:cxn modelId="{23907F3B-DE45-45CF-9707-5E4F6F6973DA}" type="presOf" srcId="{D0F07F19-1F50-4B42-A7A0-278DF9D25BB1}" destId="{C09B749D-9CF7-492C-B341-D9553818451B}" srcOrd="0" destOrd="0" presId="urn:microsoft.com/office/officeart/2016/7/layout/BasicLinearProcessNumbered#1"/>
    <dgm:cxn modelId="{AFE8A667-BFCC-42CE-A7FE-3066C60B154E}" type="presOf" srcId="{F05611F0-8256-4954-B6CB-ED6B4F2DD397}" destId="{5C8F9B26-840A-4F96-8D27-2D7E00511C9A}" srcOrd="0" destOrd="0" presId="urn:microsoft.com/office/officeart/2016/7/layout/BasicLinearProcessNumbered#1"/>
    <dgm:cxn modelId="{6C312549-8F7E-4A80-AB71-9D3156BFBF4C}" type="presOf" srcId="{C2F8C7F7-44C4-414A-BCCD-56E91DD0A777}" destId="{5F8AA2D1-7ADE-4FAB-AB73-E999EB93EDA0}" srcOrd="0" destOrd="0" presId="urn:microsoft.com/office/officeart/2016/7/layout/BasicLinearProcessNumbered#1"/>
    <dgm:cxn modelId="{7043076B-C1A0-4D82-B9C2-7389C21548EF}" type="presOf" srcId="{22625139-F93A-4F3F-A7AA-4923A01AEDF3}" destId="{BBF86657-8EAE-46E6-B25A-D2056AE50973}" srcOrd="1" destOrd="0" presId="urn:microsoft.com/office/officeart/2016/7/layout/BasicLinearProcessNumbered#1"/>
    <dgm:cxn modelId="{40CAD671-AB1B-4EF2-BD4C-E4C43639C27E}" type="presOf" srcId="{2EE95FC5-CD6B-4A50-9262-DC414E16C3EA}" destId="{5947A689-FC4A-4FDF-BDDD-890A8474DEF9}" srcOrd="0" destOrd="0" presId="urn:microsoft.com/office/officeart/2016/7/layout/BasicLinearProcessNumbered#1"/>
    <dgm:cxn modelId="{14D43B81-F92D-4CD8-9D1E-78CBF092C750}" srcId="{D0F07F19-1F50-4B42-A7A0-278DF9D25BB1}" destId="{C2F8C7F7-44C4-414A-BCCD-56E91DD0A777}" srcOrd="4" destOrd="0" parTransId="{E6C6DF88-9436-40D7-BA84-18FE896A6151}" sibTransId="{4E39967D-43EF-4F15-814A-2F491D900D43}"/>
    <dgm:cxn modelId="{9CDE7D88-716E-4C97-9A52-FF7131643C5F}" type="presOf" srcId="{F05611F0-8256-4954-B6CB-ED6B4F2DD397}" destId="{36EB2DDF-B510-4B3C-AF9A-757E14A78E4D}" srcOrd="1" destOrd="0" presId="urn:microsoft.com/office/officeart/2016/7/layout/BasicLinearProcessNumbered#1"/>
    <dgm:cxn modelId="{DD5C168A-90C7-41E2-9576-A79BBC6325CE}" type="presOf" srcId="{C99EBBB1-E916-471C-83C9-ABE85B42AC26}" destId="{94E9EF1A-1D07-4210-9402-6C559E90358A}" srcOrd="0" destOrd="0" presId="urn:microsoft.com/office/officeart/2016/7/layout/BasicLinearProcessNumbered#1"/>
    <dgm:cxn modelId="{CBD31B8E-CB23-4FA8-93FE-5BB4814BBB0B}" type="presOf" srcId="{2804F27C-9BA9-4D07-AB02-74BE7DFA2C0E}" destId="{3CBA3CC0-D70A-4B98-9329-64604EDF25F0}" srcOrd="0" destOrd="0" presId="urn:microsoft.com/office/officeart/2016/7/layout/BasicLinearProcessNumbered#1"/>
    <dgm:cxn modelId="{B3F19EC2-A372-4EC3-BFE0-C62FFDFE3DF6}" srcId="{D0F07F19-1F50-4B42-A7A0-278DF9D25BB1}" destId="{2EE95FC5-CD6B-4A50-9262-DC414E16C3EA}" srcOrd="0" destOrd="0" parTransId="{75374347-884B-4721-8CFF-DF080F5B1C79}" sibTransId="{C99EBBB1-E916-471C-83C9-ABE85B42AC26}"/>
    <dgm:cxn modelId="{40F5D2CB-DECC-41AF-8388-AD6EA6907126}" type="presOf" srcId="{6BD5265A-8333-420D-BDB2-65F10B3EBD76}" destId="{DAC041B6-6570-477A-B4C1-5CB7E0EFE0DC}" srcOrd="0" destOrd="0" presId="urn:microsoft.com/office/officeart/2016/7/layout/BasicLinearProcessNumbered#1"/>
    <dgm:cxn modelId="{914FACD2-336A-4471-9E99-312B3F8EAB04}" srcId="{D0F07F19-1F50-4B42-A7A0-278DF9D25BB1}" destId="{F05611F0-8256-4954-B6CB-ED6B4F2DD397}" srcOrd="1" destOrd="0" parTransId="{CD7328D6-9FAE-4506-9BDB-E06A571EC1D4}" sibTransId="{6BD5265A-8333-420D-BDB2-65F10B3EBD76}"/>
    <dgm:cxn modelId="{40CCC9E3-44E6-462B-900C-44AC8FC352F3}" type="presOf" srcId="{4E39967D-43EF-4F15-814A-2F491D900D43}" destId="{FEC87D35-FF68-4830-9865-7026502B7734}" srcOrd="0" destOrd="0" presId="urn:microsoft.com/office/officeart/2016/7/layout/BasicLinearProcessNumbered#1"/>
    <dgm:cxn modelId="{B07163E8-ADEC-492A-8F07-7E5786AB23AE}" srcId="{D0F07F19-1F50-4B42-A7A0-278DF9D25BB1}" destId="{140952D0-0E1D-4F48-9F16-53581487CFA0}" srcOrd="3" destOrd="0" parTransId="{790C446F-6917-41E7-BE01-7AFE2676D505}" sibTransId="{2804F27C-9BA9-4D07-AB02-74BE7DFA2C0E}"/>
    <dgm:cxn modelId="{D0999FEB-3F13-4B99-8767-7340A2A83933}" type="presOf" srcId="{22625139-F93A-4F3F-A7AA-4923A01AEDF3}" destId="{83253AE2-89B5-4ADC-817A-FEF4E0BC4B49}" srcOrd="0" destOrd="0" presId="urn:microsoft.com/office/officeart/2016/7/layout/BasicLinearProcessNumbered#1"/>
    <dgm:cxn modelId="{E061BDEB-384B-4165-AF47-0D2CE9C70384}" type="presOf" srcId="{C2F8C7F7-44C4-414A-BCCD-56E91DD0A777}" destId="{9CC4D03B-B44B-4A64-A041-4758701F1C59}" srcOrd="1" destOrd="0" presId="urn:microsoft.com/office/officeart/2016/7/layout/BasicLinearProcessNumbered#1"/>
    <dgm:cxn modelId="{FC7721F0-429B-4CE7-BE98-C2F3C41FE9C7}" srcId="{D0F07F19-1F50-4B42-A7A0-278DF9D25BB1}" destId="{22625139-F93A-4F3F-A7AA-4923A01AEDF3}" srcOrd="2" destOrd="0" parTransId="{F549A0EB-6BE9-4749-8336-B02A279AE302}" sibTransId="{A8E2FA08-4DD4-4654-A85D-9A99162D6201}"/>
    <dgm:cxn modelId="{27E5EDFC-7359-48F6-8E3F-270CF15B8D2C}" type="presOf" srcId="{140952D0-0E1D-4F48-9F16-53581487CFA0}" destId="{64EF213D-B16C-4AC2-8183-B62F7FC17277}" srcOrd="1" destOrd="0" presId="urn:microsoft.com/office/officeart/2016/7/layout/BasicLinearProcessNumbered#1"/>
    <dgm:cxn modelId="{B5FABEA6-FE83-4DC3-A3AB-25B621203785}" type="presParOf" srcId="{C09B749D-9CF7-492C-B341-D9553818451B}" destId="{8EEF3829-836D-4E60-A9BC-8F0AD18883EE}" srcOrd="0" destOrd="0" presId="urn:microsoft.com/office/officeart/2016/7/layout/BasicLinearProcessNumbered#1"/>
    <dgm:cxn modelId="{E8C71572-9F0A-4ED2-BA52-A961EB56A76C}" type="presParOf" srcId="{8EEF3829-836D-4E60-A9BC-8F0AD18883EE}" destId="{5947A689-FC4A-4FDF-BDDD-890A8474DEF9}" srcOrd="0" destOrd="0" presId="urn:microsoft.com/office/officeart/2016/7/layout/BasicLinearProcessNumbered#1"/>
    <dgm:cxn modelId="{67C04E6E-4316-4DC8-9615-DBC47E4DDF35}" type="presParOf" srcId="{8EEF3829-836D-4E60-A9BC-8F0AD18883EE}" destId="{94E9EF1A-1D07-4210-9402-6C559E90358A}" srcOrd="1" destOrd="0" presId="urn:microsoft.com/office/officeart/2016/7/layout/BasicLinearProcessNumbered#1"/>
    <dgm:cxn modelId="{003FA2D7-FBDD-45A5-BDB1-BBCD5557649A}" type="presParOf" srcId="{8EEF3829-836D-4E60-A9BC-8F0AD18883EE}" destId="{B9E74D06-8974-46A7-BDE8-CAC0846523DB}" srcOrd="2" destOrd="0" presId="urn:microsoft.com/office/officeart/2016/7/layout/BasicLinearProcessNumbered#1"/>
    <dgm:cxn modelId="{3E9A9986-48DD-4CC7-91FE-1707EBC7E65A}" type="presParOf" srcId="{8EEF3829-836D-4E60-A9BC-8F0AD18883EE}" destId="{815671D8-22AE-4967-8461-EBC1C9F97F94}" srcOrd="3" destOrd="0" presId="urn:microsoft.com/office/officeart/2016/7/layout/BasicLinearProcessNumbered#1"/>
    <dgm:cxn modelId="{2711AD4E-AE27-4FCF-8A6A-77C0EB08E796}" type="presParOf" srcId="{C09B749D-9CF7-492C-B341-D9553818451B}" destId="{4345A606-3100-40DC-847D-F26F8DFFB0A4}" srcOrd="1" destOrd="0" presId="urn:microsoft.com/office/officeart/2016/7/layout/BasicLinearProcessNumbered#1"/>
    <dgm:cxn modelId="{71DE8450-1714-444C-A82B-015776242CCF}" type="presParOf" srcId="{C09B749D-9CF7-492C-B341-D9553818451B}" destId="{9D438F26-CD1B-4D67-AF02-B4D0BD99464E}" srcOrd="2" destOrd="0" presId="urn:microsoft.com/office/officeart/2016/7/layout/BasicLinearProcessNumbered#1"/>
    <dgm:cxn modelId="{5C537732-B693-4D12-B5ED-85D7EFE25956}" type="presParOf" srcId="{9D438F26-CD1B-4D67-AF02-B4D0BD99464E}" destId="{5C8F9B26-840A-4F96-8D27-2D7E00511C9A}" srcOrd="0" destOrd="0" presId="urn:microsoft.com/office/officeart/2016/7/layout/BasicLinearProcessNumbered#1"/>
    <dgm:cxn modelId="{A7EE3BFC-F03A-45E6-B212-83404EE12240}" type="presParOf" srcId="{9D438F26-CD1B-4D67-AF02-B4D0BD99464E}" destId="{DAC041B6-6570-477A-B4C1-5CB7E0EFE0DC}" srcOrd="1" destOrd="0" presId="urn:microsoft.com/office/officeart/2016/7/layout/BasicLinearProcessNumbered#1"/>
    <dgm:cxn modelId="{5F897C40-4F74-425D-8ECE-E06A106892E5}" type="presParOf" srcId="{9D438F26-CD1B-4D67-AF02-B4D0BD99464E}" destId="{F8ADDB2A-2689-4ACF-8222-B372EB5C8D35}" srcOrd="2" destOrd="0" presId="urn:microsoft.com/office/officeart/2016/7/layout/BasicLinearProcessNumbered#1"/>
    <dgm:cxn modelId="{B161A182-985E-47E7-B65C-F6AD87BFA0F7}" type="presParOf" srcId="{9D438F26-CD1B-4D67-AF02-B4D0BD99464E}" destId="{36EB2DDF-B510-4B3C-AF9A-757E14A78E4D}" srcOrd="3" destOrd="0" presId="urn:microsoft.com/office/officeart/2016/7/layout/BasicLinearProcessNumbered#1"/>
    <dgm:cxn modelId="{FDEB4A67-6531-4467-87D6-1AE9F901F051}" type="presParOf" srcId="{C09B749D-9CF7-492C-B341-D9553818451B}" destId="{8BDDBF6E-ECE6-4E6A-B0D3-17197BA824D3}" srcOrd="3" destOrd="0" presId="urn:microsoft.com/office/officeart/2016/7/layout/BasicLinearProcessNumbered#1"/>
    <dgm:cxn modelId="{5792E72B-E132-444A-BAAD-0F2F78F0396C}" type="presParOf" srcId="{C09B749D-9CF7-492C-B341-D9553818451B}" destId="{5419C900-3474-4480-82CB-923AF8027A48}" srcOrd="4" destOrd="0" presId="urn:microsoft.com/office/officeart/2016/7/layout/BasicLinearProcessNumbered#1"/>
    <dgm:cxn modelId="{9985658F-827E-4C3E-901A-BB8B62931A97}" type="presParOf" srcId="{5419C900-3474-4480-82CB-923AF8027A48}" destId="{83253AE2-89B5-4ADC-817A-FEF4E0BC4B49}" srcOrd="0" destOrd="0" presId="urn:microsoft.com/office/officeart/2016/7/layout/BasicLinearProcessNumbered#1"/>
    <dgm:cxn modelId="{48A7D195-BEC4-4325-8BFF-25B8CA13DC53}" type="presParOf" srcId="{5419C900-3474-4480-82CB-923AF8027A48}" destId="{82EE2C17-F664-4616-8F76-97637F08E124}" srcOrd="1" destOrd="0" presId="urn:microsoft.com/office/officeart/2016/7/layout/BasicLinearProcessNumbered#1"/>
    <dgm:cxn modelId="{DFA21DE9-D23E-4AEC-984F-38954304B882}" type="presParOf" srcId="{5419C900-3474-4480-82CB-923AF8027A48}" destId="{96383FDE-483E-4E6D-B151-4FC41C065094}" srcOrd="2" destOrd="0" presId="urn:microsoft.com/office/officeart/2016/7/layout/BasicLinearProcessNumbered#1"/>
    <dgm:cxn modelId="{110189D1-9E6B-4E0C-8667-C0A3012E8A84}" type="presParOf" srcId="{5419C900-3474-4480-82CB-923AF8027A48}" destId="{BBF86657-8EAE-46E6-B25A-D2056AE50973}" srcOrd="3" destOrd="0" presId="urn:microsoft.com/office/officeart/2016/7/layout/BasicLinearProcessNumbered#1"/>
    <dgm:cxn modelId="{6F4652E6-670E-47E1-8BB6-F10FC0002FE5}" type="presParOf" srcId="{C09B749D-9CF7-492C-B341-D9553818451B}" destId="{8DC76FCE-F8A0-43BB-94B0-26867DA9F629}" srcOrd="5" destOrd="0" presId="urn:microsoft.com/office/officeart/2016/7/layout/BasicLinearProcessNumbered#1"/>
    <dgm:cxn modelId="{952C4F1E-455C-44B2-8633-E11FFDA1CF16}" type="presParOf" srcId="{C09B749D-9CF7-492C-B341-D9553818451B}" destId="{46746BF8-8C13-403D-B74A-6BA79A7FA811}" srcOrd="6" destOrd="0" presId="urn:microsoft.com/office/officeart/2016/7/layout/BasicLinearProcessNumbered#1"/>
    <dgm:cxn modelId="{199291F3-CB47-4BB7-8551-CC7D94A62A3D}" type="presParOf" srcId="{46746BF8-8C13-403D-B74A-6BA79A7FA811}" destId="{7ACBA089-E576-4FF4-865F-C3BBF7659A23}" srcOrd="0" destOrd="0" presId="urn:microsoft.com/office/officeart/2016/7/layout/BasicLinearProcessNumbered#1"/>
    <dgm:cxn modelId="{14456339-3232-4F27-8745-6AE7ED279122}" type="presParOf" srcId="{46746BF8-8C13-403D-B74A-6BA79A7FA811}" destId="{3CBA3CC0-D70A-4B98-9329-64604EDF25F0}" srcOrd="1" destOrd="0" presId="urn:microsoft.com/office/officeart/2016/7/layout/BasicLinearProcessNumbered#1"/>
    <dgm:cxn modelId="{A8938D10-3458-4190-A261-C341522970A2}" type="presParOf" srcId="{46746BF8-8C13-403D-B74A-6BA79A7FA811}" destId="{5BE72261-3EB3-4585-8739-2FFBAED12B80}" srcOrd="2" destOrd="0" presId="urn:microsoft.com/office/officeart/2016/7/layout/BasicLinearProcessNumbered#1"/>
    <dgm:cxn modelId="{C1F113A0-9F7B-4396-8E1F-EC384DF862FF}" type="presParOf" srcId="{46746BF8-8C13-403D-B74A-6BA79A7FA811}" destId="{64EF213D-B16C-4AC2-8183-B62F7FC17277}" srcOrd="3" destOrd="0" presId="urn:microsoft.com/office/officeart/2016/7/layout/BasicLinearProcessNumbered#1"/>
    <dgm:cxn modelId="{4131D598-AA25-4B7C-AFA7-9029885EA773}" type="presParOf" srcId="{C09B749D-9CF7-492C-B341-D9553818451B}" destId="{5104EC6E-10DA-48BE-A121-0D66CB60A3C3}" srcOrd="7" destOrd="0" presId="urn:microsoft.com/office/officeart/2016/7/layout/BasicLinearProcessNumbered#1"/>
    <dgm:cxn modelId="{BE67DCDF-2356-4D88-99B3-83434EDCF878}" type="presParOf" srcId="{C09B749D-9CF7-492C-B341-D9553818451B}" destId="{A0A34020-1B08-49AD-AD60-D2002D7C7E0A}" srcOrd="8" destOrd="0" presId="urn:microsoft.com/office/officeart/2016/7/layout/BasicLinearProcessNumbered#1"/>
    <dgm:cxn modelId="{7647E02E-AFDE-4458-BBF1-C11FE2DBD1C6}" type="presParOf" srcId="{A0A34020-1B08-49AD-AD60-D2002D7C7E0A}" destId="{5F8AA2D1-7ADE-4FAB-AB73-E999EB93EDA0}" srcOrd="0" destOrd="0" presId="urn:microsoft.com/office/officeart/2016/7/layout/BasicLinearProcessNumbered#1"/>
    <dgm:cxn modelId="{948C3455-F5CB-4096-AEED-6BBC191AA5B8}" type="presParOf" srcId="{A0A34020-1B08-49AD-AD60-D2002D7C7E0A}" destId="{FEC87D35-FF68-4830-9865-7026502B7734}" srcOrd="1" destOrd="0" presId="urn:microsoft.com/office/officeart/2016/7/layout/BasicLinearProcessNumbered#1"/>
    <dgm:cxn modelId="{012855BB-F5B9-4D56-90E8-9EFFB3D195DD}" type="presParOf" srcId="{A0A34020-1B08-49AD-AD60-D2002D7C7E0A}" destId="{F57AF353-CCB4-4030-9EEE-1DC7B4B0CC7D}" srcOrd="2" destOrd="0" presId="urn:microsoft.com/office/officeart/2016/7/layout/BasicLinearProcessNumbered#1"/>
    <dgm:cxn modelId="{4E5AA3F4-3105-458B-AFF9-4DE384A7EEAB}" type="presParOf" srcId="{A0A34020-1B08-49AD-AD60-D2002D7C7E0A}" destId="{9CC4D03B-B44B-4A64-A041-4758701F1C59}" srcOrd="3" destOrd="0" presId="urn:microsoft.com/office/officeart/2016/7/layout/BasicLinear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2373DC-11B1-4708-92E2-E1B8EB8D76D8}" type="doc">
      <dgm:prSet loTypeId="urn:microsoft.com/office/officeart/2005/8/layout/list1" loCatId="list" qsTypeId="urn:microsoft.com/office/officeart/2005/8/quickstyle/simple1" qsCatId="simple" csTypeId="urn:microsoft.com/office/officeart/2005/8/colors/accent1_2" csCatId="accent1" phldr="1"/>
      <dgm:spPr/>
    </dgm:pt>
    <dgm:pt modelId="{7084B800-7E1D-4DA6-89C0-37EA52DDBCB8}">
      <dgm:prSet phldrT="[Text]" custT="1"/>
      <dgm:spPr/>
      <dgm:t>
        <a:bodyPr rtlCol="0"/>
        <a:lstStyle/>
        <a:p>
          <a:pPr algn="ctr" rtl="0"/>
          <a:r>
            <a:rPr lang="fr-FR" sz="2000" noProof="0" dirty="0"/>
            <a:t>Lorem Ipsum</a:t>
          </a:r>
        </a:p>
      </dgm:t>
    </dgm:pt>
    <dgm:pt modelId="{E459F664-A62C-4466-90D1-14D94F7456F9}" type="parTrans" cxnId="{D7BBB8C6-B60F-4050-B5C1-3F3A86AF4294}">
      <dgm:prSet/>
      <dgm:spPr/>
      <dgm:t>
        <a:bodyPr rtlCol="0"/>
        <a:lstStyle/>
        <a:p>
          <a:pPr rtl="0"/>
          <a:endParaRPr lang="fr-FR" noProof="0" dirty="0"/>
        </a:p>
      </dgm:t>
    </dgm:pt>
    <dgm:pt modelId="{29667D30-8073-4626-A65C-0442C9DA4455}" type="sibTrans" cxnId="{D7BBB8C6-B60F-4050-B5C1-3F3A86AF4294}">
      <dgm:prSet/>
      <dgm:spPr/>
      <dgm:t>
        <a:bodyPr rtlCol="0"/>
        <a:lstStyle/>
        <a:p>
          <a:pPr rtl="0"/>
          <a:endParaRPr lang="fr-FR" noProof="0" dirty="0"/>
        </a:p>
      </dgm:t>
    </dgm:pt>
    <dgm:pt modelId="{4786322A-3DB1-4B13-A039-9C2B4BD33902}">
      <dgm:prSet phldrT="[Text]" custT="1"/>
      <dgm:spPr/>
      <dgm:t>
        <a:bodyPr rtlCol="0"/>
        <a:lstStyle/>
        <a:p>
          <a:pPr algn="ctr" rtl="0"/>
          <a:r>
            <a:rPr lang="fr-FR" sz="2000" noProof="0" dirty="0" err="1"/>
            <a:t>Dolor</a:t>
          </a:r>
          <a:r>
            <a:rPr lang="fr-FR" sz="2000" noProof="0" dirty="0"/>
            <a:t> </a:t>
          </a:r>
          <a:r>
            <a:rPr lang="fr-FR" sz="2000" noProof="0" dirty="0" err="1"/>
            <a:t>Sit</a:t>
          </a:r>
          <a:r>
            <a:rPr lang="fr-FR" sz="2000" noProof="0" dirty="0"/>
            <a:t> Amet</a:t>
          </a:r>
        </a:p>
      </dgm:t>
    </dgm:pt>
    <dgm:pt modelId="{4F3F2426-EA56-4F79-A02F-DE7A210D680D}" type="parTrans" cxnId="{07D1F65C-7C41-4EB6-A133-CA7F29791640}">
      <dgm:prSet/>
      <dgm:spPr/>
      <dgm:t>
        <a:bodyPr rtlCol="0"/>
        <a:lstStyle/>
        <a:p>
          <a:pPr rtl="0"/>
          <a:endParaRPr lang="fr-FR" noProof="0" dirty="0"/>
        </a:p>
      </dgm:t>
    </dgm:pt>
    <dgm:pt modelId="{7D0A801E-90E9-4D73-A31E-D58F04D3BBF2}" type="sibTrans" cxnId="{07D1F65C-7C41-4EB6-A133-CA7F29791640}">
      <dgm:prSet/>
      <dgm:spPr/>
      <dgm:t>
        <a:bodyPr rtlCol="0"/>
        <a:lstStyle/>
        <a:p>
          <a:pPr rtl="0"/>
          <a:endParaRPr lang="fr-FR" noProof="0" dirty="0"/>
        </a:p>
      </dgm:t>
    </dgm:pt>
    <dgm:pt modelId="{5A259F57-B5C4-40C5-939D-A7C21B16FB47}">
      <dgm:prSet phldrT="[Text]" custT="1"/>
      <dgm:spPr/>
      <dgm:t>
        <a:bodyPr rtlCol="0"/>
        <a:lstStyle/>
        <a:p>
          <a:pPr algn="ctr" rtl="0"/>
          <a:r>
            <a:rPr lang="fr-FR" sz="2000" noProof="0" dirty="0" err="1"/>
            <a:t>Consectetur</a:t>
          </a:r>
          <a:endParaRPr lang="fr-FR" sz="2000" noProof="0" dirty="0"/>
        </a:p>
      </dgm:t>
    </dgm:pt>
    <dgm:pt modelId="{E359194E-724D-4C60-BA35-9B441D11C55E}" type="parTrans" cxnId="{7865863E-1BC2-47AE-BBFB-F40F27A905AE}">
      <dgm:prSet/>
      <dgm:spPr/>
      <dgm:t>
        <a:bodyPr rtlCol="0"/>
        <a:lstStyle/>
        <a:p>
          <a:pPr rtl="0"/>
          <a:endParaRPr lang="fr-FR" noProof="0" dirty="0"/>
        </a:p>
      </dgm:t>
    </dgm:pt>
    <dgm:pt modelId="{57311651-50BE-4613-AB4F-1C634C257620}" type="sibTrans" cxnId="{7865863E-1BC2-47AE-BBFB-F40F27A905AE}">
      <dgm:prSet/>
      <dgm:spPr/>
      <dgm:t>
        <a:bodyPr rtlCol="0"/>
        <a:lstStyle/>
        <a:p>
          <a:pPr rtl="0"/>
          <a:endParaRPr lang="fr-FR" noProof="0" dirty="0"/>
        </a:p>
      </dgm:t>
    </dgm:pt>
    <dgm:pt modelId="{88A033FC-90E8-450A-9660-7C56FE44CF4B}" type="pres">
      <dgm:prSet presAssocID="{592373DC-11B1-4708-92E2-E1B8EB8D76D8}" presName="linear" presStyleCnt="0">
        <dgm:presLayoutVars>
          <dgm:dir/>
          <dgm:animLvl val="lvl"/>
          <dgm:resizeHandles val="exact"/>
        </dgm:presLayoutVars>
      </dgm:prSet>
      <dgm:spPr/>
    </dgm:pt>
    <dgm:pt modelId="{24B2535F-B64C-416D-866E-AB6126E4F4FD}" type="pres">
      <dgm:prSet presAssocID="{7084B800-7E1D-4DA6-89C0-37EA52DDBCB8}" presName="parentLin" presStyleCnt="0"/>
      <dgm:spPr/>
    </dgm:pt>
    <dgm:pt modelId="{6EC006A1-981A-4484-9234-228DCAD57AB2}" type="pres">
      <dgm:prSet presAssocID="{7084B800-7E1D-4DA6-89C0-37EA52DDBCB8}" presName="parentLeftMargin" presStyleLbl="node1" presStyleIdx="0" presStyleCnt="3"/>
      <dgm:spPr/>
    </dgm:pt>
    <dgm:pt modelId="{1A0AAFD3-A3A9-4B43-843A-7BA9D4FD5E56}" type="pres">
      <dgm:prSet presAssocID="{7084B800-7E1D-4DA6-89C0-37EA52DDBCB8}" presName="parentText" presStyleLbl="node1" presStyleIdx="0" presStyleCnt="3" custLinFactX="6709" custLinFactNeighborX="100000">
        <dgm:presLayoutVars>
          <dgm:chMax val="0"/>
          <dgm:bulletEnabled val="1"/>
        </dgm:presLayoutVars>
      </dgm:prSet>
      <dgm:spPr>
        <a:prstGeom prst="rect">
          <a:avLst/>
        </a:prstGeom>
      </dgm:spPr>
    </dgm:pt>
    <dgm:pt modelId="{CCBECD78-1F23-4EF1-982A-AA01E554543E}" type="pres">
      <dgm:prSet presAssocID="{7084B800-7E1D-4DA6-89C0-37EA52DDBCB8}" presName="negativeSpace" presStyleCnt="0"/>
      <dgm:spPr/>
    </dgm:pt>
    <dgm:pt modelId="{FD9FC1E3-1C41-4437-BE21-8D33D44C1C9E}" type="pres">
      <dgm:prSet presAssocID="{7084B800-7E1D-4DA6-89C0-37EA52DDBCB8}" presName="childText" presStyleLbl="conFgAcc1" presStyleIdx="0" presStyleCnt="3">
        <dgm:presLayoutVars>
          <dgm:bulletEnabled val="1"/>
        </dgm:presLayoutVars>
      </dgm:prSet>
      <dgm:spPr>
        <a:ln>
          <a:solidFill>
            <a:schemeClr val="tx2">
              <a:lumMod val="50000"/>
              <a:lumOff val="50000"/>
            </a:schemeClr>
          </a:solidFill>
        </a:ln>
      </dgm:spPr>
    </dgm:pt>
    <dgm:pt modelId="{924BC6CA-B5A9-4CBD-91CA-0E40F017D78C}" type="pres">
      <dgm:prSet presAssocID="{29667D30-8073-4626-A65C-0442C9DA4455}" presName="spaceBetweenRectangles" presStyleCnt="0"/>
      <dgm:spPr/>
    </dgm:pt>
    <dgm:pt modelId="{D554373D-02BB-456A-B513-6FD44C272B5C}" type="pres">
      <dgm:prSet presAssocID="{4786322A-3DB1-4B13-A039-9C2B4BD33902}" presName="parentLin" presStyleCnt="0"/>
      <dgm:spPr/>
    </dgm:pt>
    <dgm:pt modelId="{4F91F803-792A-4600-A80A-DA32582EF94A}" type="pres">
      <dgm:prSet presAssocID="{4786322A-3DB1-4B13-A039-9C2B4BD33902}" presName="parentLeftMargin" presStyleLbl="node1" presStyleIdx="0" presStyleCnt="3"/>
      <dgm:spPr/>
    </dgm:pt>
    <dgm:pt modelId="{5BD5B296-A642-4DF8-B899-35ED169DA216}" type="pres">
      <dgm:prSet presAssocID="{4786322A-3DB1-4B13-A039-9C2B4BD33902}" presName="parentText" presStyleLbl="node1" presStyleIdx="1" presStyleCnt="3" custLinFactX="6709" custLinFactNeighborX="100000">
        <dgm:presLayoutVars>
          <dgm:chMax val="0"/>
          <dgm:bulletEnabled val="1"/>
        </dgm:presLayoutVars>
      </dgm:prSet>
      <dgm:spPr>
        <a:prstGeom prst="rect">
          <a:avLst/>
        </a:prstGeom>
      </dgm:spPr>
    </dgm:pt>
    <dgm:pt modelId="{A4936A2D-4572-425F-9AAC-9798097747DD}" type="pres">
      <dgm:prSet presAssocID="{4786322A-3DB1-4B13-A039-9C2B4BD33902}" presName="negativeSpace" presStyleCnt="0"/>
      <dgm:spPr/>
    </dgm:pt>
    <dgm:pt modelId="{92C0B756-05A6-4040-AC91-4730345F5191}" type="pres">
      <dgm:prSet presAssocID="{4786322A-3DB1-4B13-A039-9C2B4BD33902}" presName="childText" presStyleLbl="conFgAcc1" presStyleIdx="1" presStyleCnt="3">
        <dgm:presLayoutVars>
          <dgm:bulletEnabled val="1"/>
        </dgm:presLayoutVars>
      </dgm:prSet>
      <dgm:spPr>
        <a:ln>
          <a:solidFill>
            <a:schemeClr val="tx2">
              <a:lumMod val="50000"/>
              <a:lumOff val="50000"/>
            </a:schemeClr>
          </a:solidFill>
        </a:ln>
      </dgm:spPr>
    </dgm:pt>
    <dgm:pt modelId="{E512E97A-AB64-43A4-955A-9C6EF5B21111}" type="pres">
      <dgm:prSet presAssocID="{7D0A801E-90E9-4D73-A31E-D58F04D3BBF2}" presName="spaceBetweenRectangles" presStyleCnt="0"/>
      <dgm:spPr/>
    </dgm:pt>
    <dgm:pt modelId="{6F48969B-7A0D-4352-95BB-E4D44F1FDA7D}" type="pres">
      <dgm:prSet presAssocID="{5A259F57-B5C4-40C5-939D-A7C21B16FB47}" presName="parentLin" presStyleCnt="0"/>
      <dgm:spPr/>
    </dgm:pt>
    <dgm:pt modelId="{80F1F3E3-8580-4F0D-9C12-7910907CADF1}" type="pres">
      <dgm:prSet presAssocID="{5A259F57-B5C4-40C5-939D-A7C21B16FB47}" presName="parentLeftMargin" presStyleLbl="node1" presStyleIdx="1" presStyleCnt="3"/>
      <dgm:spPr/>
    </dgm:pt>
    <dgm:pt modelId="{1AA0D2EF-743C-441B-B933-8CC3FD133511}" type="pres">
      <dgm:prSet presAssocID="{5A259F57-B5C4-40C5-939D-A7C21B16FB47}" presName="parentText" presStyleLbl="node1" presStyleIdx="2" presStyleCnt="3" custLinFactX="6709" custLinFactNeighborX="100000">
        <dgm:presLayoutVars>
          <dgm:chMax val="0"/>
          <dgm:bulletEnabled val="1"/>
        </dgm:presLayoutVars>
      </dgm:prSet>
      <dgm:spPr>
        <a:prstGeom prst="rect">
          <a:avLst/>
        </a:prstGeom>
      </dgm:spPr>
    </dgm:pt>
    <dgm:pt modelId="{1D3949C1-8B5F-49B2-B24A-55D8B41AA896}" type="pres">
      <dgm:prSet presAssocID="{5A259F57-B5C4-40C5-939D-A7C21B16FB47}" presName="negativeSpace" presStyleCnt="0"/>
      <dgm:spPr/>
    </dgm:pt>
    <dgm:pt modelId="{A4E3526C-3B96-4B8B-87BA-01E1B7BEF7EF}" type="pres">
      <dgm:prSet presAssocID="{5A259F57-B5C4-40C5-939D-A7C21B16FB47}" presName="childText" presStyleLbl="conFgAcc1" presStyleIdx="2" presStyleCnt="3">
        <dgm:presLayoutVars>
          <dgm:bulletEnabled val="1"/>
        </dgm:presLayoutVars>
      </dgm:prSet>
      <dgm:spPr>
        <a:ln>
          <a:solidFill>
            <a:schemeClr val="tx2">
              <a:lumMod val="50000"/>
              <a:lumOff val="50000"/>
            </a:schemeClr>
          </a:solidFill>
        </a:ln>
      </dgm:spPr>
    </dgm:pt>
  </dgm:ptLst>
  <dgm:cxnLst>
    <dgm:cxn modelId="{7865863E-1BC2-47AE-BBFB-F40F27A905AE}" srcId="{592373DC-11B1-4708-92E2-E1B8EB8D76D8}" destId="{5A259F57-B5C4-40C5-939D-A7C21B16FB47}" srcOrd="2" destOrd="0" parTransId="{E359194E-724D-4C60-BA35-9B441D11C55E}" sibTransId="{57311651-50BE-4613-AB4F-1C634C257620}"/>
    <dgm:cxn modelId="{625AA23F-DBF4-4D2B-903D-22A89723EEED}" type="presOf" srcId="{592373DC-11B1-4708-92E2-E1B8EB8D76D8}" destId="{88A033FC-90E8-450A-9660-7C56FE44CF4B}" srcOrd="0" destOrd="0" presId="urn:microsoft.com/office/officeart/2005/8/layout/list1"/>
    <dgm:cxn modelId="{07D1F65C-7C41-4EB6-A133-CA7F29791640}" srcId="{592373DC-11B1-4708-92E2-E1B8EB8D76D8}" destId="{4786322A-3DB1-4B13-A039-9C2B4BD33902}" srcOrd="1" destOrd="0" parTransId="{4F3F2426-EA56-4F79-A02F-DE7A210D680D}" sibTransId="{7D0A801E-90E9-4D73-A31E-D58F04D3BBF2}"/>
    <dgm:cxn modelId="{87320787-FF34-4B70-A17A-F897C46501CA}" type="presOf" srcId="{5A259F57-B5C4-40C5-939D-A7C21B16FB47}" destId="{80F1F3E3-8580-4F0D-9C12-7910907CADF1}" srcOrd="0" destOrd="0" presId="urn:microsoft.com/office/officeart/2005/8/layout/list1"/>
    <dgm:cxn modelId="{DBFED495-68DE-497A-AE49-C4E846074AFD}" type="presOf" srcId="{7084B800-7E1D-4DA6-89C0-37EA52DDBCB8}" destId="{6EC006A1-981A-4484-9234-228DCAD57AB2}" srcOrd="0" destOrd="0" presId="urn:microsoft.com/office/officeart/2005/8/layout/list1"/>
    <dgm:cxn modelId="{34E0019B-A70F-4D3E-B489-3EE0CEC45D26}" type="presOf" srcId="{7084B800-7E1D-4DA6-89C0-37EA52DDBCB8}" destId="{1A0AAFD3-A3A9-4B43-843A-7BA9D4FD5E56}" srcOrd="1" destOrd="0" presId="urn:microsoft.com/office/officeart/2005/8/layout/list1"/>
    <dgm:cxn modelId="{D7BBB8C6-B60F-4050-B5C1-3F3A86AF4294}" srcId="{592373DC-11B1-4708-92E2-E1B8EB8D76D8}" destId="{7084B800-7E1D-4DA6-89C0-37EA52DDBCB8}" srcOrd="0" destOrd="0" parTransId="{E459F664-A62C-4466-90D1-14D94F7456F9}" sibTransId="{29667D30-8073-4626-A65C-0442C9DA4455}"/>
    <dgm:cxn modelId="{EE88FBC6-3422-4879-9EF5-FC8802FCED5E}" type="presOf" srcId="{4786322A-3DB1-4B13-A039-9C2B4BD33902}" destId="{5BD5B296-A642-4DF8-B899-35ED169DA216}" srcOrd="1" destOrd="0" presId="urn:microsoft.com/office/officeart/2005/8/layout/list1"/>
    <dgm:cxn modelId="{EEDF53C7-9673-4100-8B1E-7CF177F43551}" type="presOf" srcId="{4786322A-3DB1-4B13-A039-9C2B4BD33902}" destId="{4F91F803-792A-4600-A80A-DA32582EF94A}" srcOrd="0" destOrd="0" presId="urn:microsoft.com/office/officeart/2005/8/layout/list1"/>
    <dgm:cxn modelId="{1E90A8F7-4B0C-45FE-B2AA-F392EBD01257}" type="presOf" srcId="{5A259F57-B5C4-40C5-939D-A7C21B16FB47}" destId="{1AA0D2EF-743C-441B-B933-8CC3FD133511}" srcOrd="1" destOrd="0" presId="urn:microsoft.com/office/officeart/2005/8/layout/list1"/>
    <dgm:cxn modelId="{AC4B8512-B20E-410F-BFEB-F8454685D9F0}" type="presParOf" srcId="{88A033FC-90E8-450A-9660-7C56FE44CF4B}" destId="{24B2535F-B64C-416D-866E-AB6126E4F4FD}" srcOrd="0" destOrd="0" presId="urn:microsoft.com/office/officeart/2005/8/layout/list1"/>
    <dgm:cxn modelId="{6DE6F4C9-B66F-4D53-882E-81C5A1263F9B}" type="presParOf" srcId="{24B2535F-B64C-416D-866E-AB6126E4F4FD}" destId="{6EC006A1-981A-4484-9234-228DCAD57AB2}" srcOrd="0" destOrd="0" presId="urn:microsoft.com/office/officeart/2005/8/layout/list1"/>
    <dgm:cxn modelId="{07944656-2B6F-4150-B840-796B46FABC28}" type="presParOf" srcId="{24B2535F-B64C-416D-866E-AB6126E4F4FD}" destId="{1A0AAFD3-A3A9-4B43-843A-7BA9D4FD5E56}" srcOrd="1" destOrd="0" presId="urn:microsoft.com/office/officeart/2005/8/layout/list1"/>
    <dgm:cxn modelId="{19C6D583-ED2C-4BA3-B186-5BE126AE2FA0}" type="presParOf" srcId="{88A033FC-90E8-450A-9660-7C56FE44CF4B}" destId="{CCBECD78-1F23-4EF1-982A-AA01E554543E}" srcOrd="1" destOrd="0" presId="urn:microsoft.com/office/officeart/2005/8/layout/list1"/>
    <dgm:cxn modelId="{193F8C17-9332-4A96-A2FF-869B84404B77}" type="presParOf" srcId="{88A033FC-90E8-450A-9660-7C56FE44CF4B}" destId="{FD9FC1E3-1C41-4437-BE21-8D33D44C1C9E}" srcOrd="2" destOrd="0" presId="urn:microsoft.com/office/officeart/2005/8/layout/list1"/>
    <dgm:cxn modelId="{2A0AF3F1-3E1F-4AB5-BC7F-8880604146E0}" type="presParOf" srcId="{88A033FC-90E8-450A-9660-7C56FE44CF4B}" destId="{924BC6CA-B5A9-4CBD-91CA-0E40F017D78C}" srcOrd="3" destOrd="0" presId="urn:microsoft.com/office/officeart/2005/8/layout/list1"/>
    <dgm:cxn modelId="{84B370E6-03E7-432E-8DE8-6F3402B19900}" type="presParOf" srcId="{88A033FC-90E8-450A-9660-7C56FE44CF4B}" destId="{D554373D-02BB-456A-B513-6FD44C272B5C}" srcOrd="4" destOrd="0" presId="urn:microsoft.com/office/officeart/2005/8/layout/list1"/>
    <dgm:cxn modelId="{330E8C49-FCAD-4D9F-BB2F-8760C7E6B096}" type="presParOf" srcId="{D554373D-02BB-456A-B513-6FD44C272B5C}" destId="{4F91F803-792A-4600-A80A-DA32582EF94A}" srcOrd="0" destOrd="0" presId="urn:microsoft.com/office/officeart/2005/8/layout/list1"/>
    <dgm:cxn modelId="{618BBB7C-14AD-4AD9-9957-91061B873473}" type="presParOf" srcId="{D554373D-02BB-456A-B513-6FD44C272B5C}" destId="{5BD5B296-A642-4DF8-B899-35ED169DA216}" srcOrd="1" destOrd="0" presId="urn:microsoft.com/office/officeart/2005/8/layout/list1"/>
    <dgm:cxn modelId="{EDC41EE4-430F-41C5-8C1F-AC1649AB4844}" type="presParOf" srcId="{88A033FC-90E8-450A-9660-7C56FE44CF4B}" destId="{A4936A2D-4572-425F-9AAC-9798097747DD}" srcOrd="5" destOrd="0" presId="urn:microsoft.com/office/officeart/2005/8/layout/list1"/>
    <dgm:cxn modelId="{FB153B08-A79B-48D9-B3F5-C99BA326486E}" type="presParOf" srcId="{88A033FC-90E8-450A-9660-7C56FE44CF4B}" destId="{92C0B756-05A6-4040-AC91-4730345F5191}" srcOrd="6" destOrd="0" presId="urn:microsoft.com/office/officeart/2005/8/layout/list1"/>
    <dgm:cxn modelId="{9AFDA481-FE2A-491B-8E0D-532160039AFB}" type="presParOf" srcId="{88A033FC-90E8-450A-9660-7C56FE44CF4B}" destId="{E512E97A-AB64-43A4-955A-9C6EF5B21111}" srcOrd="7" destOrd="0" presId="urn:microsoft.com/office/officeart/2005/8/layout/list1"/>
    <dgm:cxn modelId="{5BF94848-D0F1-4175-9643-34A371B25822}" type="presParOf" srcId="{88A033FC-90E8-450A-9660-7C56FE44CF4B}" destId="{6F48969B-7A0D-4352-95BB-E4D44F1FDA7D}" srcOrd="8" destOrd="0" presId="urn:microsoft.com/office/officeart/2005/8/layout/list1"/>
    <dgm:cxn modelId="{EA74DBEB-8288-4658-A002-3981498D98E1}" type="presParOf" srcId="{6F48969B-7A0D-4352-95BB-E4D44F1FDA7D}" destId="{80F1F3E3-8580-4F0D-9C12-7910907CADF1}" srcOrd="0" destOrd="0" presId="urn:microsoft.com/office/officeart/2005/8/layout/list1"/>
    <dgm:cxn modelId="{EAAC675A-F6BF-4EE1-B5D7-4A743649A5F1}" type="presParOf" srcId="{6F48969B-7A0D-4352-95BB-E4D44F1FDA7D}" destId="{1AA0D2EF-743C-441B-B933-8CC3FD133511}" srcOrd="1" destOrd="0" presId="urn:microsoft.com/office/officeart/2005/8/layout/list1"/>
    <dgm:cxn modelId="{FE0FAA26-81A2-4E9B-9BD2-67F1DDC58C5A}" type="presParOf" srcId="{88A033FC-90E8-450A-9660-7C56FE44CF4B}" destId="{1D3949C1-8B5F-49B2-B24A-55D8B41AA896}" srcOrd="9" destOrd="0" presId="urn:microsoft.com/office/officeart/2005/8/layout/list1"/>
    <dgm:cxn modelId="{D5CEED3A-ACD0-46FC-97A3-C950938E566F}" type="presParOf" srcId="{88A033FC-90E8-450A-9660-7C56FE44CF4B}" destId="{A4E3526C-3B96-4B8B-87BA-01E1B7BEF7E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21682D-D380-46E3-A91A-18838A7DF1E3}" type="doc">
      <dgm:prSet loTypeId="urn:microsoft.com/office/officeart/2005/8/layout/vList2" loCatId="list" qsTypeId="urn:microsoft.com/office/officeart/2005/8/quickstyle/simple2" qsCatId="simple" csTypeId="urn:microsoft.com/office/officeart/2005/8/colors/accent2_2" csCatId="accent2" phldr="1"/>
      <dgm:spPr/>
      <dgm:t>
        <a:bodyPr rtlCol="0"/>
        <a:lstStyle/>
        <a:p>
          <a:pPr rtl="0"/>
          <a:endParaRPr lang="en-US"/>
        </a:p>
      </dgm:t>
    </dgm:pt>
    <dgm:pt modelId="{4B6B7787-D76E-4F78-8FA9-31BCD6E10BB7}">
      <dgm:prSet custT="1"/>
      <dgm:spPr>
        <a:solidFill>
          <a:schemeClr val="tx2">
            <a:lumMod val="90000"/>
            <a:lumOff val="10000"/>
          </a:schemeClr>
        </a:solidFill>
      </dgm:spPr>
      <dgm:t>
        <a:bodyPr lIns="144000" rtlCol="0"/>
        <a:lstStyle/>
        <a:p>
          <a:pPr rtl="0"/>
          <a:r>
            <a:rPr lang="fr-FR" sz="2000" b="1" cap="none" noProof="0" dirty="0"/>
            <a:t>Leçon 1. </a:t>
          </a:r>
          <a:r>
            <a:rPr lang="fr-FR" sz="2000" noProof="0" dirty="0">
              <a:solidFill>
                <a:schemeClr val="tx2">
                  <a:lumMod val="10000"/>
                  <a:lumOff val="90000"/>
                </a:schemeClr>
              </a:solidFill>
            </a:rPr>
            <a:t>Lorem ipsum </a:t>
          </a:r>
          <a:r>
            <a:rPr lang="fr-FR" sz="2000" noProof="0" dirty="0" err="1">
              <a:solidFill>
                <a:schemeClr val="tx2">
                  <a:lumMod val="10000"/>
                  <a:lumOff val="90000"/>
                </a:schemeClr>
              </a:solidFill>
            </a:rPr>
            <a:t>dolor</a:t>
          </a:r>
          <a:r>
            <a:rPr lang="fr-FR" sz="2000" noProof="0" dirty="0">
              <a:solidFill>
                <a:schemeClr val="tx2">
                  <a:lumMod val="10000"/>
                  <a:lumOff val="90000"/>
                </a:schemeClr>
              </a:solidFill>
            </a:rPr>
            <a:t> </a:t>
          </a:r>
          <a:r>
            <a:rPr lang="fr-FR" sz="2000" noProof="0" dirty="0" err="1">
              <a:solidFill>
                <a:schemeClr val="tx2">
                  <a:lumMod val="10000"/>
                  <a:lumOff val="90000"/>
                </a:schemeClr>
              </a:solidFill>
            </a:rPr>
            <a:t>sit</a:t>
          </a:r>
          <a:r>
            <a:rPr lang="fr-FR" sz="2000" noProof="0" dirty="0">
              <a:solidFill>
                <a:schemeClr val="tx2">
                  <a:lumMod val="10000"/>
                  <a:lumOff val="90000"/>
                </a:schemeClr>
              </a:solidFill>
            </a:rPr>
            <a:t> </a:t>
          </a:r>
          <a:r>
            <a:rPr lang="fr-FR" sz="2000" noProof="0" dirty="0" err="1">
              <a:solidFill>
                <a:schemeClr val="tx2">
                  <a:lumMod val="10000"/>
                  <a:lumOff val="90000"/>
                </a:schemeClr>
              </a:solidFill>
            </a:rPr>
            <a:t>amet</a:t>
          </a:r>
          <a:endParaRPr lang="fr-FR" sz="2000" cap="none" noProof="0" dirty="0">
            <a:solidFill>
              <a:schemeClr val="tx2">
                <a:lumMod val="10000"/>
                <a:lumOff val="90000"/>
              </a:schemeClr>
            </a:solidFill>
          </a:endParaRPr>
        </a:p>
      </dgm:t>
    </dgm:pt>
    <dgm:pt modelId="{C1B77C00-FD9A-44DF-9391-D30E6E08AEFF}" type="parTrans" cxnId="{02837B09-CF5A-43E3-B177-8DC69E8EBB48}">
      <dgm:prSet/>
      <dgm:spPr/>
      <dgm:t>
        <a:bodyPr rtlCol="0"/>
        <a:lstStyle/>
        <a:p>
          <a:pPr rtl="0"/>
          <a:endParaRPr lang="fr-FR" sz="1600" noProof="0" dirty="0"/>
        </a:p>
      </dgm:t>
    </dgm:pt>
    <dgm:pt modelId="{089D225D-D8C3-4908-B7FF-753A969B2F06}" type="sibTrans" cxnId="{02837B09-CF5A-43E3-B177-8DC69E8EBB48}">
      <dgm:prSet/>
      <dgm:spPr/>
      <dgm:t>
        <a:bodyPr rtlCol="0"/>
        <a:lstStyle/>
        <a:p>
          <a:pPr rtl="0"/>
          <a:endParaRPr lang="fr-FR" noProof="0" dirty="0"/>
        </a:p>
      </dgm:t>
    </dgm:pt>
    <dgm:pt modelId="{DB8885A5-B6EB-4F2C-B565-8E471C95E4F5}">
      <dgm:prSet custT="1"/>
      <dgm:spPr>
        <a:solidFill>
          <a:schemeClr val="tx2">
            <a:lumMod val="90000"/>
            <a:lumOff val="10000"/>
          </a:schemeClr>
        </a:solidFill>
      </dgm:spPr>
      <dgm:t>
        <a:bodyPr lIns="144000" rtlCol="0"/>
        <a:lstStyle/>
        <a:p>
          <a:pPr rtl="0"/>
          <a:r>
            <a:rPr lang="fr-FR" sz="2000" b="1" kern="1200" cap="none" noProof="0" dirty="0">
              <a:latin typeface="Gill Sans MT" panose="020B0502020104020203"/>
              <a:ea typeface="+mn-ea"/>
              <a:cs typeface="+mn-cs"/>
            </a:rPr>
            <a:t>Leçon 4. </a:t>
          </a:r>
          <a:r>
            <a:rPr lang="fr-FR" sz="2000" kern="1200" noProof="0" dirty="0">
              <a:solidFill>
                <a:schemeClr val="tx2">
                  <a:lumMod val="10000"/>
                  <a:lumOff val="90000"/>
                </a:schemeClr>
              </a:solidFill>
            </a:rPr>
            <a:t>Lorem ipsum </a:t>
          </a:r>
          <a:r>
            <a:rPr lang="fr-FR" sz="2000" kern="1200" noProof="0" dirty="0" err="1">
              <a:solidFill>
                <a:schemeClr val="tx2">
                  <a:lumMod val="10000"/>
                  <a:lumOff val="90000"/>
                </a:schemeClr>
              </a:solidFill>
            </a:rPr>
            <a:t>dolor</a:t>
          </a:r>
          <a:r>
            <a:rPr lang="fr-FR" sz="2000" kern="1200" noProof="0" dirty="0">
              <a:solidFill>
                <a:schemeClr val="tx2">
                  <a:lumMod val="10000"/>
                  <a:lumOff val="90000"/>
                </a:schemeClr>
              </a:solidFill>
            </a:rPr>
            <a:t> </a:t>
          </a:r>
          <a:r>
            <a:rPr lang="fr-FR" sz="2000" kern="1200" noProof="0" dirty="0" err="1">
              <a:solidFill>
                <a:schemeClr val="tx2">
                  <a:lumMod val="10000"/>
                  <a:lumOff val="90000"/>
                </a:schemeClr>
              </a:solidFill>
            </a:rPr>
            <a:t>sit</a:t>
          </a:r>
          <a:r>
            <a:rPr lang="fr-FR" sz="2000" kern="1200" noProof="0" dirty="0">
              <a:solidFill>
                <a:schemeClr val="tx2">
                  <a:lumMod val="10000"/>
                  <a:lumOff val="90000"/>
                </a:schemeClr>
              </a:solidFill>
            </a:rPr>
            <a:t> </a:t>
          </a:r>
          <a:r>
            <a:rPr lang="fr-FR" sz="2000" kern="1200" noProof="0" dirty="0" err="1">
              <a:solidFill>
                <a:schemeClr val="tx2">
                  <a:lumMod val="10000"/>
                  <a:lumOff val="90000"/>
                </a:schemeClr>
              </a:solidFill>
            </a:rPr>
            <a:t>amet</a:t>
          </a:r>
          <a:endParaRPr lang="fr-FR" sz="2000" kern="1200" cap="none" noProof="0" dirty="0">
            <a:solidFill>
              <a:schemeClr val="tx2">
                <a:lumMod val="10000"/>
                <a:lumOff val="90000"/>
              </a:schemeClr>
            </a:solidFill>
          </a:endParaRPr>
        </a:p>
      </dgm:t>
    </dgm:pt>
    <dgm:pt modelId="{FED07ECD-87E1-46C6-A685-6F11ED1B0244}" type="parTrans" cxnId="{4D99F7B9-41E4-43B6-9849-65F201B581BC}">
      <dgm:prSet/>
      <dgm:spPr/>
      <dgm:t>
        <a:bodyPr rtlCol="0"/>
        <a:lstStyle/>
        <a:p>
          <a:pPr rtl="0"/>
          <a:endParaRPr lang="fr-FR" sz="1600" noProof="0" dirty="0"/>
        </a:p>
      </dgm:t>
    </dgm:pt>
    <dgm:pt modelId="{BF1C2B1D-3AC4-44C3-A217-E66F0BB7BD1D}" type="sibTrans" cxnId="{4D99F7B9-41E4-43B6-9849-65F201B581BC}">
      <dgm:prSet/>
      <dgm:spPr/>
      <dgm:t>
        <a:bodyPr rtlCol="0"/>
        <a:lstStyle/>
        <a:p>
          <a:pPr rtl="0"/>
          <a:endParaRPr lang="fr-FR" noProof="0" dirty="0"/>
        </a:p>
      </dgm:t>
    </dgm:pt>
    <dgm:pt modelId="{A330F3E4-0F28-47F6-A166-065B053DFF88}">
      <dgm:prSet custT="1"/>
      <dgm:spPr>
        <a:solidFill>
          <a:schemeClr val="tx2">
            <a:lumMod val="90000"/>
            <a:lumOff val="10000"/>
          </a:schemeClr>
        </a:solidFill>
      </dgm:spPr>
      <dgm:t>
        <a:bodyPr lIns="144000" rtlCol="0"/>
        <a:lstStyle/>
        <a:p>
          <a:pPr rtl="0"/>
          <a:r>
            <a:rPr lang="fr-FR" sz="2000" b="1" kern="1200" cap="none" noProof="0" dirty="0">
              <a:latin typeface="Gill Sans MT" panose="020B0502020104020203"/>
              <a:ea typeface="+mn-ea"/>
              <a:cs typeface="+mn-cs"/>
            </a:rPr>
            <a:t>Leçon 5. </a:t>
          </a:r>
          <a:r>
            <a:rPr lang="fr-FR" sz="2000" b="0" i="0" kern="1200" noProof="0" dirty="0">
              <a:solidFill>
                <a:schemeClr val="tx2">
                  <a:lumMod val="10000"/>
                  <a:lumOff val="90000"/>
                </a:schemeClr>
              </a:solidFill>
            </a:rPr>
            <a:t>Sed ut </a:t>
          </a:r>
          <a:r>
            <a:rPr lang="fr-FR" sz="2000" b="0" i="0" kern="1200" noProof="0" dirty="0" err="1">
              <a:solidFill>
                <a:schemeClr val="tx2">
                  <a:lumMod val="10000"/>
                  <a:lumOff val="90000"/>
                </a:schemeClr>
              </a:solidFill>
            </a:rPr>
            <a:t>perspiciatis</a:t>
          </a:r>
          <a:r>
            <a:rPr lang="fr-FR" sz="2000" b="0" i="0" kern="1200" noProof="0" dirty="0">
              <a:solidFill>
                <a:schemeClr val="tx2">
                  <a:lumMod val="10000"/>
                  <a:lumOff val="90000"/>
                </a:schemeClr>
              </a:solidFill>
            </a:rPr>
            <a:t> </a:t>
          </a:r>
          <a:r>
            <a:rPr lang="fr-FR" sz="2000" b="0" i="0" kern="1200" noProof="0" dirty="0" err="1">
              <a:solidFill>
                <a:schemeClr val="tx2">
                  <a:lumMod val="10000"/>
                  <a:lumOff val="90000"/>
                </a:schemeClr>
              </a:solidFill>
            </a:rPr>
            <a:t>unde</a:t>
          </a:r>
          <a:r>
            <a:rPr lang="fr-FR" sz="2000" kern="1200" cap="none" noProof="0" dirty="0">
              <a:solidFill>
                <a:schemeClr val="tx2">
                  <a:lumMod val="10000"/>
                  <a:lumOff val="90000"/>
                </a:schemeClr>
              </a:solidFill>
            </a:rPr>
            <a:t> </a:t>
          </a:r>
        </a:p>
      </dgm:t>
    </dgm:pt>
    <dgm:pt modelId="{E0E81ADC-9F66-42B7-8252-2CCA0A27FACE}" type="parTrans" cxnId="{C0EB1D88-6446-47E4-99CE-F5F417CC52F5}">
      <dgm:prSet/>
      <dgm:spPr/>
      <dgm:t>
        <a:bodyPr rtlCol="0"/>
        <a:lstStyle/>
        <a:p>
          <a:pPr rtl="0"/>
          <a:endParaRPr lang="fr-FR" sz="1600" noProof="0" dirty="0"/>
        </a:p>
      </dgm:t>
    </dgm:pt>
    <dgm:pt modelId="{710C2E77-9EE7-453A-8E8B-70CC8531FA08}" type="sibTrans" cxnId="{C0EB1D88-6446-47E4-99CE-F5F417CC52F5}">
      <dgm:prSet/>
      <dgm:spPr/>
      <dgm:t>
        <a:bodyPr rtlCol="0"/>
        <a:lstStyle/>
        <a:p>
          <a:pPr rtl="0"/>
          <a:endParaRPr lang="fr-FR" noProof="0" dirty="0"/>
        </a:p>
      </dgm:t>
    </dgm:pt>
    <dgm:pt modelId="{F77E5DBE-809B-4934-AEFC-E0CF82680850}">
      <dgm:prSet custT="1"/>
      <dgm:spPr>
        <a:solidFill>
          <a:schemeClr val="accent1">
            <a:lumMod val="75000"/>
          </a:schemeClr>
        </a:solidFill>
      </dgm:spPr>
      <dgm:t>
        <a:bodyPr lIns="144000" rtlCol="0"/>
        <a:lstStyle/>
        <a:p>
          <a:pPr rtl="0"/>
          <a:r>
            <a:rPr lang="fr-FR" sz="2000" b="1" kern="1200" cap="none" noProof="0" dirty="0">
              <a:latin typeface="Gill Sans MT" panose="020B0502020104020203"/>
              <a:ea typeface="+mn-ea"/>
              <a:cs typeface="+mn-cs"/>
            </a:rPr>
            <a:t>Leçon 2. </a:t>
          </a:r>
          <a:r>
            <a:rPr lang="fr-FR" sz="2000" kern="1200" noProof="0" dirty="0">
              <a:solidFill>
                <a:schemeClr val="accent1">
                  <a:lumMod val="20000"/>
                  <a:lumOff val="80000"/>
                </a:schemeClr>
              </a:solidFill>
            </a:rPr>
            <a:t>Lorem ipsum </a:t>
          </a:r>
          <a:r>
            <a:rPr lang="fr-FR" sz="2000" kern="1200" noProof="0" dirty="0" err="1">
              <a:solidFill>
                <a:schemeClr val="accent1">
                  <a:lumMod val="20000"/>
                  <a:lumOff val="80000"/>
                </a:schemeClr>
              </a:solidFill>
            </a:rPr>
            <a:t>dolor</a:t>
          </a:r>
          <a:r>
            <a:rPr lang="fr-FR" sz="2000" kern="1200" noProof="0" dirty="0">
              <a:solidFill>
                <a:schemeClr val="accent1">
                  <a:lumMod val="20000"/>
                  <a:lumOff val="80000"/>
                </a:schemeClr>
              </a:solidFill>
            </a:rPr>
            <a:t> </a:t>
          </a:r>
          <a:r>
            <a:rPr lang="fr-FR" sz="2000" kern="1200" noProof="0" dirty="0" err="1">
              <a:solidFill>
                <a:schemeClr val="accent1">
                  <a:lumMod val="20000"/>
                  <a:lumOff val="80000"/>
                </a:schemeClr>
              </a:solidFill>
            </a:rPr>
            <a:t>sit</a:t>
          </a:r>
          <a:r>
            <a:rPr lang="fr-FR" sz="2000" kern="1200" noProof="0" dirty="0">
              <a:solidFill>
                <a:schemeClr val="accent1">
                  <a:lumMod val="20000"/>
                  <a:lumOff val="80000"/>
                </a:schemeClr>
              </a:solidFill>
            </a:rPr>
            <a:t> </a:t>
          </a:r>
          <a:r>
            <a:rPr lang="fr-FR" sz="2000" kern="1200" noProof="0" dirty="0" err="1">
              <a:solidFill>
                <a:schemeClr val="accent1">
                  <a:lumMod val="20000"/>
                  <a:lumOff val="80000"/>
                </a:schemeClr>
              </a:solidFill>
            </a:rPr>
            <a:t>amet</a:t>
          </a:r>
          <a:endParaRPr lang="fr-FR" sz="2000" kern="1200" cap="none" noProof="0" dirty="0">
            <a:solidFill>
              <a:schemeClr val="accent1">
                <a:lumMod val="20000"/>
                <a:lumOff val="80000"/>
              </a:schemeClr>
            </a:solidFill>
            <a:latin typeface="Gill Sans MT" panose="020B0502020104020203"/>
            <a:ea typeface="+mn-ea"/>
            <a:cs typeface="+mn-cs"/>
          </a:endParaRPr>
        </a:p>
      </dgm:t>
    </dgm:pt>
    <dgm:pt modelId="{3FADD6D9-423C-49AC-891C-2ED5C18466D9}" type="parTrans" cxnId="{5893D7E6-1DA4-42D2-8FDC-2ED6EFC30D47}">
      <dgm:prSet/>
      <dgm:spPr/>
      <dgm:t>
        <a:bodyPr rtlCol="0"/>
        <a:lstStyle/>
        <a:p>
          <a:pPr rtl="0"/>
          <a:endParaRPr lang="fr-FR" noProof="0" dirty="0"/>
        </a:p>
      </dgm:t>
    </dgm:pt>
    <dgm:pt modelId="{49C18DBA-CD31-49D2-AC8F-C4C215BFFCBE}" type="sibTrans" cxnId="{5893D7E6-1DA4-42D2-8FDC-2ED6EFC30D47}">
      <dgm:prSet/>
      <dgm:spPr/>
      <dgm:t>
        <a:bodyPr rtlCol="0"/>
        <a:lstStyle/>
        <a:p>
          <a:pPr rtl="0"/>
          <a:endParaRPr lang="fr-FR" noProof="0" dirty="0"/>
        </a:p>
      </dgm:t>
    </dgm:pt>
    <dgm:pt modelId="{68F5FA87-9D83-4938-8135-12906406FB54}">
      <dgm:prSet custT="1"/>
      <dgm:spPr>
        <a:solidFill>
          <a:schemeClr val="tx2">
            <a:lumMod val="90000"/>
            <a:lumOff val="10000"/>
          </a:schemeClr>
        </a:solidFill>
      </dgm:spPr>
      <dgm:t>
        <a:bodyPr lIns="144000" rtlCol="0"/>
        <a:lstStyle/>
        <a:p>
          <a:pPr marL="0" lvl="0" indent="0" defTabSz="711200" rtl="0">
            <a:spcBef>
              <a:spcPct val="0"/>
            </a:spcBef>
            <a:spcAft>
              <a:spcPct val="35000"/>
            </a:spcAft>
            <a:buNone/>
          </a:pPr>
          <a:r>
            <a:rPr lang="fr-FR" sz="2000" b="1" kern="1200" cap="none" noProof="0" dirty="0">
              <a:latin typeface="Gill Sans MT" panose="020B0502020104020203"/>
              <a:ea typeface="+mn-ea"/>
              <a:cs typeface="+mn-cs"/>
            </a:rPr>
            <a:t>Leçon 3. </a:t>
          </a:r>
          <a:r>
            <a:rPr lang="fr-FR" sz="2000" b="0" i="0" kern="1200" noProof="0" dirty="0">
              <a:solidFill>
                <a:schemeClr val="tx2">
                  <a:lumMod val="10000"/>
                  <a:lumOff val="90000"/>
                </a:schemeClr>
              </a:solidFill>
            </a:rPr>
            <a:t>Sed ut </a:t>
          </a:r>
          <a:r>
            <a:rPr lang="fr-FR" sz="2000" b="0" i="0" kern="1200" noProof="0" dirty="0" err="1">
              <a:solidFill>
                <a:schemeClr val="tx2">
                  <a:lumMod val="10000"/>
                  <a:lumOff val="90000"/>
                </a:schemeClr>
              </a:solidFill>
            </a:rPr>
            <a:t>perspiciatis</a:t>
          </a:r>
          <a:r>
            <a:rPr lang="fr-FR" sz="2000" b="0" i="0" kern="1200" noProof="0" dirty="0">
              <a:solidFill>
                <a:schemeClr val="tx2">
                  <a:lumMod val="10000"/>
                  <a:lumOff val="90000"/>
                </a:schemeClr>
              </a:solidFill>
            </a:rPr>
            <a:t> </a:t>
          </a:r>
          <a:r>
            <a:rPr lang="fr-FR" sz="2000" b="0" i="0" kern="1200" noProof="0" dirty="0" err="1">
              <a:solidFill>
                <a:schemeClr val="tx2">
                  <a:lumMod val="10000"/>
                  <a:lumOff val="90000"/>
                </a:schemeClr>
              </a:solidFill>
            </a:rPr>
            <a:t>unde</a:t>
          </a:r>
          <a:endParaRPr lang="fr-FR" sz="2000" kern="1200" cap="none" noProof="0" dirty="0">
            <a:solidFill>
              <a:schemeClr val="tx2">
                <a:lumMod val="10000"/>
                <a:lumOff val="90000"/>
              </a:schemeClr>
            </a:solidFill>
            <a:latin typeface="Gill Sans MT" panose="020B0502020104020203"/>
            <a:ea typeface="+mn-ea"/>
            <a:cs typeface="+mn-cs"/>
          </a:endParaRPr>
        </a:p>
      </dgm:t>
    </dgm:pt>
    <dgm:pt modelId="{1982533C-AFAF-4B88-8C9D-63D15C4DEB57}" type="parTrans" cxnId="{B5FDB712-A026-4671-B94B-4C87ADEAF62E}">
      <dgm:prSet/>
      <dgm:spPr/>
      <dgm:t>
        <a:bodyPr rtlCol="0"/>
        <a:lstStyle/>
        <a:p>
          <a:pPr rtl="0"/>
          <a:endParaRPr lang="fr-FR" noProof="0" dirty="0"/>
        </a:p>
      </dgm:t>
    </dgm:pt>
    <dgm:pt modelId="{424DD966-F307-4829-96C2-239A84AC0F46}" type="sibTrans" cxnId="{B5FDB712-A026-4671-B94B-4C87ADEAF62E}">
      <dgm:prSet/>
      <dgm:spPr/>
      <dgm:t>
        <a:bodyPr rtlCol="0"/>
        <a:lstStyle/>
        <a:p>
          <a:pPr rtl="0"/>
          <a:endParaRPr lang="fr-FR" noProof="0" dirty="0"/>
        </a:p>
      </dgm:t>
    </dgm:pt>
    <dgm:pt modelId="{6D207D14-66B7-42A2-A6A3-64AB05FAADCE}" type="pres">
      <dgm:prSet presAssocID="{4521682D-D380-46E3-A91A-18838A7DF1E3}" presName="linear" presStyleCnt="0">
        <dgm:presLayoutVars>
          <dgm:animLvl val="lvl"/>
          <dgm:resizeHandles val="exact"/>
        </dgm:presLayoutVars>
      </dgm:prSet>
      <dgm:spPr/>
    </dgm:pt>
    <dgm:pt modelId="{B09651CA-6082-4653-AB70-933BB1235F97}" type="pres">
      <dgm:prSet presAssocID="{4B6B7787-D76E-4F78-8FA9-31BCD6E10BB7}" presName="parentText" presStyleLbl="node1" presStyleIdx="0" presStyleCnt="5">
        <dgm:presLayoutVars>
          <dgm:chMax val="0"/>
          <dgm:bulletEnabled val="1"/>
        </dgm:presLayoutVars>
      </dgm:prSet>
      <dgm:spPr>
        <a:prstGeom prst="rect">
          <a:avLst/>
        </a:prstGeom>
      </dgm:spPr>
    </dgm:pt>
    <dgm:pt modelId="{625CCB83-139F-4C3E-BB50-1AAB056F816E}" type="pres">
      <dgm:prSet presAssocID="{089D225D-D8C3-4908-B7FF-753A969B2F06}" presName="spacer" presStyleCnt="0"/>
      <dgm:spPr/>
    </dgm:pt>
    <dgm:pt modelId="{14242B1F-D9B5-48D7-B880-6ADD69BA03A8}" type="pres">
      <dgm:prSet presAssocID="{F77E5DBE-809B-4934-AEFC-E0CF82680850}" presName="parentText" presStyleLbl="node1" presStyleIdx="1" presStyleCnt="5">
        <dgm:presLayoutVars>
          <dgm:chMax val="0"/>
          <dgm:bulletEnabled val="1"/>
        </dgm:presLayoutVars>
      </dgm:prSet>
      <dgm:spPr>
        <a:prstGeom prst="rect">
          <a:avLst/>
        </a:prstGeom>
      </dgm:spPr>
    </dgm:pt>
    <dgm:pt modelId="{868EFC29-8A99-437A-8E5B-E8590CA2C101}" type="pres">
      <dgm:prSet presAssocID="{49C18DBA-CD31-49D2-AC8F-C4C215BFFCBE}" presName="spacer" presStyleCnt="0"/>
      <dgm:spPr/>
    </dgm:pt>
    <dgm:pt modelId="{14C74C61-1CDB-4754-9DB7-BD125709153E}" type="pres">
      <dgm:prSet presAssocID="{68F5FA87-9D83-4938-8135-12906406FB54}" presName="parentText" presStyleLbl="node1" presStyleIdx="2" presStyleCnt="5">
        <dgm:presLayoutVars>
          <dgm:chMax val="0"/>
          <dgm:bulletEnabled val="1"/>
        </dgm:presLayoutVars>
      </dgm:prSet>
      <dgm:spPr>
        <a:prstGeom prst="rect">
          <a:avLst/>
        </a:prstGeom>
      </dgm:spPr>
    </dgm:pt>
    <dgm:pt modelId="{11080CE5-D987-459C-95B7-886EF3881AB0}" type="pres">
      <dgm:prSet presAssocID="{424DD966-F307-4829-96C2-239A84AC0F46}" presName="spacer" presStyleCnt="0"/>
      <dgm:spPr/>
    </dgm:pt>
    <dgm:pt modelId="{49C89894-5EBE-471A-A468-46210B8B996A}" type="pres">
      <dgm:prSet presAssocID="{DB8885A5-B6EB-4F2C-B565-8E471C95E4F5}" presName="parentText" presStyleLbl="node1" presStyleIdx="3" presStyleCnt="5">
        <dgm:presLayoutVars>
          <dgm:chMax val="0"/>
          <dgm:bulletEnabled val="1"/>
        </dgm:presLayoutVars>
      </dgm:prSet>
      <dgm:spPr>
        <a:prstGeom prst="rect">
          <a:avLst/>
        </a:prstGeom>
      </dgm:spPr>
    </dgm:pt>
    <dgm:pt modelId="{48EBDE82-67EA-4DEA-BA6A-97760560F4BC}" type="pres">
      <dgm:prSet presAssocID="{BF1C2B1D-3AC4-44C3-A217-E66F0BB7BD1D}" presName="spacer" presStyleCnt="0"/>
      <dgm:spPr/>
    </dgm:pt>
    <dgm:pt modelId="{F3432693-EA90-45F0-A9D1-07C9BF3C7ACB}" type="pres">
      <dgm:prSet presAssocID="{A330F3E4-0F28-47F6-A166-065B053DFF88}" presName="parentText" presStyleLbl="node1" presStyleIdx="4" presStyleCnt="5">
        <dgm:presLayoutVars>
          <dgm:chMax val="0"/>
          <dgm:bulletEnabled val="1"/>
        </dgm:presLayoutVars>
      </dgm:prSet>
      <dgm:spPr>
        <a:prstGeom prst="rect">
          <a:avLst/>
        </a:prstGeom>
      </dgm:spPr>
    </dgm:pt>
  </dgm:ptLst>
  <dgm:cxnLst>
    <dgm:cxn modelId="{02837B09-CF5A-43E3-B177-8DC69E8EBB48}" srcId="{4521682D-D380-46E3-A91A-18838A7DF1E3}" destId="{4B6B7787-D76E-4F78-8FA9-31BCD6E10BB7}" srcOrd="0" destOrd="0" parTransId="{C1B77C00-FD9A-44DF-9391-D30E6E08AEFF}" sibTransId="{089D225D-D8C3-4908-B7FF-753A969B2F06}"/>
    <dgm:cxn modelId="{B5FDB712-A026-4671-B94B-4C87ADEAF62E}" srcId="{4521682D-D380-46E3-A91A-18838A7DF1E3}" destId="{68F5FA87-9D83-4938-8135-12906406FB54}" srcOrd="2" destOrd="0" parTransId="{1982533C-AFAF-4B88-8C9D-63D15C4DEB57}" sibTransId="{424DD966-F307-4829-96C2-239A84AC0F46}"/>
    <dgm:cxn modelId="{F3597130-708F-4560-9E66-21B1D756096B}" type="presOf" srcId="{68F5FA87-9D83-4938-8135-12906406FB54}" destId="{14C74C61-1CDB-4754-9DB7-BD125709153E}" srcOrd="0" destOrd="0" presId="urn:microsoft.com/office/officeart/2005/8/layout/vList2"/>
    <dgm:cxn modelId="{1CC0E55B-A131-462D-90B2-C929BDB1A8A2}" type="presOf" srcId="{DB8885A5-B6EB-4F2C-B565-8E471C95E4F5}" destId="{49C89894-5EBE-471A-A468-46210B8B996A}" srcOrd="0" destOrd="0" presId="urn:microsoft.com/office/officeart/2005/8/layout/vList2"/>
    <dgm:cxn modelId="{ABC4BF73-4323-4885-B732-EA7E8D41BAF4}" type="presOf" srcId="{F77E5DBE-809B-4934-AEFC-E0CF82680850}" destId="{14242B1F-D9B5-48D7-B880-6ADD69BA03A8}" srcOrd="0" destOrd="0" presId="urn:microsoft.com/office/officeart/2005/8/layout/vList2"/>
    <dgm:cxn modelId="{C0EB1D88-6446-47E4-99CE-F5F417CC52F5}" srcId="{4521682D-D380-46E3-A91A-18838A7DF1E3}" destId="{A330F3E4-0F28-47F6-A166-065B053DFF88}" srcOrd="4" destOrd="0" parTransId="{E0E81ADC-9F66-42B7-8252-2CCA0A27FACE}" sibTransId="{710C2E77-9EE7-453A-8E8B-70CC8531FA08}"/>
    <dgm:cxn modelId="{E2B5D69F-D9D2-416D-94E3-CF16021898D0}" type="presOf" srcId="{4521682D-D380-46E3-A91A-18838A7DF1E3}" destId="{6D207D14-66B7-42A2-A6A3-64AB05FAADCE}" srcOrd="0" destOrd="0" presId="urn:microsoft.com/office/officeart/2005/8/layout/vList2"/>
    <dgm:cxn modelId="{4D99F7B9-41E4-43B6-9849-65F201B581BC}" srcId="{4521682D-D380-46E3-A91A-18838A7DF1E3}" destId="{DB8885A5-B6EB-4F2C-B565-8E471C95E4F5}" srcOrd="3" destOrd="0" parTransId="{FED07ECD-87E1-46C6-A685-6F11ED1B0244}" sibTransId="{BF1C2B1D-3AC4-44C3-A217-E66F0BB7BD1D}"/>
    <dgm:cxn modelId="{E80701C2-6539-463A-A151-C31C5428D761}" type="presOf" srcId="{A330F3E4-0F28-47F6-A166-065B053DFF88}" destId="{F3432693-EA90-45F0-A9D1-07C9BF3C7ACB}" srcOrd="0" destOrd="0" presId="urn:microsoft.com/office/officeart/2005/8/layout/vList2"/>
    <dgm:cxn modelId="{32EC64DD-682C-4BEF-85BA-D7D979E71F4E}" type="presOf" srcId="{4B6B7787-D76E-4F78-8FA9-31BCD6E10BB7}" destId="{B09651CA-6082-4653-AB70-933BB1235F97}" srcOrd="0" destOrd="0" presId="urn:microsoft.com/office/officeart/2005/8/layout/vList2"/>
    <dgm:cxn modelId="{5893D7E6-1DA4-42D2-8FDC-2ED6EFC30D47}" srcId="{4521682D-D380-46E3-A91A-18838A7DF1E3}" destId="{F77E5DBE-809B-4934-AEFC-E0CF82680850}" srcOrd="1" destOrd="0" parTransId="{3FADD6D9-423C-49AC-891C-2ED5C18466D9}" sibTransId="{49C18DBA-CD31-49D2-AC8F-C4C215BFFCBE}"/>
    <dgm:cxn modelId="{CF2AF8A6-7CFE-40B1-8B2A-CEF52463EA16}" type="presParOf" srcId="{6D207D14-66B7-42A2-A6A3-64AB05FAADCE}" destId="{B09651CA-6082-4653-AB70-933BB1235F97}" srcOrd="0" destOrd="0" presId="urn:microsoft.com/office/officeart/2005/8/layout/vList2"/>
    <dgm:cxn modelId="{8A6AFBDC-F2CD-4B8E-836A-2D1352192C08}" type="presParOf" srcId="{6D207D14-66B7-42A2-A6A3-64AB05FAADCE}" destId="{625CCB83-139F-4C3E-BB50-1AAB056F816E}" srcOrd="1" destOrd="0" presId="urn:microsoft.com/office/officeart/2005/8/layout/vList2"/>
    <dgm:cxn modelId="{E7DE2EFF-CB34-45C3-8435-F50E70742497}" type="presParOf" srcId="{6D207D14-66B7-42A2-A6A3-64AB05FAADCE}" destId="{14242B1F-D9B5-48D7-B880-6ADD69BA03A8}" srcOrd="2" destOrd="0" presId="urn:microsoft.com/office/officeart/2005/8/layout/vList2"/>
    <dgm:cxn modelId="{3F16EB53-3C12-4AA8-B624-E7DD0A727E14}" type="presParOf" srcId="{6D207D14-66B7-42A2-A6A3-64AB05FAADCE}" destId="{868EFC29-8A99-437A-8E5B-E8590CA2C101}" srcOrd="3" destOrd="0" presId="urn:microsoft.com/office/officeart/2005/8/layout/vList2"/>
    <dgm:cxn modelId="{3C5A7FDD-0B81-4386-9DE5-81E9E62CDFAC}" type="presParOf" srcId="{6D207D14-66B7-42A2-A6A3-64AB05FAADCE}" destId="{14C74C61-1CDB-4754-9DB7-BD125709153E}" srcOrd="4" destOrd="0" presId="urn:microsoft.com/office/officeart/2005/8/layout/vList2"/>
    <dgm:cxn modelId="{F4ABDF0F-5B28-466C-8912-B65F0087A4A1}" type="presParOf" srcId="{6D207D14-66B7-42A2-A6A3-64AB05FAADCE}" destId="{11080CE5-D987-459C-95B7-886EF3881AB0}" srcOrd="5" destOrd="0" presId="urn:microsoft.com/office/officeart/2005/8/layout/vList2"/>
    <dgm:cxn modelId="{F027BA3F-8226-4401-8E92-6DDA4C3DE181}" type="presParOf" srcId="{6D207D14-66B7-42A2-A6A3-64AB05FAADCE}" destId="{49C89894-5EBE-471A-A468-46210B8B996A}" srcOrd="6" destOrd="0" presId="urn:microsoft.com/office/officeart/2005/8/layout/vList2"/>
    <dgm:cxn modelId="{6A78EBC1-FC5A-4BDA-8CE9-1D97CFE4273F}" type="presParOf" srcId="{6D207D14-66B7-42A2-A6A3-64AB05FAADCE}" destId="{48EBDE82-67EA-4DEA-BA6A-97760560F4BC}" srcOrd="7" destOrd="0" presId="urn:microsoft.com/office/officeart/2005/8/layout/vList2"/>
    <dgm:cxn modelId="{15DB1653-EEEC-4908-AF72-0B6591E8A65D}" type="presParOf" srcId="{6D207D14-66B7-42A2-A6A3-64AB05FAADCE}" destId="{F3432693-EA90-45F0-A9D1-07C9BF3C7AC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7A689-FC4A-4FDF-BDDD-890A8474DEF9}">
      <dsp:nvSpPr>
        <dsp:cNvPr id="0" name=""/>
        <dsp:cNvSpPr/>
      </dsp:nvSpPr>
      <dsp:spPr>
        <a:xfrm>
          <a:off x="385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Conception de l’application WEB</a:t>
          </a:r>
        </a:p>
        <a:p>
          <a:pPr marL="0" lvl="0" indent="0" algn="l" defTabSz="889000" rtl="0">
            <a:lnSpc>
              <a:spcPct val="90000"/>
            </a:lnSpc>
            <a:spcBef>
              <a:spcPct val="0"/>
            </a:spcBef>
            <a:spcAft>
              <a:spcPct val="35000"/>
            </a:spcAft>
            <a:buNone/>
          </a:pPr>
          <a:r>
            <a:rPr lang="fr-FR" sz="1600" kern="1200" noProof="0" dirty="0"/>
            <a:t>Lorem ipsum </a:t>
          </a:r>
          <a:r>
            <a:rPr lang="fr-FR" sz="1600" kern="1200" noProof="0" dirty="0" err="1"/>
            <a:t>dolor</a:t>
          </a:r>
          <a:r>
            <a:rPr lang="fr-FR" sz="1600" kern="1200" noProof="0" dirty="0"/>
            <a:t> </a:t>
          </a:r>
          <a:r>
            <a:rPr lang="fr-FR" sz="1600" kern="1200" noProof="0" dirty="0" err="1"/>
            <a:t>sit</a:t>
          </a:r>
          <a:r>
            <a:rPr lang="fr-FR" sz="1600" kern="1200" noProof="0" dirty="0"/>
            <a:t> </a:t>
          </a:r>
          <a:r>
            <a:rPr lang="fr-FR" sz="1600" kern="1200" noProof="0" dirty="0" err="1"/>
            <a:t>amet</a:t>
          </a:r>
          <a:r>
            <a:rPr lang="fr-FR" sz="1600" kern="1200" noProof="0" dirty="0"/>
            <a:t>, </a:t>
          </a:r>
          <a:r>
            <a:rPr lang="fr-FR" sz="1600" kern="1200" noProof="0" dirty="0" err="1"/>
            <a:t>consectetuer</a:t>
          </a:r>
          <a:r>
            <a:rPr lang="fr-FR" sz="1600" kern="1200" noProof="0" dirty="0"/>
            <a:t> </a:t>
          </a:r>
          <a:r>
            <a:rPr lang="fr-FR" sz="1600" kern="1200" noProof="0" dirty="0" err="1"/>
            <a:t>adipiscing</a:t>
          </a:r>
          <a:r>
            <a:rPr lang="fr-FR" sz="1600" kern="1200" noProof="0" dirty="0"/>
            <a:t> </a:t>
          </a:r>
          <a:r>
            <a:rPr lang="fr-FR" sz="1600" kern="1200" noProof="0" dirty="0" err="1"/>
            <a:t>elit</a:t>
          </a:r>
          <a:endParaRPr lang="fr-FR" sz="1600" kern="1200" noProof="0" dirty="0"/>
        </a:p>
      </dsp:txBody>
      <dsp:txXfrm>
        <a:off x="3858" y="1629652"/>
        <a:ext cx="2088986" cy="1754748"/>
      </dsp:txXfrm>
    </dsp:sp>
    <dsp:sp modelId="{94E9EF1A-1D07-4210-9402-6C559E90358A}">
      <dsp:nvSpPr>
        <dsp:cNvPr id="0" name=""/>
        <dsp:cNvSpPr/>
      </dsp:nvSpPr>
      <dsp:spPr>
        <a:xfrm>
          <a:off x="60966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1</a:t>
          </a:r>
          <a:endParaRPr lang="fr-FR" sz="4800" kern="1200" noProof="0" dirty="0"/>
        </a:p>
      </dsp:txBody>
      <dsp:txXfrm>
        <a:off x="609664" y="810770"/>
        <a:ext cx="877374" cy="877374"/>
      </dsp:txXfrm>
    </dsp:sp>
    <dsp:sp modelId="{B9E74D06-8974-46A7-BDE8-CAC0846523DB}">
      <dsp:nvSpPr>
        <dsp:cNvPr id="0" name=""/>
        <dsp:cNvSpPr/>
      </dsp:nvSpPr>
      <dsp:spPr>
        <a:xfrm>
          <a:off x="385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8F9B26-840A-4F96-8D27-2D7E00511C9A}">
      <dsp:nvSpPr>
        <dsp:cNvPr id="0" name=""/>
        <dsp:cNvSpPr/>
      </dsp:nvSpPr>
      <dsp:spPr>
        <a:xfrm>
          <a:off x="2301743"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Mise en place du </a:t>
          </a:r>
          <a:r>
            <a:rPr lang="fr-FR" sz="2000" kern="1200" noProof="0" dirty="0" err="1">
              <a:solidFill>
                <a:schemeClr val="accent1">
                  <a:lumMod val="75000"/>
                </a:schemeClr>
              </a:solidFill>
            </a:rPr>
            <a:t>Lab</a:t>
          </a:r>
          <a:endParaRPr lang="fr-FR" sz="2000" kern="1200" noProof="0" dirty="0">
            <a:solidFill>
              <a:schemeClr val="accent1">
                <a:lumMod val="75000"/>
              </a:schemeClr>
            </a:solidFill>
          </a:endParaRPr>
        </a:p>
        <a:p>
          <a:pPr marL="0" lvl="0" indent="0" algn="l" defTabSz="889000" rtl="0">
            <a:lnSpc>
              <a:spcPct val="90000"/>
            </a:lnSpc>
            <a:spcBef>
              <a:spcPct val="0"/>
            </a:spcBef>
            <a:spcAft>
              <a:spcPct val="35000"/>
            </a:spcAft>
            <a:buNone/>
          </a:pPr>
          <a:r>
            <a:rPr lang="fr-FR" sz="1500" kern="1200" noProof="0" dirty="0"/>
            <a:t>S</a:t>
          </a:r>
          <a:r>
            <a:rPr lang="fr-FR" sz="1500" b="0" i="0" kern="1200" noProof="0" dirty="0"/>
            <a:t>ed ut </a:t>
          </a:r>
          <a:r>
            <a:rPr lang="fr-FR" sz="1500" b="0" i="0" kern="1200" noProof="0" dirty="0" err="1"/>
            <a:t>perspiciatis</a:t>
          </a:r>
          <a:r>
            <a:rPr lang="fr-FR" sz="1500" b="0" i="0" kern="1200" noProof="0" dirty="0"/>
            <a:t> </a:t>
          </a:r>
          <a:r>
            <a:rPr lang="fr-FR" sz="1500" b="0" i="0" kern="1200" noProof="0" dirty="0" err="1"/>
            <a:t>unde</a:t>
          </a:r>
          <a:r>
            <a:rPr lang="fr-FR" sz="1500" b="0" i="0" kern="1200" noProof="0" dirty="0"/>
            <a:t> </a:t>
          </a:r>
          <a:r>
            <a:rPr lang="fr-FR" sz="1500" b="0" i="0" kern="1200" noProof="0" dirty="0" err="1"/>
            <a:t>omnis</a:t>
          </a:r>
          <a:r>
            <a:rPr lang="fr-FR" sz="1500" b="0" i="0" kern="1200" noProof="0" dirty="0"/>
            <a:t> </a:t>
          </a:r>
          <a:r>
            <a:rPr lang="fr-FR" sz="1500" b="0" i="0" kern="1200" noProof="0" dirty="0" err="1"/>
            <a:t>iste</a:t>
          </a:r>
          <a:r>
            <a:rPr lang="fr-FR" sz="1500" b="0" i="0" kern="1200" noProof="0" dirty="0"/>
            <a:t> </a:t>
          </a:r>
          <a:r>
            <a:rPr lang="fr-FR" sz="1500" b="0" i="0" kern="1200" noProof="0" dirty="0" err="1"/>
            <a:t>natus</a:t>
          </a:r>
          <a:r>
            <a:rPr lang="fr-FR" sz="1500" b="0" i="0" kern="1200" noProof="0" dirty="0"/>
            <a:t> </a:t>
          </a:r>
          <a:r>
            <a:rPr lang="fr-FR" sz="1500" b="0" i="0" kern="1200" noProof="0" dirty="0" err="1"/>
            <a:t>error</a:t>
          </a:r>
          <a:r>
            <a:rPr lang="fr-FR" sz="1500" b="0" i="0" kern="1200" noProof="0" dirty="0"/>
            <a:t> </a:t>
          </a:r>
          <a:r>
            <a:rPr lang="fr-FR" sz="1500" b="0" i="0" kern="1200" noProof="0" dirty="0" err="1"/>
            <a:t>sit</a:t>
          </a:r>
          <a:r>
            <a:rPr lang="fr-FR" sz="1500" b="0" i="0" kern="1200" noProof="0" dirty="0"/>
            <a:t> </a:t>
          </a:r>
          <a:r>
            <a:rPr lang="fr-FR" sz="1500" b="0" i="0" kern="1200" noProof="0" dirty="0" err="1"/>
            <a:t>voluptatem</a:t>
          </a:r>
          <a:endParaRPr lang="fr-FR" sz="1500" kern="1200" noProof="0" dirty="0"/>
        </a:p>
      </dsp:txBody>
      <dsp:txXfrm>
        <a:off x="2301743" y="1629652"/>
        <a:ext cx="2088986" cy="1754748"/>
      </dsp:txXfrm>
    </dsp:sp>
    <dsp:sp modelId="{DAC041B6-6570-477A-B4C1-5CB7E0EFE0DC}">
      <dsp:nvSpPr>
        <dsp:cNvPr id="0" name=""/>
        <dsp:cNvSpPr/>
      </dsp:nvSpPr>
      <dsp:spPr>
        <a:xfrm>
          <a:off x="2907549"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2</a:t>
          </a:r>
          <a:endParaRPr lang="fr-FR" sz="4800" kern="1200" noProof="0" dirty="0"/>
        </a:p>
      </dsp:txBody>
      <dsp:txXfrm>
        <a:off x="2907549" y="810770"/>
        <a:ext cx="877374" cy="877374"/>
      </dsp:txXfrm>
    </dsp:sp>
    <dsp:sp modelId="{F8ADDB2A-2689-4ACF-8222-B372EB5C8D35}">
      <dsp:nvSpPr>
        <dsp:cNvPr id="0" name=""/>
        <dsp:cNvSpPr/>
      </dsp:nvSpPr>
      <dsp:spPr>
        <a:xfrm>
          <a:off x="2301743"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53AE2-89B5-4ADC-817A-FEF4E0BC4B49}">
      <dsp:nvSpPr>
        <dsp:cNvPr id="0" name=""/>
        <dsp:cNvSpPr/>
      </dsp:nvSpPr>
      <dsp:spPr>
        <a:xfrm>
          <a:off x="459962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Phishing</a:t>
          </a:r>
        </a:p>
        <a:p>
          <a:pPr marL="0" lvl="0" indent="0" algn="l" defTabSz="889000" rtl="0">
            <a:lnSpc>
              <a:spcPct val="90000"/>
            </a:lnSpc>
            <a:spcBef>
              <a:spcPct val="0"/>
            </a:spcBef>
            <a:spcAft>
              <a:spcPct val="35000"/>
            </a:spcAft>
            <a:buNone/>
          </a:pPr>
          <a:r>
            <a:rPr lang="fr-FR" sz="1500" kern="1200" noProof="0" dirty="0"/>
            <a:t>Lorem ipsum </a:t>
          </a:r>
          <a:r>
            <a:rPr lang="fr-FR" sz="1500" kern="1200" noProof="0" dirty="0" err="1"/>
            <a:t>dolor</a:t>
          </a:r>
          <a:r>
            <a:rPr lang="fr-FR" sz="1500" kern="1200" noProof="0" dirty="0"/>
            <a:t> </a:t>
          </a:r>
          <a:r>
            <a:rPr lang="fr-FR" sz="1500" kern="1200" noProof="0" dirty="0" err="1"/>
            <a:t>sit</a:t>
          </a:r>
          <a:r>
            <a:rPr lang="fr-FR" sz="1500" kern="1200" noProof="0" dirty="0"/>
            <a:t> </a:t>
          </a:r>
          <a:r>
            <a:rPr lang="fr-FR" sz="1500" kern="1200" noProof="0" dirty="0" err="1"/>
            <a:t>amet</a:t>
          </a:r>
          <a:r>
            <a:rPr lang="fr-FR" sz="1500" kern="1200" noProof="0" dirty="0"/>
            <a:t>, </a:t>
          </a:r>
          <a:r>
            <a:rPr lang="fr-FR" sz="1500" kern="1200" noProof="0" dirty="0" err="1"/>
            <a:t>consectetuer</a:t>
          </a:r>
          <a:r>
            <a:rPr lang="fr-FR" sz="1500" kern="1200" noProof="0" dirty="0"/>
            <a:t> </a:t>
          </a:r>
          <a:r>
            <a:rPr lang="fr-FR" sz="1500" kern="1200" noProof="0" dirty="0" err="1"/>
            <a:t>adipiscing</a:t>
          </a:r>
          <a:r>
            <a:rPr lang="fr-FR" sz="1500" kern="1200" noProof="0" dirty="0"/>
            <a:t> </a:t>
          </a:r>
          <a:r>
            <a:rPr lang="fr-FR" sz="1500" kern="1200" noProof="0" dirty="0" err="1"/>
            <a:t>elit</a:t>
          </a:r>
          <a:endParaRPr lang="fr-FR" sz="1500" kern="1200" noProof="0" dirty="0"/>
        </a:p>
      </dsp:txBody>
      <dsp:txXfrm>
        <a:off x="4599628" y="1629652"/>
        <a:ext cx="2088986" cy="1754748"/>
      </dsp:txXfrm>
    </dsp:sp>
    <dsp:sp modelId="{82EE2C17-F664-4616-8F76-97637F08E124}">
      <dsp:nvSpPr>
        <dsp:cNvPr id="0" name=""/>
        <dsp:cNvSpPr/>
      </dsp:nvSpPr>
      <dsp:spPr>
        <a:xfrm>
          <a:off x="520543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3</a:t>
          </a:r>
          <a:endParaRPr lang="fr-FR" sz="4800" kern="1200" noProof="0" dirty="0"/>
        </a:p>
      </dsp:txBody>
      <dsp:txXfrm>
        <a:off x="5205434" y="810770"/>
        <a:ext cx="877374" cy="877374"/>
      </dsp:txXfrm>
    </dsp:sp>
    <dsp:sp modelId="{96383FDE-483E-4E6D-B151-4FC41C065094}">
      <dsp:nvSpPr>
        <dsp:cNvPr id="0" name=""/>
        <dsp:cNvSpPr/>
      </dsp:nvSpPr>
      <dsp:spPr>
        <a:xfrm>
          <a:off x="459962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CBA089-E576-4FF4-865F-C3BBF7659A23}">
      <dsp:nvSpPr>
        <dsp:cNvPr id="0" name=""/>
        <dsp:cNvSpPr/>
      </dsp:nvSpPr>
      <dsp:spPr>
        <a:xfrm>
          <a:off x="6897513"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Exploitation</a:t>
          </a:r>
        </a:p>
        <a:p>
          <a:pPr marL="0" lvl="0" indent="0" algn="l" defTabSz="889000" rtl="0">
            <a:lnSpc>
              <a:spcPct val="90000"/>
            </a:lnSpc>
            <a:spcBef>
              <a:spcPct val="0"/>
            </a:spcBef>
            <a:spcAft>
              <a:spcPct val="35000"/>
            </a:spcAft>
            <a:buNone/>
          </a:pPr>
          <a:r>
            <a:rPr lang="fr-FR" sz="1500" kern="1200" noProof="0" dirty="0"/>
            <a:t>S</a:t>
          </a:r>
          <a:r>
            <a:rPr lang="fr-FR" sz="1500" b="0" i="0" kern="1200" noProof="0" dirty="0"/>
            <a:t>ed ut </a:t>
          </a:r>
          <a:r>
            <a:rPr lang="fr-FR" sz="1500" b="0" i="0" kern="1200" noProof="0" dirty="0" err="1"/>
            <a:t>perspiciatis</a:t>
          </a:r>
          <a:r>
            <a:rPr lang="fr-FR" sz="1500" b="0" i="0" kern="1200" noProof="0" dirty="0"/>
            <a:t> </a:t>
          </a:r>
          <a:r>
            <a:rPr lang="fr-FR" sz="1500" b="0" i="0" kern="1200" noProof="0" dirty="0" err="1"/>
            <a:t>unde</a:t>
          </a:r>
          <a:r>
            <a:rPr lang="fr-FR" sz="1500" b="0" i="0" kern="1200" noProof="0" dirty="0"/>
            <a:t> </a:t>
          </a:r>
          <a:r>
            <a:rPr lang="fr-FR" sz="1500" b="0" i="0" kern="1200" noProof="0" dirty="0" err="1"/>
            <a:t>omnis</a:t>
          </a:r>
          <a:r>
            <a:rPr lang="fr-FR" sz="1500" b="0" i="0" kern="1200" noProof="0" dirty="0"/>
            <a:t> </a:t>
          </a:r>
          <a:r>
            <a:rPr lang="fr-FR" sz="1500" b="0" i="0" kern="1200" noProof="0" dirty="0" err="1"/>
            <a:t>iste</a:t>
          </a:r>
          <a:r>
            <a:rPr lang="fr-FR" sz="1500" b="0" i="0" kern="1200" noProof="0" dirty="0"/>
            <a:t> </a:t>
          </a:r>
          <a:r>
            <a:rPr lang="fr-FR" sz="1500" b="0" i="0" kern="1200" noProof="0" dirty="0" err="1"/>
            <a:t>natus</a:t>
          </a:r>
          <a:r>
            <a:rPr lang="fr-FR" sz="1500" b="0" i="0" kern="1200" noProof="0" dirty="0"/>
            <a:t> </a:t>
          </a:r>
          <a:r>
            <a:rPr lang="fr-FR" sz="1500" b="0" i="0" kern="1200" noProof="0" dirty="0" err="1"/>
            <a:t>error</a:t>
          </a:r>
          <a:r>
            <a:rPr lang="fr-FR" sz="1500" b="0" i="0" kern="1200" noProof="0" dirty="0"/>
            <a:t> </a:t>
          </a:r>
          <a:r>
            <a:rPr lang="fr-FR" sz="1500" b="0" i="0" kern="1200" noProof="0" dirty="0" err="1"/>
            <a:t>sit</a:t>
          </a:r>
          <a:r>
            <a:rPr lang="fr-FR" sz="1500" b="0" i="0" kern="1200" noProof="0" dirty="0"/>
            <a:t> </a:t>
          </a:r>
          <a:r>
            <a:rPr lang="fr-FR" sz="1500" b="0" i="0" kern="1200" noProof="0" dirty="0" err="1"/>
            <a:t>voluptatem</a:t>
          </a:r>
          <a:endParaRPr lang="fr-FR" sz="1500" kern="1200" noProof="0" dirty="0"/>
        </a:p>
      </dsp:txBody>
      <dsp:txXfrm>
        <a:off x="6897513" y="1629652"/>
        <a:ext cx="2088986" cy="1754748"/>
      </dsp:txXfrm>
    </dsp:sp>
    <dsp:sp modelId="{3CBA3CC0-D70A-4B98-9329-64604EDF25F0}">
      <dsp:nvSpPr>
        <dsp:cNvPr id="0" name=""/>
        <dsp:cNvSpPr/>
      </dsp:nvSpPr>
      <dsp:spPr>
        <a:xfrm>
          <a:off x="7503319"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4</a:t>
          </a:r>
          <a:endParaRPr lang="fr-FR" sz="4800" kern="1200" noProof="0" dirty="0"/>
        </a:p>
      </dsp:txBody>
      <dsp:txXfrm>
        <a:off x="7503319" y="810770"/>
        <a:ext cx="877374" cy="877374"/>
      </dsp:txXfrm>
    </dsp:sp>
    <dsp:sp modelId="{5BE72261-3EB3-4585-8739-2FFBAED12B80}">
      <dsp:nvSpPr>
        <dsp:cNvPr id="0" name=""/>
        <dsp:cNvSpPr/>
      </dsp:nvSpPr>
      <dsp:spPr>
        <a:xfrm>
          <a:off x="6897513"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8AA2D1-7ADE-4FAB-AB73-E999EB93EDA0}">
      <dsp:nvSpPr>
        <dsp:cNvPr id="0" name=""/>
        <dsp:cNvSpPr/>
      </dsp:nvSpPr>
      <dsp:spPr>
        <a:xfrm>
          <a:off x="919539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Correction du produit</a:t>
          </a:r>
        </a:p>
        <a:p>
          <a:pPr marL="0" lvl="0" indent="0" algn="l" defTabSz="889000" rtl="0">
            <a:lnSpc>
              <a:spcPct val="90000"/>
            </a:lnSpc>
            <a:spcBef>
              <a:spcPct val="0"/>
            </a:spcBef>
            <a:spcAft>
              <a:spcPct val="35000"/>
            </a:spcAft>
            <a:buNone/>
          </a:pPr>
          <a:r>
            <a:rPr lang="fr-FR" sz="1500" kern="1200" noProof="0" dirty="0"/>
            <a:t>Lorem ipsum </a:t>
          </a:r>
          <a:r>
            <a:rPr lang="fr-FR" sz="1500" kern="1200" noProof="0" dirty="0" err="1"/>
            <a:t>dolor</a:t>
          </a:r>
          <a:r>
            <a:rPr lang="fr-FR" sz="1500" kern="1200" noProof="0" dirty="0"/>
            <a:t> </a:t>
          </a:r>
          <a:r>
            <a:rPr lang="fr-FR" sz="1500" kern="1200" noProof="0" dirty="0" err="1"/>
            <a:t>sit</a:t>
          </a:r>
          <a:r>
            <a:rPr lang="fr-FR" sz="1500" kern="1200" noProof="0" dirty="0"/>
            <a:t> </a:t>
          </a:r>
          <a:r>
            <a:rPr lang="fr-FR" sz="1500" kern="1200" noProof="0" dirty="0" err="1"/>
            <a:t>amet</a:t>
          </a:r>
          <a:r>
            <a:rPr lang="fr-FR" sz="1500" kern="1200" noProof="0" dirty="0"/>
            <a:t>, </a:t>
          </a:r>
          <a:r>
            <a:rPr lang="fr-FR" sz="1500" kern="1200" noProof="0" dirty="0" err="1"/>
            <a:t>consectetuer</a:t>
          </a:r>
          <a:r>
            <a:rPr lang="fr-FR" sz="1500" kern="1200" noProof="0" dirty="0"/>
            <a:t> </a:t>
          </a:r>
          <a:r>
            <a:rPr lang="fr-FR" sz="1500" kern="1200" noProof="0" dirty="0" err="1"/>
            <a:t>adipiscing</a:t>
          </a:r>
          <a:r>
            <a:rPr lang="fr-FR" sz="1500" kern="1200" noProof="0" dirty="0"/>
            <a:t> </a:t>
          </a:r>
          <a:r>
            <a:rPr lang="fr-FR" sz="1500" kern="1200" noProof="0" dirty="0" err="1"/>
            <a:t>elit</a:t>
          </a:r>
          <a:r>
            <a:rPr lang="fr-FR" sz="1500" kern="1200" noProof="0" dirty="0"/>
            <a:t> </a:t>
          </a:r>
        </a:p>
      </dsp:txBody>
      <dsp:txXfrm>
        <a:off x="9195398" y="1629652"/>
        <a:ext cx="2088986" cy="1754748"/>
      </dsp:txXfrm>
    </dsp:sp>
    <dsp:sp modelId="{FEC87D35-FF68-4830-9865-7026502B7734}">
      <dsp:nvSpPr>
        <dsp:cNvPr id="0" name=""/>
        <dsp:cNvSpPr/>
      </dsp:nvSpPr>
      <dsp:spPr>
        <a:xfrm>
          <a:off x="980120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5</a:t>
          </a:r>
          <a:endParaRPr lang="fr-FR" sz="4800" kern="1200" noProof="0" dirty="0"/>
        </a:p>
      </dsp:txBody>
      <dsp:txXfrm>
        <a:off x="9801204" y="810770"/>
        <a:ext cx="877374" cy="877374"/>
      </dsp:txXfrm>
    </dsp:sp>
    <dsp:sp modelId="{F57AF353-CCB4-4030-9EEE-1DC7B4B0CC7D}">
      <dsp:nvSpPr>
        <dsp:cNvPr id="0" name=""/>
        <dsp:cNvSpPr/>
      </dsp:nvSpPr>
      <dsp:spPr>
        <a:xfrm>
          <a:off x="919539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FC1E3-1C41-4437-BE21-8D33D44C1C9E}">
      <dsp:nvSpPr>
        <dsp:cNvPr id="0" name=""/>
        <dsp:cNvSpPr/>
      </dsp:nvSpPr>
      <dsp:spPr>
        <a:xfrm>
          <a:off x="0" y="504028"/>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1A0AAFD3-A3A9-4B43-843A-7BA9D4FD5E56}">
      <dsp:nvSpPr>
        <dsp:cNvPr id="0" name=""/>
        <dsp:cNvSpPr/>
      </dsp:nvSpPr>
      <dsp:spPr>
        <a:xfrm>
          <a:off x="542293" y="61228"/>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rtlCol="0" anchor="ctr" anchorCtr="0">
          <a:noAutofit/>
        </a:bodyPr>
        <a:lstStyle/>
        <a:p>
          <a:pPr marL="0" lvl="0" indent="0" algn="ctr" defTabSz="889000" rtl="0">
            <a:lnSpc>
              <a:spcPct val="90000"/>
            </a:lnSpc>
            <a:spcBef>
              <a:spcPct val="0"/>
            </a:spcBef>
            <a:spcAft>
              <a:spcPct val="35000"/>
            </a:spcAft>
            <a:buNone/>
          </a:pPr>
          <a:r>
            <a:rPr lang="fr-FR" sz="2000" kern="1200" noProof="0" dirty="0"/>
            <a:t>Lorem Ipsum</a:t>
          </a:r>
        </a:p>
      </dsp:txBody>
      <dsp:txXfrm>
        <a:off x="542293" y="61228"/>
        <a:ext cx="2583000" cy="885600"/>
      </dsp:txXfrm>
    </dsp:sp>
    <dsp:sp modelId="{92C0B756-05A6-4040-AC91-4730345F5191}">
      <dsp:nvSpPr>
        <dsp:cNvPr id="0" name=""/>
        <dsp:cNvSpPr/>
      </dsp:nvSpPr>
      <dsp:spPr>
        <a:xfrm>
          <a:off x="0" y="1864829"/>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5BD5B296-A642-4DF8-B899-35ED169DA216}">
      <dsp:nvSpPr>
        <dsp:cNvPr id="0" name=""/>
        <dsp:cNvSpPr/>
      </dsp:nvSpPr>
      <dsp:spPr>
        <a:xfrm>
          <a:off x="542293" y="1422028"/>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rtlCol="0" anchor="ctr" anchorCtr="0">
          <a:noAutofit/>
        </a:bodyPr>
        <a:lstStyle/>
        <a:p>
          <a:pPr marL="0" lvl="0" indent="0" algn="ctr" defTabSz="889000" rtl="0">
            <a:lnSpc>
              <a:spcPct val="90000"/>
            </a:lnSpc>
            <a:spcBef>
              <a:spcPct val="0"/>
            </a:spcBef>
            <a:spcAft>
              <a:spcPct val="35000"/>
            </a:spcAft>
            <a:buNone/>
          </a:pPr>
          <a:r>
            <a:rPr lang="fr-FR" sz="2000" kern="1200" noProof="0" dirty="0" err="1"/>
            <a:t>Dolor</a:t>
          </a:r>
          <a:r>
            <a:rPr lang="fr-FR" sz="2000" kern="1200" noProof="0" dirty="0"/>
            <a:t> </a:t>
          </a:r>
          <a:r>
            <a:rPr lang="fr-FR" sz="2000" kern="1200" noProof="0" dirty="0" err="1"/>
            <a:t>Sit</a:t>
          </a:r>
          <a:r>
            <a:rPr lang="fr-FR" sz="2000" kern="1200" noProof="0" dirty="0"/>
            <a:t> Amet</a:t>
          </a:r>
        </a:p>
      </dsp:txBody>
      <dsp:txXfrm>
        <a:off x="542293" y="1422028"/>
        <a:ext cx="2583000" cy="885600"/>
      </dsp:txXfrm>
    </dsp:sp>
    <dsp:sp modelId="{A4E3526C-3B96-4B8B-87BA-01E1B7BEF7EF}">
      <dsp:nvSpPr>
        <dsp:cNvPr id="0" name=""/>
        <dsp:cNvSpPr/>
      </dsp:nvSpPr>
      <dsp:spPr>
        <a:xfrm>
          <a:off x="0" y="3225629"/>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1AA0D2EF-743C-441B-B933-8CC3FD133511}">
      <dsp:nvSpPr>
        <dsp:cNvPr id="0" name=""/>
        <dsp:cNvSpPr/>
      </dsp:nvSpPr>
      <dsp:spPr>
        <a:xfrm>
          <a:off x="542293" y="2782829"/>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rtlCol="0" anchor="ctr" anchorCtr="0">
          <a:noAutofit/>
        </a:bodyPr>
        <a:lstStyle/>
        <a:p>
          <a:pPr marL="0" lvl="0" indent="0" algn="ctr" defTabSz="889000" rtl="0">
            <a:lnSpc>
              <a:spcPct val="90000"/>
            </a:lnSpc>
            <a:spcBef>
              <a:spcPct val="0"/>
            </a:spcBef>
            <a:spcAft>
              <a:spcPct val="35000"/>
            </a:spcAft>
            <a:buNone/>
          </a:pPr>
          <a:r>
            <a:rPr lang="fr-FR" sz="2000" kern="1200" noProof="0" dirty="0" err="1"/>
            <a:t>Consectetur</a:t>
          </a:r>
          <a:endParaRPr lang="fr-FR" sz="2000" kern="1200" noProof="0" dirty="0"/>
        </a:p>
      </dsp:txBody>
      <dsp:txXfrm>
        <a:off x="542293" y="2782829"/>
        <a:ext cx="2583000" cy="885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651CA-6082-4653-AB70-933BB1235F97}">
      <dsp:nvSpPr>
        <dsp:cNvPr id="0" name=""/>
        <dsp:cNvSpPr/>
      </dsp:nvSpPr>
      <dsp:spPr>
        <a:xfrm>
          <a:off x="0" y="22319"/>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fr-FR" sz="2000" b="1" kern="1200" cap="none" noProof="0" dirty="0"/>
            <a:t>Leçon 1. </a:t>
          </a:r>
          <a:r>
            <a:rPr lang="fr-FR" sz="2000" kern="1200" noProof="0" dirty="0">
              <a:solidFill>
                <a:schemeClr val="tx2">
                  <a:lumMod val="10000"/>
                  <a:lumOff val="90000"/>
                </a:schemeClr>
              </a:solidFill>
            </a:rPr>
            <a:t>Lorem ipsum </a:t>
          </a:r>
          <a:r>
            <a:rPr lang="fr-FR" sz="2000" kern="1200" noProof="0" dirty="0" err="1">
              <a:solidFill>
                <a:schemeClr val="tx2">
                  <a:lumMod val="10000"/>
                  <a:lumOff val="90000"/>
                </a:schemeClr>
              </a:solidFill>
            </a:rPr>
            <a:t>dolor</a:t>
          </a:r>
          <a:r>
            <a:rPr lang="fr-FR" sz="2000" kern="1200" noProof="0" dirty="0">
              <a:solidFill>
                <a:schemeClr val="tx2">
                  <a:lumMod val="10000"/>
                  <a:lumOff val="90000"/>
                </a:schemeClr>
              </a:solidFill>
            </a:rPr>
            <a:t> </a:t>
          </a:r>
          <a:r>
            <a:rPr lang="fr-FR" sz="2000" kern="1200" noProof="0" dirty="0" err="1">
              <a:solidFill>
                <a:schemeClr val="tx2">
                  <a:lumMod val="10000"/>
                  <a:lumOff val="90000"/>
                </a:schemeClr>
              </a:solidFill>
            </a:rPr>
            <a:t>sit</a:t>
          </a:r>
          <a:r>
            <a:rPr lang="fr-FR" sz="2000" kern="1200" noProof="0" dirty="0">
              <a:solidFill>
                <a:schemeClr val="tx2">
                  <a:lumMod val="10000"/>
                  <a:lumOff val="90000"/>
                </a:schemeClr>
              </a:solidFill>
            </a:rPr>
            <a:t> </a:t>
          </a:r>
          <a:r>
            <a:rPr lang="fr-FR" sz="2000" kern="1200" noProof="0" dirty="0" err="1">
              <a:solidFill>
                <a:schemeClr val="tx2">
                  <a:lumMod val="10000"/>
                  <a:lumOff val="90000"/>
                </a:schemeClr>
              </a:solidFill>
            </a:rPr>
            <a:t>amet</a:t>
          </a:r>
          <a:endParaRPr lang="fr-FR" sz="2000" kern="1200" cap="none" noProof="0" dirty="0">
            <a:solidFill>
              <a:schemeClr val="tx2">
                <a:lumMod val="10000"/>
                <a:lumOff val="90000"/>
              </a:schemeClr>
            </a:solidFill>
          </a:endParaRPr>
        </a:p>
      </dsp:txBody>
      <dsp:txXfrm>
        <a:off x="0" y="22319"/>
        <a:ext cx="5422390" cy="524160"/>
      </dsp:txXfrm>
    </dsp:sp>
    <dsp:sp modelId="{14242B1F-D9B5-48D7-B880-6ADD69BA03A8}">
      <dsp:nvSpPr>
        <dsp:cNvPr id="0" name=""/>
        <dsp:cNvSpPr/>
      </dsp:nvSpPr>
      <dsp:spPr>
        <a:xfrm>
          <a:off x="0" y="627119"/>
          <a:ext cx="5422390" cy="524160"/>
        </a:xfrm>
        <a:prstGeom prst="rect">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fr-FR" sz="2000" b="1" kern="1200" cap="none" noProof="0" dirty="0">
              <a:latin typeface="Gill Sans MT" panose="020B0502020104020203"/>
              <a:ea typeface="+mn-ea"/>
              <a:cs typeface="+mn-cs"/>
            </a:rPr>
            <a:t>Leçon 2. </a:t>
          </a:r>
          <a:r>
            <a:rPr lang="fr-FR" sz="2000" kern="1200" noProof="0" dirty="0">
              <a:solidFill>
                <a:schemeClr val="accent1">
                  <a:lumMod val="20000"/>
                  <a:lumOff val="80000"/>
                </a:schemeClr>
              </a:solidFill>
            </a:rPr>
            <a:t>Lorem ipsum </a:t>
          </a:r>
          <a:r>
            <a:rPr lang="fr-FR" sz="2000" kern="1200" noProof="0" dirty="0" err="1">
              <a:solidFill>
                <a:schemeClr val="accent1">
                  <a:lumMod val="20000"/>
                  <a:lumOff val="80000"/>
                </a:schemeClr>
              </a:solidFill>
            </a:rPr>
            <a:t>dolor</a:t>
          </a:r>
          <a:r>
            <a:rPr lang="fr-FR" sz="2000" kern="1200" noProof="0" dirty="0">
              <a:solidFill>
                <a:schemeClr val="accent1">
                  <a:lumMod val="20000"/>
                  <a:lumOff val="80000"/>
                </a:schemeClr>
              </a:solidFill>
            </a:rPr>
            <a:t> </a:t>
          </a:r>
          <a:r>
            <a:rPr lang="fr-FR" sz="2000" kern="1200" noProof="0" dirty="0" err="1">
              <a:solidFill>
                <a:schemeClr val="accent1">
                  <a:lumMod val="20000"/>
                  <a:lumOff val="80000"/>
                </a:schemeClr>
              </a:solidFill>
            </a:rPr>
            <a:t>sit</a:t>
          </a:r>
          <a:r>
            <a:rPr lang="fr-FR" sz="2000" kern="1200" noProof="0" dirty="0">
              <a:solidFill>
                <a:schemeClr val="accent1">
                  <a:lumMod val="20000"/>
                  <a:lumOff val="80000"/>
                </a:schemeClr>
              </a:solidFill>
            </a:rPr>
            <a:t> </a:t>
          </a:r>
          <a:r>
            <a:rPr lang="fr-FR" sz="2000" kern="1200" noProof="0" dirty="0" err="1">
              <a:solidFill>
                <a:schemeClr val="accent1">
                  <a:lumMod val="20000"/>
                  <a:lumOff val="80000"/>
                </a:schemeClr>
              </a:solidFill>
            </a:rPr>
            <a:t>amet</a:t>
          </a:r>
          <a:endParaRPr lang="fr-FR" sz="2000" kern="1200" cap="none" noProof="0" dirty="0">
            <a:solidFill>
              <a:schemeClr val="accent1">
                <a:lumMod val="20000"/>
                <a:lumOff val="80000"/>
              </a:schemeClr>
            </a:solidFill>
            <a:latin typeface="Gill Sans MT" panose="020B0502020104020203"/>
            <a:ea typeface="+mn-ea"/>
            <a:cs typeface="+mn-cs"/>
          </a:endParaRPr>
        </a:p>
      </dsp:txBody>
      <dsp:txXfrm>
        <a:off x="0" y="627119"/>
        <a:ext cx="5422390" cy="524160"/>
      </dsp:txXfrm>
    </dsp:sp>
    <dsp:sp modelId="{14C74C61-1CDB-4754-9DB7-BD125709153E}">
      <dsp:nvSpPr>
        <dsp:cNvPr id="0" name=""/>
        <dsp:cNvSpPr/>
      </dsp:nvSpPr>
      <dsp:spPr>
        <a:xfrm>
          <a:off x="0" y="1231920"/>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rtlCol="0" anchor="ctr" anchorCtr="0">
          <a:noAutofit/>
        </a:bodyPr>
        <a:lstStyle/>
        <a:p>
          <a:pPr marL="0" lvl="0" indent="0" algn="l" defTabSz="711200" rtl="0">
            <a:lnSpc>
              <a:spcPct val="90000"/>
            </a:lnSpc>
            <a:spcBef>
              <a:spcPct val="0"/>
            </a:spcBef>
            <a:spcAft>
              <a:spcPct val="35000"/>
            </a:spcAft>
            <a:buNone/>
          </a:pPr>
          <a:r>
            <a:rPr lang="fr-FR" sz="2000" b="1" kern="1200" cap="none" noProof="0" dirty="0">
              <a:latin typeface="Gill Sans MT" panose="020B0502020104020203"/>
              <a:ea typeface="+mn-ea"/>
              <a:cs typeface="+mn-cs"/>
            </a:rPr>
            <a:t>Leçon 3. </a:t>
          </a:r>
          <a:r>
            <a:rPr lang="fr-FR" sz="2000" b="0" i="0" kern="1200" noProof="0" dirty="0">
              <a:solidFill>
                <a:schemeClr val="tx2">
                  <a:lumMod val="10000"/>
                  <a:lumOff val="90000"/>
                </a:schemeClr>
              </a:solidFill>
            </a:rPr>
            <a:t>Sed ut </a:t>
          </a:r>
          <a:r>
            <a:rPr lang="fr-FR" sz="2000" b="0" i="0" kern="1200" noProof="0" dirty="0" err="1">
              <a:solidFill>
                <a:schemeClr val="tx2">
                  <a:lumMod val="10000"/>
                  <a:lumOff val="90000"/>
                </a:schemeClr>
              </a:solidFill>
            </a:rPr>
            <a:t>perspiciatis</a:t>
          </a:r>
          <a:r>
            <a:rPr lang="fr-FR" sz="2000" b="0" i="0" kern="1200" noProof="0" dirty="0">
              <a:solidFill>
                <a:schemeClr val="tx2">
                  <a:lumMod val="10000"/>
                  <a:lumOff val="90000"/>
                </a:schemeClr>
              </a:solidFill>
            </a:rPr>
            <a:t> </a:t>
          </a:r>
          <a:r>
            <a:rPr lang="fr-FR" sz="2000" b="0" i="0" kern="1200" noProof="0" dirty="0" err="1">
              <a:solidFill>
                <a:schemeClr val="tx2">
                  <a:lumMod val="10000"/>
                  <a:lumOff val="90000"/>
                </a:schemeClr>
              </a:solidFill>
            </a:rPr>
            <a:t>unde</a:t>
          </a:r>
          <a:endParaRPr lang="fr-FR" sz="2000" kern="1200" cap="none" noProof="0" dirty="0">
            <a:solidFill>
              <a:schemeClr val="tx2">
                <a:lumMod val="10000"/>
                <a:lumOff val="90000"/>
              </a:schemeClr>
            </a:solidFill>
            <a:latin typeface="Gill Sans MT" panose="020B0502020104020203"/>
            <a:ea typeface="+mn-ea"/>
            <a:cs typeface="+mn-cs"/>
          </a:endParaRPr>
        </a:p>
      </dsp:txBody>
      <dsp:txXfrm>
        <a:off x="0" y="1231920"/>
        <a:ext cx="5422390" cy="524160"/>
      </dsp:txXfrm>
    </dsp:sp>
    <dsp:sp modelId="{49C89894-5EBE-471A-A468-46210B8B996A}">
      <dsp:nvSpPr>
        <dsp:cNvPr id="0" name=""/>
        <dsp:cNvSpPr/>
      </dsp:nvSpPr>
      <dsp:spPr>
        <a:xfrm>
          <a:off x="0" y="1836720"/>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fr-FR" sz="2000" b="1" kern="1200" cap="none" noProof="0" dirty="0">
              <a:latin typeface="Gill Sans MT" panose="020B0502020104020203"/>
              <a:ea typeface="+mn-ea"/>
              <a:cs typeface="+mn-cs"/>
            </a:rPr>
            <a:t>Leçon 4. </a:t>
          </a:r>
          <a:r>
            <a:rPr lang="fr-FR" sz="2000" kern="1200" noProof="0" dirty="0">
              <a:solidFill>
                <a:schemeClr val="tx2">
                  <a:lumMod val="10000"/>
                  <a:lumOff val="90000"/>
                </a:schemeClr>
              </a:solidFill>
            </a:rPr>
            <a:t>Lorem ipsum </a:t>
          </a:r>
          <a:r>
            <a:rPr lang="fr-FR" sz="2000" kern="1200" noProof="0" dirty="0" err="1">
              <a:solidFill>
                <a:schemeClr val="tx2">
                  <a:lumMod val="10000"/>
                  <a:lumOff val="90000"/>
                </a:schemeClr>
              </a:solidFill>
            </a:rPr>
            <a:t>dolor</a:t>
          </a:r>
          <a:r>
            <a:rPr lang="fr-FR" sz="2000" kern="1200" noProof="0" dirty="0">
              <a:solidFill>
                <a:schemeClr val="tx2">
                  <a:lumMod val="10000"/>
                  <a:lumOff val="90000"/>
                </a:schemeClr>
              </a:solidFill>
            </a:rPr>
            <a:t> </a:t>
          </a:r>
          <a:r>
            <a:rPr lang="fr-FR" sz="2000" kern="1200" noProof="0" dirty="0" err="1">
              <a:solidFill>
                <a:schemeClr val="tx2">
                  <a:lumMod val="10000"/>
                  <a:lumOff val="90000"/>
                </a:schemeClr>
              </a:solidFill>
            </a:rPr>
            <a:t>sit</a:t>
          </a:r>
          <a:r>
            <a:rPr lang="fr-FR" sz="2000" kern="1200" noProof="0" dirty="0">
              <a:solidFill>
                <a:schemeClr val="tx2">
                  <a:lumMod val="10000"/>
                  <a:lumOff val="90000"/>
                </a:schemeClr>
              </a:solidFill>
            </a:rPr>
            <a:t> </a:t>
          </a:r>
          <a:r>
            <a:rPr lang="fr-FR" sz="2000" kern="1200" noProof="0" dirty="0" err="1">
              <a:solidFill>
                <a:schemeClr val="tx2">
                  <a:lumMod val="10000"/>
                  <a:lumOff val="90000"/>
                </a:schemeClr>
              </a:solidFill>
            </a:rPr>
            <a:t>amet</a:t>
          </a:r>
          <a:endParaRPr lang="fr-FR" sz="2000" kern="1200" cap="none" noProof="0" dirty="0">
            <a:solidFill>
              <a:schemeClr val="tx2">
                <a:lumMod val="10000"/>
                <a:lumOff val="90000"/>
              </a:schemeClr>
            </a:solidFill>
          </a:endParaRPr>
        </a:p>
      </dsp:txBody>
      <dsp:txXfrm>
        <a:off x="0" y="1836720"/>
        <a:ext cx="5422390" cy="524160"/>
      </dsp:txXfrm>
    </dsp:sp>
    <dsp:sp modelId="{F3432693-EA90-45F0-A9D1-07C9BF3C7ACB}">
      <dsp:nvSpPr>
        <dsp:cNvPr id="0" name=""/>
        <dsp:cNvSpPr/>
      </dsp:nvSpPr>
      <dsp:spPr>
        <a:xfrm>
          <a:off x="0" y="2441519"/>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fr-FR" sz="2000" b="1" kern="1200" cap="none" noProof="0" dirty="0">
              <a:latin typeface="Gill Sans MT" panose="020B0502020104020203"/>
              <a:ea typeface="+mn-ea"/>
              <a:cs typeface="+mn-cs"/>
            </a:rPr>
            <a:t>Leçon 5. </a:t>
          </a:r>
          <a:r>
            <a:rPr lang="fr-FR" sz="2000" b="0" i="0" kern="1200" noProof="0" dirty="0">
              <a:solidFill>
                <a:schemeClr val="tx2">
                  <a:lumMod val="10000"/>
                  <a:lumOff val="90000"/>
                </a:schemeClr>
              </a:solidFill>
            </a:rPr>
            <a:t>Sed ut </a:t>
          </a:r>
          <a:r>
            <a:rPr lang="fr-FR" sz="2000" b="0" i="0" kern="1200" noProof="0" dirty="0" err="1">
              <a:solidFill>
                <a:schemeClr val="tx2">
                  <a:lumMod val="10000"/>
                  <a:lumOff val="90000"/>
                </a:schemeClr>
              </a:solidFill>
            </a:rPr>
            <a:t>perspiciatis</a:t>
          </a:r>
          <a:r>
            <a:rPr lang="fr-FR" sz="2000" b="0" i="0" kern="1200" noProof="0" dirty="0">
              <a:solidFill>
                <a:schemeClr val="tx2">
                  <a:lumMod val="10000"/>
                  <a:lumOff val="90000"/>
                </a:schemeClr>
              </a:solidFill>
            </a:rPr>
            <a:t> </a:t>
          </a:r>
          <a:r>
            <a:rPr lang="fr-FR" sz="2000" b="0" i="0" kern="1200" noProof="0" dirty="0" err="1">
              <a:solidFill>
                <a:schemeClr val="tx2">
                  <a:lumMod val="10000"/>
                  <a:lumOff val="90000"/>
                </a:schemeClr>
              </a:solidFill>
            </a:rPr>
            <a:t>unde</a:t>
          </a:r>
          <a:r>
            <a:rPr lang="fr-FR" sz="2000" kern="1200" cap="none" noProof="0" dirty="0">
              <a:solidFill>
                <a:schemeClr val="tx2">
                  <a:lumMod val="10000"/>
                  <a:lumOff val="90000"/>
                </a:schemeClr>
              </a:solidFill>
            </a:rPr>
            <a:t> </a:t>
          </a:r>
        </a:p>
      </dsp:txBody>
      <dsp:txXfrm>
        <a:off x="0" y="2441519"/>
        <a:ext cx="5422390" cy="52416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Processus linéaire de base numéroté"/>
  <dgm:desc val="Permet de représenter une progression ; une chronologie ; des étapes séquentielles d’une tâche, d’un processus ou d’un flux de travail ; permet également de mettre en évidence un mouvement ou une direction. Des numéros automatiques ont été introduits pour montrer les étapes du processus qui apparaît dans un cercle. Les textes de niveau 1 et de niveau 2 apparaissent dans un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151EFB99-1B56-4C3B-A920-C9F63568B3B5}">
          <dgm:prSet phldrT="1"/>
          <dgm:t>
            <a:bodyPr rtlCol="0"/>
            <a:lstStyle/>
            <a:p>
              <a:pPr rtl="0"/>
              <a:r>
                <a:t>1</a:t>
              </a:r>
            </a:p>
          </dgm:t>
        </dgm:pt>
        <dgm:pt modelId="201" type="sibTrans" cxnId="{86ABC99C-FE52-4C54-9A6D-3953E335B0E7}">
          <dgm:prSet phldrT="2"/>
          <dgm:t>
            <a:bodyPr rtlCol="0"/>
            <a:lstStyle/>
            <a:p>
              <a:pPr rtl="0"/>
              <a:r>
                <a:t>2</a:t>
              </a:r>
            </a:p>
          </dgm:t>
        </dgm:pt>
        <dgm:pt modelId="301" type="sibTrans" cxnId="{1BCC6BCE-EC6C-445D-BA79-A177C90174D5}">
          <dgm:prSet phldrT="3"/>
          <dgm:t>
            <a:bodyPr rtlCol="0"/>
            <a:lstStyle/>
            <a:p>
              <a:pPr rtl="0"/>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1E7AF26-C5F5-4F83-9BCC-79FC7D6C84FB}" type="datetime1">
              <a:rPr lang="fr-FR" smtClean="0"/>
              <a:t>29/06/2025</a:t>
            </a:fld>
            <a:endParaRPr lang="fr-FR"/>
          </a:p>
        </p:txBody>
      </p:sp>
      <p:sp>
        <p:nvSpPr>
          <p:cNvPr id="4" name="Espace réservé du pied de page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D0885D5-D443-4228-8B2C-B9DF9A30D578}" type="slidenum">
              <a:rPr lang="fr-FR" smtClean="0"/>
              <a:t>‹N°›</a:t>
            </a:fld>
            <a:endParaRPr lang="fr-FR"/>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1A845AF-11F2-4347-97C4-4CF5A0EEB147}" type="datetime1">
              <a:rPr lang="fr-FR" noProof="0" smtClean="0"/>
              <a:t>29/06/2025</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9D2F9AB-3C90-481E-8C34-4F549BF455D7}" type="slidenum">
              <a:rPr lang="fr-FR" noProof="0" smtClean="0"/>
              <a:t>‹N°›</a:t>
            </a:fld>
            <a:endParaRPr lang="fr-FR" noProof="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1</a:t>
            </a:fld>
            <a:endParaRPr lang="fr-FR"/>
          </a:p>
        </p:txBody>
      </p:sp>
    </p:spTree>
    <p:extLst>
      <p:ext uri="{BB962C8B-B14F-4D97-AF65-F5344CB8AC3E}">
        <p14:creationId xmlns:p14="http://schemas.microsoft.com/office/powerpoint/2010/main" val="6169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10</a:t>
            </a:fld>
            <a:endParaRPr lang="fr-FR"/>
          </a:p>
        </p:txBody>
      </p:sp>
    </p:spTree>
    <p:extLst>
      <p:ext uri="{BB962C8B-B14F-4D97-AF65-F5344CB8AC3E}">
        <p14:creationId xmlns:p14="http://schemas.microsoft.com/office/powerpoint/2010/main" val="949747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11</a:t>
            </a:fld>
            <a:endParaRPr lang="fr-FR"/>
          </a:p>
        </p:txBody>
      </p:sp>
    </p:spTree>
    <p:extLst>
      <p:ext uri="{BB962C8B-B14F-4D97-AF65-F5344CB8AC3E}">
        <p14:creationId xmlns:p14="http://schemas.microsoft.com/office/powerpoint/2010/main" val="425044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2</a:t>
            </a:fld>
            <a:endParaRPr lang="fr-FR"/>
          </a:p>
        </p:txBody>
      </p:sp>
    </p:spTree>
    <p:extLst>
      <p:ext uri="{BB962C8B-B14F-4D97-AF65-F5344CB8AC3E}">
        <p14:creationId xmlns:p14="http://schemas.microsoft.com/office/powerpoint/2010/main" val="307824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3</a:t>
            </a:fld>
            <a:endParaRPr lang="fr-FR"/>
          </a:p>
        </p:txBody>
      </p:sp>
    </p:spTree>
    <p:extLst>
      <p:ext uri="{BB962C8B-B14F-4D97-AF65-F5344CB8AC3E}">
        <p14:creationId xmlns:p14="http://schemas.microsoft.com/office/powerpoint/2010/main" val="2944921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4</a:t>
            </a:fld>
            <a:endParaRPr lang="fr-FR"/>
          </a:p>
        </p:txBody>
      </p:sp>
    </p:spTree>
    <p:extLst>
      <p:ext uri="{BB962C8B-B14F-4D97-AF65-F5344CB8AC3E}">
        <p14:creationId xmlns:p14="http://schemas.microsoft.com/office/powerpoint/2010/main" val="3098280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5</a:t>
            </a:fld>
            <a:endParaRPr lang="fr-FR"/>
          </a:p>
        </p:txBody>
      </p:sp>
    </p:spTree>
    <p:extLst>
      <p:ext uri="{BB962C8B-B14F-4D97-AF65-F5344CB8AC3E}">
        <p14:creationId xmlns:p14="http://schemas.microsoft.com/office/powerpoint/2010/main" val="4094385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6</a:t>
            </a:fld>
            <a:endParaRPr lang="fr-FR"/>
          </a:p>
        </p:txBody>
      </p:sp>
    </p:spTree>
    <p:extLst>
      <p:ext uri="{BB962C8B-B14F-4D97-AF65-F5344CB8AC3E}">
        <p14:creationId xmlns:p14="http://schemas.microsoft.com/office/powerpoint/2010/main" val="3130172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7</a:t>
            </a:fld>
            <a:endParaRPr lang="fr-FR"/>
          </a:p>
        </p:txBody>
      </p:sp>
    </p:spTree>
    <p:extLst>
      <p:ext uri="{BB962C8B-B14F-4D97-AF65-F5344CB8AC3E}">
        <p14:creationId xmlns:p14="http://schemas.microsoft.com/office/powerpoint/2010/main" val="1121368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8</a:t>
            </a:fld>
            <a:endParaRPr lang="fr-FR"/>
          </a:p>
        </p:txBody>
      </p:sp>
    </p:spTree>
    <p:extLst>
      <p:ext uri="{BB962C8B-B14F-4D97-AF65-F5344CB8AC3E}">
        <p14:creationId xmlns:p14="http://schemas.microsoft.com/office/powerpoint/2010/main" val="173299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9</a:t>
            </a:fld>
            <a:endParaRPr lang="fr-FR"/>
          </a:p>
        </p:txBody>
      </p:sp>
    </p:spTree>
    <p:extLst>
      <p:ext uri="{BB962C8B-B14F-4D97-AF65-F5344CB8AC3E}">
        <p14:creationId xmlns:p14="http://schemas.microsoft.com/office/powerpoint/2010/main" val="145486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endParaRPr lang="fr-FR" noProof="0" dirty="0"/>
          </a:p>
        </p:txBody>
      </p:sp>
      <p:sp>
        <p:nvSpPr>
          <p:cNvPr id="8" name="Espace réservé de la date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rtlCol="0"/>
          <a:lstStyle/>
          <a:p>
            <a:pPr rtl="0"/>
            <a:fld id="{C2F30234-3DBC-4ABF-8113-645BAF078C3E}" type="datetime1">
              <a:rPr lang="fr-FR" noProof="0" smtClean="0"/>
              <a:t>29/06/2025</a:t>
            </a:fld>
            <a:endParaRPr lang="fr-FR" noProof="0"/>
          </a:p>
        </p:txBody>
      </p:sp>
      <p:sp>
        <p:nvSpPr>
          <p:cNvPr id="10" name="Espace réservé du numéro de diapositive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a:p>
        </p:txBody>
      </p:sp>
      <p:sp>
        <p:nvSpPr>
          <p:cNvPr id="11" name="Espace réservé du pied de page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images avec légende">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79842E67-35F4-4EC2-B5B4-6D02111EDAD7}"/>
              </a:ext>
            </a:extLst>
          </p:cNvPr>
          <p:cNvSpPr>
            <a:spLocks noGrp="1"/>
          </p:cNvSpPr>
          <p:nvPr>
            <p:ph type="pic" idx="1" hasCustomPrompt="1"/>
          </p:nvPr>
        </p:nvSpPr>
        <p:spPr>
          <a:xfrm>
            <a:off x="4242275"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10" name="Espace réservé d’image 2">
            <a:extLst>
              <a:ext uri="{FF2B5EF4-FFF2-40B4-BE49-F238E27FC236}">
                <a16:creationId xmlns:a16="http://schemas.microsoft.com/office/drawing/2014/main" id="{6553049D-F1F2-4E3C-B0A3-D2BCB35B18A8}"/>
              </a:ext>
            </a:extLst>
          </p:cNvPr>
          <p:cNvSpPr>
            <a:spLocks noGrp="1"/>
          </p:cNvSpPr>
          <p:nvPr>
            <p:ph type="pic" idx="13" hasCustomPrompt="1"/>
          </p:nvPr>
        </p:nvSpPr>
        <p:spPr>
          <a:xfrm>
            <a:off x="8047164"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 name="Titr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rtlCol="0" anchor="b">
            <a:normAutofit/>
          </a:bodyPr>
          <a:lstStyle>
            <a:lvl1pPr>
              <a:defRPr sz="2800">
                <a:solidFill>
                  <a:schemeClr val="accent1">
                    <a:lumMod val="75000"/>
                  </a:schemeClr>
                </a:solidFill>
              </a:defRPr>
            </a:lvl1pPr>
          </a:lstStyle>
          <a:p>
            <a:pPr rtl="0"/>
            <a:r>
              <a:rPr lang="fr-FR" noProof="0"/>
              <a:t>Modifiez le style du titre</a:t>
            </a:r>
          </a:p>
        </p:txBody>
      </p:sp>
      <p:sp>
        <p:nvSpPr>
          <p:cNvPr id="4" name="Espace réservé du texte 3">
            <a:extLst>
              <a:ext uri="{FF2B5EF4-FFF2-40B4-BE49-F238E27FC236}">
                <a16:creationId xmlns:a16="http://schemas.microsoft.com/office/drawing/2014/main" id="{9AC935A1-3DFF-457D-8C70-E337C3D84F5A}"/>
              </a:ext>
            </a:extLst>
          </p:cNvPr>
          <p:cNvSpPr>
            <a:spLocks noGrp="1"/>
          </p:cNvSpPr>
          <p:nvPr>
            <p:ph type="body" sz="half" idx="2" hasCustomPrompt="1"/>
          </p:nvPr>
        </p:nvSpPr>
        <p:spPr>
          <a:xfrm>
            <a:off x="358529" y="2057400"/>
            <a:ext cx="3790884" cy="3811588"/>
          </a:xfrm>
        </p:spPr>
        <p:txBody>
          <a:bodyPr rtlCol="0"/>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B7A7BCA1-EDFB-4272-9DAC-5C22CC6E19EF}" type="datetime1">
              <a:rPr lang="fr-FR" noProof="0" smtClean="0"/>
              <a:t>29/06/2025</a:t>
            </a:fld>
            <a:endParaRPr lang="fr-FR" noProof="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11" name="Espace réservé du pied de page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ux images avec légende_1">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79842E67-35F4-4EC2-B5B4-6D02111EDAD7}"/>
              </a:ext>
            </a:extLst>
          </p:cNvPr>
          <p:cNvSpPr>
            <a:spLocks noGrp="1"/>
          </p:cNvSpPr>
          <p:nvPr>
            <p:ph type="pic" idx="1" hasCustomPrompt="1"/>
          </p:nvPr>
        </p:nvSpPr>
        <p:spPr>
          <a:xfrm>
            <a:off x="441959"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10" name="Espace réservé d’image 2">
            <a:extLst>
              <a:ext uri="{FF2B5EF4-FFF2-40B4-BE49-F238E27FC236}">
                <a16:creationId xmlns:a16="http://schemas.microsoft.com/office/drawing/2014/main" id="{6553049D-F1F2-4E3C-B0A3-D2BCB35B18A8}"/>
              </a:ext>
            </a:extLst>
          </p:cNvPr>
          <p:cNvSpPr>
            <a:spLocks noGrp="1"/>
          </p:cNvSpPr>
          <p:nvPr>
            <p:ph type="pic" idx="13" hasCustomPrompt="1"/>
          </p:nvPr>
        </p:nvSpPr>
        <p:spPr>
          <a:xfrm>
            <a:off x="8047164"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 name="Titr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rtlCol="0" anchor="b">
            <a:normAutofit/>
          </a:bodyPr>
          <a:lstStyle>
            <a:lvl1pPr>
              <a:defRPr sz="2800">
                <a:solidFill>
                  <a:schemeClr val="accent1">
                    <a:lumMod val="75000"/>
                  </a:schemeClr>
                </a:solidFill>
              </a:defRPr>
            </a:lvl1pPr>
          </a:lstStyle>
          <a:p>
            <a:pPr rtl="0"/>
            <a:r>
              <a:rPr lang="fr-FR" noProof="0"/>
              <a:t>Modifiez le style du titre</a:t>
            </a:r>
          </a:p>
        </p:txBody>
      </p:sp>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F5CFCE30-381F-48B6-951D-CAB709990661}" type="datetime1">
              <a:rPr lang="fr-FR" noProof="0" smtClean="0"/>
              <a:t>29/06/2025</a:t>
            </a:fld>
            <a:endParaRPr lang="fr-FR" noProof="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11" name="Espace réservé du contenu 8">
            <a:extLst>
              <a:ext uri="{FF2B5EF4-FFF2-40B4-BE49-F238E27FC236}">
                <a16:creationId xmlns:a16="http://schemas.microsoft.com/office/drawing/2014/main" id="{8C645043-BE6A-4D32-ACA9-AB593DA6BC9F}"/>
              </a:ext>
            </a:extLst>
          </p:cNvPr>
          <p:cNvSpPr>
            <a:spLocks noGrp="1"/>
          </p:cNvSpPr>
          <p:nvPr>
            <p:ph sz="quarter" idx="14" hasCustomPrompt="1"/>
          </p:nvPr>
        </p:nvSpPr>
        <p:spPr>
          <a:xfrm>
            <a:off x="4144457" y="2057400"/>
            <a:ext cx="3791456" cy="3862388"/>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2" name="Espace réservé du pied de page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images avec légende_2">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79842E67-35F4-4EC2-B5B4-6D02111EDAD7}"/>
              </a:ext>
            </a:extLst>
          </p:cNvPr>
          <p:cNvSpPr>
            <a:spLocks noGrp="1"/>
          </p:cNvSpPr>
          <p:nvPr>
            <p:ph type="pic" idx="1" hasCustomPrompt="1"/>
          </p:nvPr>
        </p:nvSpPr>
        <p:spPr>
          <a:xfrm>
            <a:off x="441959"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10" name="Espace réservé d’image 2">
            <a:extLst>
              <a:ext uri="{FF2B5EF4-FFF2-40B4-BE49-F238E27FC236}">
                <a16:creationId xmlns:a16="http://schemas.microsoft.com/office/drawing/2014/main" id="{6553049D-F1F2-4E3C-B0A3-D2BCB35B18A8}"/>
              </a:ext>
            </a:extLst>
          </p:cNvPr>
          <p:cNvSpPr>
            <a:spLocks noGrp="1"/>
          </p:cNvSpPr>
          <p:nvPr>
            <p:ph type="pic" idx="13" hasCustomPrompt="1"/>
          </p:nvPr>
        </p:nvSpPr>
        <p:spPr>
          <a:xfrm>
            <a:off x="4244562"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 name="Titr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rtlCol="0" anchor="b">
            <a:normAutofit/>
          </a:bodyPr>
          <a:lstStyle>
            <a:lvl1pPr>
              <a:defRPr sz="2800">
                <a:solidFill>
                  <a:schemeClr val="accent1">
                    <a:lumMod val="75000"/>
                  </a:schemeClr>
                </a:solidFill>
              </a:defRPr>
            </a:lvl1pPr>
          </a:lstStyle>
          <a:p>
            <a:pPr rtl="0"/>
            <a:r>
              <a:rPr lang="fr-FR" noProof="0"/>
              <a:t>Modifiez le style du titre</a:t>
            </a:r>
          </a:p>
        </p:txBody>
      </p:sp>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A8C867F1-0291-48DF-BEF0-50B5B218996A}" type="datetime1">
              <a:rPr lang="fr-FR" noProof="0" smtClean="0"/>
              <a:t>29/06/2025</a:t>
            </a:fld>
            <a:endParaRPr lang="fr-FR" noProof="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11" name="Espace réservé du contenu 8">
            <a:extLst>
              <a:ext uri="{FF2B5EF4-FFF2-40B4-BE49-F238E27FC236}">
                <a16:creationId xmlns:a16="http://schemas.microsoft.com/office/drawing/2014/main" id="{8C645043-BE6A-4D32-ACA9-AB593DA6BC9F}"/>
              </a:ext>
            </a:extLst>
          </p:cNvPr>
          <p:cNvSpPr>
            <a:spLocks noGrp="1"/>
          </p:cNvSpPr>
          <p:nvPr>
            <p:ph sz="quarter" idx="14" hasCustomPrompt="1"/>
          </p:nvPr>
        </p:nvSpPr>
        <p:spPr>
          <a:xfrm>
            <a:off x="8355530" y="2057400"/>
            <a:ext cx="3577934" cy="3862388"/>
          </a:xfrm>
        </p:spPr>
        <p:txBody>
          <a:bodyPr rtlCol="0"/>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fr-FR" noProof="0" dirty="0"/>
              <a:t>Modifiez les styles du texte du masque</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fr-FR" noProof="0" dirty="0"/>
              <a:t>Deuxième niveau</a:t>
            </a:r>
          </a:p>
        </p:txBody>
      </p:sp>
      <p:sp>
        <p:nvSpPr>
          <p:cNvPr id="9" name="Espace réservé du pied de page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Image à gauche avec légende">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CF262E62-E8FA-42DE-BC7E-BA73A13FCBFF}"/>
              </a:ext>
            </a:extLst>
          </p:cNvPr>
          <p:cNvSpPr>
            <a:spLocks noGrp="1"/>
          </p:cNvSpPr>
          <p:nvPr>
            <p:ph type="pic" sz="quarter" idx="15" hasCustomPrompt="1"/>
          </p:nvPr>
        </p:nvSpPr>
        <p:spPr>
          <a:xfrm>
            <a:off x="0" y="0"/>
            <a:ext cx="7537685" cy="6858000"/>
          </a:xfrm>
        </p:spPr>
        <p:txBody>
          <a:bodyPr rtlCol="0" anchor="ctr" anchorCtr="0"/>
          <a:lstStyle>
            <a:lvl1pPr algn="ctr">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93696899-6846-4B29-AD05-49215C31489C}"/>
              </a:ext>
            </a:extLst>
          </p:cNvPr>
          <p:cNvSpPr>
            <a:spLocks noGrp="1"/>
          </p:cNvSpPr>
          <p:nvPr>
            <p:ph type="title"/>
          </p:nvPr>
        </p:nvSpPr>
        <p:spPr>
          <a:xfrm>
            <a:off x="7955459" y="197123"/>
            <a:ext cx="3392382" cy="1675219"/>
          </a:xfrm>
        </p:spPr>
        <p:txBody>
          <a:bodyPr rtlCol="0"/>
          <a:lstStyle>
            <a:lvl1pPr>
              <a:defRPr>
                <a:solidFill>
                  <a:schemeClr val="accent1">
                    <a:lumMod val="75000"/>
                  </a:schemeClr>
                </a:solidFill>
              </a:defRPr>
            </a:lvl1pPr>
          </a:lstStyle>
          <a:p>
            <a:pPr rtl="0"/>
            <a:r>
              <a:rPr lang="fr-FR" noProof="0"/>
              <a:t>Modifiez le style du titre</a:t>
            </a:r>
          </a:p>
        </p:txBody>
      </p:sp>
      <p:sp>
        <p:nvSpPr>
          <p:cNvPr id="19" name="Espace réservé du contenu 8">
            <a:extLst>
              <a:ext uri="{FF2B5EF4-FFF2-40B4-BE49-F238E27FC236}">
                <a16:creationId xmlns:a16="http://schemas.microsoft.com/office/drawing/2014/main" id="{2939FABB-D58D-4DAF-878D-EB51A2AA620A}"/>
              </a:ext>
            </a:extLst>
          </p:cNvPr>
          <p:cNvSpPr>
            <a:spLocks noGrp="1"/>
          </p:cNvSpPr>
          <p:nvPr>
            <p:ph sz="quarter" idx="14" hasCustomPrompt="1"/>
          </p:nvPr>
        </p:nvSpPr>
        <p:spPr>
          <a:xfrm>
            <a:off x="7955459" y="2057400"/>
            <a:ext cx="3392382" cy="3862388"/>
          </a:xfrm>
        </p:spPr>
        <p:txBody>
          <a:bodyPr rtlCol="0"/>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fr-FR" noProof="0" dirty="0"/>
              <a:t>Modifiez les styles du texte du masque</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fr-FR" noProof="0" dirty="0"/>
              <a:t>Deuxième niveau</a:t>
            </a:r>
          </a:p>
        </p:txBody>
      </p:sp>
      <p:sp>
        <p:nvSpPr>
          <p:cNvPr id="20" name="Rectangle 19">
            <a:extLst>
              <a:ext uri="{FF2B5EF4-FFF2-40B4-BE49-F238E27FC236}">
                <a16:creationId xmlns:a16="http://schemas.microsoft.com/office/drawing/2014/main" id="{82AD5814-D5B6-4BF5-BF94-2F284D0079F8}"/>
              </a:ext>
            </a:extLst>
          </p:cNvPr>
          <p:cNvSpPr/>
          <p:nvPr userDrawn="1"/>
        </p:nvSpPr>
        <p:spPr>
          <a:xfrm>
            <a:off x="8042147" y="453643"/>
            <a:ext cx="3528000" cy="985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Espace réservé de la date 4">
            <a:extLst>
              <a:ext uri="{FF2B5EF4-FFF2-40B4-BE49-F238E27FC236}">
                <a16:creationId xmlns:a16="http://schemas.microsoft.com/office/drawing/2014/main" id="{1FB18E8B-6111-4A64-AA8C-4CD4C9814C59}"/>
              </a:ext>
            </a:extLst>
          </p:cNvPr>
          <p:cNvSpPr>
            <a:spLocks noGrp="1"/>
          </p:cNvSpPr>
          <p:nvPr>
            <p:ph type="dt" sz="half" idx="10"/>
          </p:nvPr>
        </p:nvSpPr>
        <p:spPr>
          <a:xfrm>
            <a:off x="7605951" y="6423914"/>
            <a:ext cx="2844799" cy="365125"/>
          </a:xfrm>
        </p:spPr>
        <p:txBody>
          <a:bodyPr rtlCol="0"/>
          <a:lstStyle/>
          <a:p>
            <a:pPr rtl="0"/>
            <a:fld id="{02487ABE-4B98-4613-852E-4B84A6572979}" type="datetime1">
              <a:rPr lang="fr-FR" noProof="0" smtClean="0"/>
              <a:t>29/06/2025</a:t>
            </a:fld>
            <a:endParaRPr lang="fr-FR" noProof="0"/>
          </a:p>
        </p:txBody>
      </p:sp>
      <p:sp>
        <p:nvSpPr>
          <p:cNvPr id="23" name="Espace réservé du numéro de diapositive 6">
            <a:extLst>
              <a:ext uri="{FF2B5EF4-FFF2-40B4-BE49-F238E27FC236}">
                <a16:creationId xmlns:a16="http://schemas.microsoft.com/office/drawing/2014/main" id="{D5311807-ED2F-406C-B107-B5D885AD840F}"/>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24" name="Espace réservé du pied de page 5">
            <a:extLst>
              <a:ext uri="{FF2B5EF4-FFF2-40B4-BE49-F238E27FC236}">
                <a16:creationId xmlns:a16="http://schemas.microsoft.com/office/drawing/2014/main" id="{643FEB5F-C4B2-43B5-B019-DC467A62FAC1}"/>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171566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Image avec légende_1">
    <p:spTree>
      <p:nvGrpSpPr>
        <p:cNvPr id="1" name=""/>
        <p:cNvGrpSpPr/>
        <p:nvPr/>
      </p:nvGrpSpPr>
      <p:grpSpPr>
        <a:xfrm>
          <a:off x="0" y="0"/>
          <a:ext cx="0" cy="0"/>
          <a:chOff x="0" y="0"/>
          <a:chExt cx="0" cy="0"/>
        </a:xfrm>
      </p:grpSpPr>
      <p:sp>
        <p:nvSpPr>
          <p:cNvPr id="4" name="Espace réservé du texte 3"/>
          <p:cNvSpPr>
            <a:spLocks noGrp="1"/>
          </p:cNvSpPr>
          <p:nvPr>
            <p:ph type="body" sz="half" idx="2" hasCustomPrompt="1"/>
          </p:nvPr>
        </p:nvSpPr>
        <p:spPr>
          <a:xfrm>
            <a:off x="8119868" y="5356067"/>
            <a:ext cx="3625595" cy="1000782"/>
          </a:xfrm>
          <a:solidFill>
            <a:srgbClr val="465359"/>
          </a:solidFill>
        </p:spPr>
        <p:txBody>
          <a:bodyPr lIns="91440" tIns="0" rIns="91440" bIns="0" rtlCol="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2" name="Titre 1"/>
          <p:cNvSpPr>
            <a:spLocks noGrp="1"/>
          </p:cNvSpPr>
          <p:nvPr>
            <p:ph type="title"/>
          </p:nvPr>
        </p:nvSpPr>
        <p:spPr>
          <a:xfrm>
            <a:off x="8119869" y="453642"/>
            <a:ext cx="3625595" cy="4826023"/>
          </a:xfrm>
          <a:solidFill>
            <a:schemeClr val="accent1"/>
          </a:solidFill>
        </p:spPr>
        <p:txBody>
          <a:bodyPr tIns="0" bIns="0" rtlCol="0" anchor="ctr" anchorCtr="0">
            <a:noAutofit/>
          </a:bodyPr>
          <a:lstStyle>
            <a:lvl1pPr algn="ctr">
              <a:defRPr sz="3600" b="0">
                <a:solidFill>
                  <a:srgbClr val="FFFFFF"/>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39766" y="453642"/>
            <a:ext cx="7602421" cy="5903207"/>
          </a:xfrm>
          <a:solidFill>
            <a:schemeClr val="bg1">
              <a:lumMod val="85000"/>
            </a:schemeClr>
          </a:solidFill>
        </p:spPr>
        <p:txBody>
          <a:bodyPr lIns="457200" tIns="457200" rtlCol="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5" name="Espace réservé de la date 4"/>
          <p:cNvSpPr>
            <a:spLocks noGrp="1"/>
          </p:cNvSpPr>
          <p:nvPr>
            <p:ph type="dt" sz="half" idx="10"/>
          </p:nvPr>
        </p:nvSpPr>
        <p:spPr>
          <a:xfrm>
            <a:off x="7605951" y="6423914"/>
            <a:ext cx="2844799" cy="365125"/>
          </a:xfrm>
        </p:spPr>
        <p:txBody>
          <a:bodyPr rtlCol="0"/>
          <a:lstStyle>
            <a:lvl1pPr>
              <a:defRPr/>
            </a:lvl1pPr>
          </a:lstStyle>
          <a:p>
            <a:pPr rtl="0"/>
            <a:fld id="{BDB5EF19-6955-4211-863B-513990CD526B}" type="datetime1">
              <a:rPr lang="fr-FR" noProof="0" smtClean="0"/>
              <a:t>29/06/2025</a:t>
            </a:fld>
            <a:endParaRPr lang="fr-FR" noProof="0"/>
          </a:p>
        </p:txBody>
      </p:sp>
      <p:sp>
        <p:nvSpPr>
          <p:cNvPr id="6" name="Espace réservé du pied de page 5"/>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7" name="Espace réservé du numéro de diapositive 6"/>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a:p>
        </p:txBody>
      </p:sp>
    </p:spTree>
    <p:extLst>
      <p:ext uri="{BB962C8B-B14F-4D97-AF65-F5344CB8AC3E}">
        <p14:creationId xmlns:p14="http://schemas.microsoft.com/office/powerpoint/2010/main" val="1617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vec légende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Titr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rtlCol="0">
            <a:normAutofit/>
          </a:bodyPr>
          <a:lstStyle>
            <a:lvl1pPr>
              <a:defRPr sz="3600">
                <a:solidFill>
                  <a:schemeClr val="bg1"/>
                </a:solidFill>
              </a:defRPr>
            </a:lvl1pPr>
          </a:lstStyle>
          <a:p>
            <a:pPr rtl="0"/>
            <a:r>
              <a:rPr lang="fr-FR" noProof="0"/>
              <a:t>Modifiez le style du titre</a:t>
            </a:r>
          </a:p>
        </p:txBody>
      </p:sp>
      <p:sp>
        <p:nvSpPr>
          <p:cNvPr id="4" name="Espace réservé d’image 3">
            <a:extLst>
              <a:ext uri="{FF2B5EF4-FFF2-40B4-BE49-F238E27FC236}">
                <a16:creationId xmlns:a16="http://schemas.microsoft.com/office/drawing/2014/main" id="{5B084B74-38B3-42C8-B8E4-A0D13B059E92}"/>
              </a:ext>
            </a:extLst>
          </p:cNvPr>
          <p:cNvSpPr>
            <a:spLocks noGrp="1"/>
          </p:cNvSpPr>
          <p:nvPr>
            <p:ph type="pic" sz="quarter" idx="13" hasCustomPrompt="1"/>
          </p:nvPr>
        </p:nvSpPr>
        <p:spPr>
          <a:xfrm>
            <a:off x="441325" y="606425"/>
            <a:ext cx="11304588" cy="3536950"/>
          </a:xfrm>
        </p:spPr>
        <p:txBody>
          <a:bodyPr rtlCol="0"/>
          <a:lstStyle>
            <a:lvl1pPr marL="0" indent="0" algn="ctr">
              <a:buNone/>
              <a:defRPr/>
            </a:lvl1pPr>
          </a:lstStyle>
          <a:p>
            <a:pPr rtl="0"/>
            <a:r>
              <a:rPr lang="fr-FR" noProof="0" dirty="0"/>
              <a:t>Cliquez sur l’icône pour ajouter une image</a:t>
            </a:r>
          </a:p>
        </p:txBody>
      </p:sp>
      <p:sp>
        <p:nvSpPr>
          <p:cNvPr id="3" name="Espace réservé de la date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rtlCol="0"/>
          <a:lstStyle/>
          <a:p>
            <a:pPr rtl="0"/>
            <a:fld id="{EF965C32-80DA-468B-B40F-3D6C6EEF6798}" type="datetime1">
              <a:rPr lang="fr-FR" noProof="0" smtClean="0"/>
              <a:t>29/06/2025</a:t>
            </a:fld>
            <a:endParaRPr lang="fr-FR" noProof="0"/>
          </a:p>
        </p:txBody>
      </p:sp>
      <p:sp>
        <p:nvSpPr>
          <p:cNvPr id="5" name="Espace réservé du numéro de diapositive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6" name="Espace réservé du pied de page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7" name="Espace réservé du texte 6">
            <a:extLst>
              <a:ext uri="{FF2B5EF4-FFF2-40B4-BE49-F238E27FC236}">
                <a16:creationId xmlns:a16="http://schemas.microsoft.com/office/drawing/2014/main" id="{85EB5327-3B98-4D40-987B-863866194FFC}"/>
              </a:ext>
            </a:extLst>
          </p:cNvPr>
          <p:cNvSpPr>
            <a:spLocks noGrp="1"/>
          </p:cNvSpPr>
          <p:nvPr>
            <p:ph type="body" sz="quarter" idx="14" hasCustomPrompt="1"/>
          </p:nvPr>
        </p:nvSpPr>
        <p:spPr>
          <a:xfrm>
            <a:off x="1058863" y="5303610"/>
            <a:ext cx="9391888" cy="614363"/>
          </a:xfrm>
        </p:spPr>
        <p:txBody>
          <a:bodyPr rtlCol="0">
            <a:normAutofit/>
          </a:bodyPr>
          <a:lstStyle>
            <a:lvl1pPr marL="0" indent="0">
              <a:buNone/>
              <a:defRPr sz="1600">
                <a:solidFill>
                  <a:schemeClr val="bg2">
                    <a:lumMod val="75000"/>
                  </a:schemeClr>
                </a:solidFill>
              </a:defRPr>
            </a:lvl1pPr>
            <a:lvl2pPr marL="324000" indent="0">
              <a:buNone/>
              <a:defRPr/>
            </a:lvl2pPr>
          </a:lstStyle>
          <a:p>
            <a:pPr lvl="0" rtl="0"/>
            <a:r>
              <a:rPr lang="fr-FR" noProof="0" dirty="0"/>
              <a:t>Modifiez les styles du texte du masque</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a:xfrm>
            <a:off x="7605951" y="6423914"/>
            <a:ext cx="2844799" cy="365125"/>
          </a:xfrm>
        </p:spPr>
        <p:txBody>
          <a:bodyPr rtlCol="0"/>
          <a:lstStyle/>
          <a:p>
            <a:pPr rtl="0"/>
            <a:fld id="{7BEB5B2D-7939-4C6D-909B-0A22048A4243}" type="datetime1">
              <a:rPr lang="fr-FR" noProof="0" smtClean="0"/>
              <a:t>29/06/2025</a:t>
            </a:fld>
            <a:endParaRPr lang="fr-FR" noProof="0"/>
          </a:p>
        </p:txBody>
      </p:sp>
      <p:sp>
        <p:nvSpPr>
          <p:cNvPr id="6" name="Espace réservé du numéro de diapositive 5"/>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a:p>
        </p:txBody>
      </p:sp>
      <p:sp>
        <p:nvSpPr>
          <p:cNvPr id="7" name="Espace réservé du pied de page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r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rtlCol="0"/>
          <a:lstStyle>
            <a:lvl1pPr>
              <a:defRPr>
                <a:solidFill>
                  <a:schemeClr val="bg1"/>
                </a:solidFill>
              </a:defRPr>
            </a:lvl1pPr>
          </a:lstStyle>
          <a:p>
            <a:pPr rtl="0"/>
            <a:r>
              <a:rPr lang="fr-FR" noProof="0"/>
              <a:t>Modifiez le style du titre</a:t>
            </a:r>
          </a:p>
        </p:txBody>
      </p:sp>
      <p:sp>
        <p:nvSpPr>
          <p:cNvPr id="11" name="Espace réservé du contenu 2">
            <a:extLst>
              <a:ext uri="{FF2B5EF4-FFF2-40B4-BE49-F238E27FC236}">
                <a16:creationId xmlns:a16="http://schemas.microsoft.com/office/drawing/2014/main" id="{08CB40EA-D0BA-41DA-91DE-15B4C161DD28}"/>
              </a:ext>
            </a:extLst>
          </p:cNvPr>
          <p:cNvSpPr>
            <a:spLocks noGrp="1"/>
          </p:cNvSpPr>
          <p:nvPr>
            <p:ph idx="1" hasCustomPrompt="1"/>
          </p:nvPr>
        </p:nvSpPr>
        <p:spPr>
          <a:xfrm>
            <a:off x="581192" y="2180496"/>
            <a:ext cx="11029615" cy="3678303"/>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34849607-38CE-49FB-8240-89C87E3C2FDD}" type="datetime1">
              <a:rPr lang="fr-FR" noProof="0" smtClean="0"/>
              <a:t>29/06/2025</a:t>
            </a:fld>
            <a:endParaRPr lang="fr-FR" noProof="0"/>
          </a:p>
        </p:txBody>
      </p:sp>
      <p:sp>
        <p:nvSpPr>
          <p:cNvPr id="5" name="Espace réservé d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r>
              <a:rPr lang="fr-FR" noProof="0"/>
              <a:t>Enseigner un cours</a:t>
            </a:r>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159F479D-7533-4EEF-A06F-7CD2FE3DB90D}" type="slidenum">
              <a:rPr lang="fr-FR" noProof="0" smtClean="0"/>
              <a:t>‹N°›</a:t>
            </a:fld>
            <a:endParaRPr lang="fr-FR" noProof="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eux contenus">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rtlCol="0"/>
          <a:lstStyle/>
          <a:p>
            <a:pPr rtl="0"/>
            <a:fld id="{2E9526F8-EDA6-4B82-A685-E07CBAD1B6D4}" type="datetime1">
              <a:rPr lang="fr-FR" noProof="0" smtClean="0"/>
              <a:t>29/06/2025</a:t>
            </a:fld>
            <a:endParaRPr lang="fr-FR" noProof="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a:p>
        </p:txBody>
      </p:sp>
      <p:sp>
        <p:nvSpPr>
          <p:cNvPr id="11" name="Espace réservé du pied de page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r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rtlCol="0"/>
          <a:lstStyle>
            <a:lvl1pPr>
              <a:defRPr>
                <a:solidFill>
                  <a:schemeClr val="bg1"/>
                </a:solidFill>
              </a:defRPr>
            </a:lvl1pPr>
          </a:lstStyle>
          <a:p>
            <a:pPr rtl="0"/>
            <a:r>
              <a:rPr lang="fr-FR" noProof="0"/>
              <a:t>Modifiez le style du titre</a:t>
            </a:r>
          </a:p>
        </p:txBody>
      </p:sp>
      <p:sp>
        <p:nvSpPr>
          <p:cNvPr id="14" name="Espace réservé du contenu 2">
            <a:extLst>
              <a:ext uri="{FF2B5EF4-FFF2-40B4-BE49-F238E27FC236}">
                <a16:creationId xmlns:a16="http://schemas.microsoft.com/office/drawing/2014/main" id="{2B92446D-E0AD-4899-86E1-DFBB50D92144}"/>
              </a:ext>
            </a:extLst>
          </p:cNvPr>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contenu 3">
            <a:extLst>
              <a:ext uri="{FF2B5EF4-FFF2-40B4-BE49-F238E27FC236}">
                <a16:creationId xmlns:a16="http://schemas.microsoft.com/office/drawing/2014/main" id="{9BF0768A-BCD3-4064-8FE0-C439326F00DD}"/>
              </a:ext>
            </a:extLst>
          </p:cNvPr>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rtlCol="0"/>
          <a:lstStyle/>
          <a:p>
            <a:pPr rtl="0"/>
            <a:fld id="{F801A26B-BCA9-40EA-A42E-A662C95AEDB6}" type="datetime1">
              <a:rPr lang="fr-FR" noProof="0" smtClean="0"/>
              <a:t>29/06/2025</a:t>
            </a:fld>
            <a:endParaRPr lang="fr-FR" noProof="0"/>
          </a:p>
        </p:txBody>
      </p:sp>
      <p:sp>
        <p:nvSpPr>
          <p:cNvPr id="9" name="Espace réservé du numéro de diapositive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10" name="Espace réservé du pied de page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rtlCol="0"/>
          <a:lstStyle>
            <a:lvl1pPr>
              <a:defRPr>
                <a:solidFill>
                  <a:schemeClr val="bg1"/>
                </a:solidFill>
              </a:defRPr>
            </a:lvl1pPr>
          </a:lstStyle>
          <a:p>
            <a:pPr rtl="0"/>
            <a:r>
              <a:rPr lang="fr-FR" noProof="0"/>
              <a:t>Modifiez le style du titre</a:t>
            </a:r>
          </a:p>
        </p:txBody>
      </p:sp>
      <p:sp>
        <p:nvSpPr>
          <p:cNvPr id="13" name="Espace réservé du texte 2">
            <a:extLst>
              <a:ext uri="{FF2B5EF4-FFF2-40B4-BE49-F238E27FC236}">
                <a16:creationId xmlns:a16="http://schemas.microsoft.com/office/drawing/2014/main" id="{9555D9C2-1EA2-4557-9496-E7AEA7A128B8}"/>
              </a:ext>
            </a:extLst>
          </p:cNvPr>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4" name="Espace réservé du contenu 3">
            <a:extLst>
              <a:ext uri="{FF2B5EF4-FFF2-40B4-BE49-F238E27FC236}">
                <a16:creationId xmlns:a16="http://schemas.microsoft.com/office/drawing/2014/main" id="{A464C6A4-3497-4DA5-945D-7A771E383ACF}"/>
              </a:ext>
            </a:extLst>
          </p:cNvPr>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4">
            <a:extLst>
              <a:ext uri="{FF2B5EF4-FFF2-40B4-BE49-F238E27FC236}">
                <a16:creationId xmlns:a16="http://schemas.microsoft.com/office/drawing/2014/main" id="{91C3F39A-C070-4EEB-9285-4EFBEE5FB54A}"/>
              </a:ext>
            </a:extLst>
          </p:cNvPr>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6" name="Espace réservé du contenu 5">
            <a:extLst>
              <a:ext uri="{FF2B5EF4-FFF2-40B4-BE49-F238E27FC236}">
                <a16:creationId xmlns:a16="http://schemas.microsoft.com/office/drawing/2014/main" id="{07E4AC67-32FA-4B42-9340-5E57C82F7437}"/>
              </a:ext>
            </a:extLst>
          </p:cNvPr>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rtlCol="0"/>
          <a:lstStyle/>
          <a:p>
            <a:pPr rtl="0"/>
            <a:fld id="{E3A02E7F-6028-4FDC-9E13-188ECE84ADBC}" type="datetime1">
              <a:rPr lang="fr-FR" noProof="0" smtClean="0"/>
              <a:t>29/06/2025</a:t>
            </a:fld>
            <a:endParaRPr lang="fr-FR" noProof="0"/>
          </a:p>
        </p:txBody>
      </p:sp>
      <p:sp>
        <p:nvSpPr>
          <p:cNvPr id="5" name="Espace réservé du numéro de diapositive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6" name="Espace réservé du pied de page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rtlCol="0"/>
          <a:lstStyle>
            <a:lvl1pPr>
              <a:defRPr>
                <a:solidFill>
                  <a:schemeClr val="bg1"/>
                </a:solidFill>
              </a:defRPr>
            </a:lvl1pPr>
          </a:lstStyle>
          <a:p>
            <a:pPr rtl="0"/>
            <a:r>
              <a:rPr lang="fr-FR" noProof="0"/>
              <a:t>Modifiez le style du titre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rtlCol="0"/>
          <a:lstStyle/>
          <a:p>
            <a:pPr rtl="0"/>
            <a:fld id="{2122047C-FBC7-4390-8247-56022B36C3B9}" type="datetime1">
              <a:rPr lang="fr-FR" noProof="0" smtClean="0"/>
              <a:t>29/06/2025</a:t>
            </a:fld>
            <a:endParaRPr lang="fr-FR" noProof="0"/>
          </a:p>
        </p:txBody>
      </p:sp>
      <p:sp>
        <p:nvSpPr>
          <p:cNvPr id="4" name="Espace réservé du numéro de diapositive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rtlCol="0"/>
          <a:lstStyle/>
          <a:p>
            <a:pPr rtl="0"/>
            <a:fld id="{F603CDE5-C1D8-4EDD-870F-A498BAFA520F}" type="slidenum">
              <a:rPr lang="fr-FR" noProof="0" smtClean="0"/>
              <a:t>‹N°›</a:t>
            </a:fld>
            <a:endParaRPr lang="fr-FR" noProof="0"/>
          </a:p>
        </p:txBody>
      </p:sp>
      <p:sp>
        <p:nvSpPr>
          <p:cNvPr id="5" name="Espace réservé du pied de page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rtlCol="0"/>
          <a:lstStyle/>
          <a:p>
            <a:pPr rtl="0"/>
            <a:fld id="{2D993358-9AE9-405F-A047-27BE1D5182DB}" type="datetime1">
              <a:rPr lang="fr-FR" noProof="0" smtClean="0"/>
              <a:t>29/06/2025</a:t>
            </a:fld>
            <a:endParaRPr lang="fr-FR" noProof="0"/>
          </a:p>
        </p:txBody>
      </p:sp>
      <p:sp>
        <p:nvSpPr>
          <p:cNvPr id="7" name="Espace réservé du numéro de diapositive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8" name="Espace réservé du pied de page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r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rtlCol="0" anchor="ctr"/>
          <a:lstStyle>
            <a:lvl1pPr algn="l">
              <a:defRPr sz="2000" b="0">
                <a:solidFill>
                  <a:schemeClr val="accent1">
                    <a:lumMod val="50000"/>
                  </a:schemeClr>
                </a:solidFill>
              </a:defRPr>
            </a:lvl1pPr>
          </a:lstStyle>
          <a:p>
            <a:pPr rtl="0"/>
            <a:r>
              <a:rPr lang="fr-FR" noProof="0"/>
              <a:t>Modifiez le style du titre</a:t>
            </a:r>
          </a:p>
        </p:txBody>
      </p:sp>
      <p:sp>
        <p:nvSpPr>
          <p:cNvPr id="11" name="Espace réservé du contenu 2">
            <a:extLst>
              <a:ext uri="{FF2B5EF4-FFF2-40B4-BE49-F238E27FC236}">
                <a16:creationId xmlns:a16="http://schemas.microsoft.com/office/drawing/2014/main" id="{C01EE411-05BB-43B4-BF85-4222430030F4}"/>
              </a:ext>
            </a:extLst>
          </p:cNvPr>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texte 3">
            <a:extLst>
              <a:ext uri="{FF2B5EF4-FFF2-40B4-BE49-F238E27FC236}">
                <a16:creationId xmlns:a16="http://schemas.microsoft.com/office/drawing/2014/main" id="{7C2A48C1-57D3-4A3D-B843-6ACC41EEE8E6}"/>
              </a:ext>
            </a:extLst>
          </p:cNvPr>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430BE13E-FA37-40C2-B9E5-5ADDC33C6D78}" type="datetime1">
              <a:rPr lang="fr-FR" noProof="0" smtClean="0"/>
              <a:t>29/06/2025</a:t>
            </a:fld>
            <a:endParaRPr lang="fr-FR" noProof="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8" name="Espace réservé du pied de page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9" name="Titr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10" name="Espace réservé de l’image 2">
            <a:extLst>
              <a:ext uri="{FF2B5EF4-FFF2-40B4-BE49-F238E27FC236}">
                <a16:creationId xmlns:a16="http://schemas.microsoft.com/office/drawing/2014/main" id="{EEBAE269-6AC1-4BFB-8694-696AFD04DC84}"/>
              </a:ext>
            </a:extLst>
          </p:cNvPr>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11" name="Espace réservé du texte 3">
            <a:extLst>
              <a:ext uri="{FF2B5EF4-FFF2-40B4-BE49-F238E27FC236}">
                <a16:creationId xmlns:a16="http://schemas.microsoft.com/office/drawing/2014/main" id="{F67E35A4-831E-477F-9962-C62C2A6492CD}"/>
              </a:ext>
            </a:extLst>
          </p:cNvPr>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pPr rtl="0"/>
            <a:fld id="{EF6404D3-663E-4DC0-B672-3B9D5B873E24}" type="datetime1">
              <a:rPr lang="fr-FR" noProof="0" smtClean="0"/>
              <a:t>29/06/2025</a:t>
            </a:fld>
            <a:endParaRPr lang="fr-FR" noProof="0"/>
          </a:p>
        </p:txBody>
      </p:sp>
      <p:sp>
        <p:nvSpPr>
          <p:cNvPr id="5" name="Espace réservé du pied de page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pPr rtl="0"/>
            <a:r>
              <a:rPr lang="fr-FR" noProof="0"/>
              <a:t>Enseigner un cours</a:t>
            </a:r>
          </a:p>
        </p:txBody>
      </p:sp>
      <p:sp>
        <p:nvSpPr>
          <p:cNvPr id="6" name="Espace réservé du numéro de diapositive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pPr rtl="0"/>
            <a:fld id="{3A98EE3D-8CD1-4C3F-BD1C-C98C9596463C}" type="slidenum">
              <a:rPr lang="fr-FR" noProof="0" smtClean="0"/>
              <a:pPr/>
              <a:t>‹N°›</a:t>
            </a:fld>
            <a:endParaRPr lang="fr-FR" noProof="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0" r:id="rId13"/>
    <p:sldLayoutId id="2147483739" r:id="rId14"/>
    <p:sldLayoutId id="2147483744" r:id="rId15"/>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F3AA242D-B507-4381-A8CB-EFA346570379}"/>
              </a:ext>
            </a:extLst>
          </p:cNvPr>
          <p:cNvSpPr>
            <a:spLocks noGrp="1"/>
          </p:cNvSpPr>
          <p:nvPr>
            <p:ph type="ctrTitle"/>
          </p:nvPr>
        </p:nvSpPr>
        <p:spPr>
          <a:xfrm>
            <a:off x="8372723" y="850791"/>
            <a:ext cx="3202016" cy="4198288"/>
          </a:xfrm>
        </p:spPr>
        <p:txBody>
          <a:bodyPr rtlCol="0" anchor="ctr">
            <a:normAutofit/>
          </a:bodyPr>
          <a:lstStyle/>
          <a:p>
            <a:pPr rtl="0"/>
            <a:r>
              <a:rPr lang="fr-FR" dirty="0">
                <a:solidFill>
                  <a:srgbClr val="FFFFFF"/>
                </a:solidFill>
              </a:rPr>
              <a:t>Enseigner un cours</a:t>
            </a:r>
          </a:p>
        </p:txBody>
      </p:sp>
      <p:sp>
        <p:nvSpPr>
          <p:cNvPr id="3" name="Sous-titre 2">
            <a:extLst>
              <a:ext uri="{FF2B5EF4-FFF2-40B4-BE49-F238E27FC236}">
                <a16:creationId xmlns:a16="http://schemas.microsoft.com/office/drawing/2014/main" id="{A4F4068D-37AE-4B7D-BC75-216B123A6C44}"/>
              </a:ext>
            </a:extLst>
          </p:cNvPr>
          <p:cNvSpPr>
            <a:spLocks noGrp="1"/>
          </p:cNvSpPr>
          <p:nvPr>
            <p:ph type="subTitle" idx="1"/>
          </p:nvPr>
        </p:nvSpPr>
        <p:spPr>
          <a:xfrm>
            <a:off x="8372723" y="5545331"/>
            <a:ext cx="3202016" cy="649222"/>
          </a:xfrm>
          <a:noFill/>
        </p:spPr>
        <p:txBody>
          <a:bodyPr rtlCol="0" anchor="ctr">
            <a:normAutofit/>
          </a:bodyPr>
          <a:lstStyle/>
          <a:p>
            <a:r>
              <a:rPr lang="fr-FR" sz="1800" dirty="0">
                <a:solidFill>
                  <a:schemeClr val="tx2">
                    <a:lumMod val="25000"/>
                    <a:lumOff val="75000"/>
                    <a:alpha val="75000"/>
                  </a:schemeClr>
                </a:solidFill>
              </a:rPr>
              <a:t>Démonstration XSS &amp; </a:t>
            </a:r>
            <a:r>
              <a:rPr lang="fr-FR" sz="1800" dirty="0" err="1">
                <a:solidFill>
                  <a:schemeClr val="tx2">
                    <a:lumMod val="25000"/>
                    <a:lumOff val="75000"/>
                    <a:alpha val="75000"/>
                  </a:schemeClr>
                </a:solidFill>
              </a:rPr>
              <a:t>SQLi</a:t>
            </a:r>
            <a:endParaRPr lang="fr-FR" sz="1800" dirty="0">
              <a:solidFill>
                <a:schemeClr val="tx2">
                  <a:lumMod val="25000"/>
                  <a:lumOff val="75000"/>
                  <a:alpha val="75000"/>
                </a:schemeClr>
              </a:solidFill>
            </a:endParaRPr>
          </a:p>
        </p:txBody>
      </p:sp>
      <p:pic>
        <p:nvPicPr>
          <p:cNvPr id="4" name="Image 3" descr="personnes assemblées autour d'un plan">
            <a:extLst>
              <a:ext uri="{FF2B5EF4-FFF2-40B4-BE49-F238E27FC236}">
                <a16:creationId xmlns:a16="http://schemas.microsoft.com/office/drawing/2014/main" id="{424717DA-0300-4297-B453-65314C5BEA09}"/>
              </a:ext>
            </a:extLst>
          </p:cNvPr>
          <p:cNvPicPr>
            <a:picLocks noChangeAspect="1"/>
          </p:cNvPicPr>
          <p:nvPr/>
        </p:nvPicPr>
        <p:blipFill>
          <a:blip r:embed="rId3"/>
          <a:srcRect/>
          <a:stretch/>
        </p:blipFill>
        <p:spPr>
          <a:xfrm>
            <a:off x="367026" y="481999"/>
            <a:ext cx="7588885" cy="5894002"/>
          </a:xfrm>
          <a:prstGeom prst="rect">
            <a:avLst/>
          </a:prstGeom>
        </p:spPr>
      </p:pic>
      <p:pic>
        <p:nvPicPr>
          <p:cNvPr id="6" name="Image 5">
            <a:extLst>
              <a:ext uri="{FF2B5EF4-FFF2-40B4-BE49-F238E27FC236}">
                <a16:creationId xmlns:a16="http://schemas.microsoft.com/office/drawing/2014/main" id="{8238574D-09AF-92A6-D630-F36FC0E55C13}"/>
              </a:ext>
            </a:extLst>
          </p:cNvPr>
          <p:cNvPicPr>
            <a:picLocks noChangeAspect="1"/>
          </p:cNvPicPr>
          <p:nvPr/>
        </p:nvPicPr>
        <p:blipFill>
          <a:blip r:embed="rId4"/>
          <a:stretch>
            <a:fillRect/>
          </a:stretch>
        </p:blipFill>
        <p:spPr>
          <a:xfrm>
            <a:off x="8464974" y="457199"/>
            <a:ext cx="2350510" cy="4774935"/>
          </a:xfrm>
          <a:prstGeom prst="rect">
            <a:avLst/>
          </a:prstGeom>
        </p:spPr>
      </p:pic>
    </p:spTree>
    <p:extLst>
      <p:ext uri="{BB962C8B-B14F-4D97-AF65-F5344CB8AC3E}">
        <p14:creationId xmlns:p14="http://schemas.microsoft.com/office/powerpoint/2010/main" val="420971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62B8B63-820C-4F4B-9D8C-FA49920100AA}"/>
              </a:ext>
            </a:extLst>
          </p:cNvPr>
          <p:cNvSpPr>
            <a:spLocks noGrp="1"/>
          </p:cNvSpPr>
          <p:nvPr>
            <p:ph type="title"/>
          </p:nvPr>
        </p:nvSpPr>
        <p:spPr/>
        <p:txBody>
          <a:bodyPr rtlCol="0"/>
          <a:lstStyle/>
          <a:p>
            <a:pPr rtl="0"/>
            <a:r>
              <a:rPr lang="fr-FR"/>
              <a:t>Lorem ipsum dolor </a:t>
            </a:r>
          </a:p>
        </p:txBody>
      </p:sp>
      <p:pic>
        <p:nvPicPr>
          <p:cNvPr id="12" name="Espace réservé d’image 11" descr="Homme qui écrit ">
            <a:extLst>
              <a:ext uri="{FF2B5EF4-FFF2-40B4-BE49-F238E27FC236}">
                <a16:creationId xmlns:a16="http://schemas.microsoft.com/office/drawing/2014/main" id="{29E16458-0C9B-4162-8A08-7C0E3BE746CB}"/>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447817" y="601351"/>
            <a:ext cx="11290859" cy="3554000"/>
          </a:xfrm>
        </p:spPr>
      </p:pic>
      <p:sp>
        <p:nvSpPr>
          <p:cNvPr id="6" name="Espace réservé du texte 5">
            <a:extLst>
              <a:ext uri="{FF2B5EF4-FFF2-40B4-BE49-F238E27FC236}">
                <a16:creationId xmlns:a16="http://schemas.microsoft.com/office/drawing/2014/main" id="{EA58F096-46A3-4EB4-950C-04CC7361A037}"/>
              </a:ext>
            </a:extLst>
          </p:cNvPr>
          <p:cNvSpPr>
            <a:spLocks noGrp="1"/>
          </p:cNvSpPr>
          <p:nvPr>
            <p:ph type="body" sz="half" idx="2"/>
          </p:nvPr>
        </p:nvSpPr>
        <p:spPr/>
        <p:txBody>
          <a:bodyPr rtlCol="0">
            <a:normAutofit/>
          </a:bodyPr>
          <a:lstStyle/>
          <a:p>
            <a:pPr rtl="0"/>
            <a:r>
              <a:rPr lang="fr-FR" sz="1600"/>
              <a:t>Lorem ipsum dolor sit amet, consectetuer adipiscing elit. Maecenas porttitor congue massa. Fusce posuere, magna sed pulvinar ultricies, purus lectus malesuada libero, sit amet commodo magna eros quis urna.</a:t>
            </a:r>
          </a:p>
        </p:txBody>
      </p:sp>
      <p:sp>
        <p:nvSpPr>
          <p:cNvPr id="5" name="Espace réservé du pied de page 4">
            <a:extLst>
              <a:ext uri="{FF2B5EF4-FFF2-40B4-BE49-F238E27FC236}">
                <a16:creationId xmlns:a16="http://schemas.microsoft.com/office/drawing/2014/main" id="{CA5BB4D0-13C7-43BD-B230-8B97D2917154}"/>
              </a:ext>
            </a:extLst>
          </p:cNvPr>
          <p:cNvSpPr>
            <a:spLocks noGrp="1"/>
          </p:cNvSpPr>
          <p:nvPr>
            <p:ph type="ftr" sz="quarter" idx="11"/>
          </p:nvPr>
        </p:nvSpPr>
        <p:spPr/>
        <p:txBody>
          <a:bodyPr/>
          <a:lstStyle/>
          <a:p>
            <a:pPr algn="l" rtl="0"/>
            <a:r>
              <a:rPr lang="fr" noProof="0"/>
              <a:t>Enseigner un cours</a:t>
            </a:r>
          </a:p>
        </p:txBody>
      </p:sp>
      <p:sp>
        <p:nvSpPr>
          <p:cNvPr id="7" name="Espace réservé du numéro de diapositive 6">
            <a:extLst>
              <a:ext uri="{FF2B5EF4-FFF2-40B4-BE49-F238E27FC236}">
                <a16:creationId xmlns:a16="http://schemas.microsoft.com/office/drawing/2014/main" id="{D98F5FA3-9D3B-4DFA-A825-5E4B08F34125}"/>
              </a:ext>
            </a:extLst>
          </p:cNvPr>
          <p:cNvSpPr>
            <a:spLocks noGrp="1"/>
          </p:cNvSpPr>
          <p:nvPr>
            <p:ph type="sldNum" sz="quarter" idx="12"/>
          </p:nvPr>
        </p:nvSpPr>
        <p:spPr/>
        <p:txBody>
          <a:bodyPr/>
          <a:lstStyle/>
          <a:p>
            <a:pPr rtl="0"/>
            <a:fld id="{F603CDE5-C1D8-4EDD-870F-A498BAFA520F}" type="slidenum">
              <a:rPr lang="en-US" noProof="0" smtClean="0"/>
              <a:t>10</a:t>
            </a:fld>
            <a:endParaRPr lang="en-US" noProof="0" dirty="0"/>
          </a:p>
        </p:txBody>
      </p:sp>
    </p:spTree>
    <p:extLst>
      <p:ext uri="{BB962C8B-B14F-4D97-AF65-F5344CB8AC3E}">
        <p14:creationId xmlns:p14="http://schemas.microsoft.com/office/powerpoint/2010/main" val="260801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24EC38A0-3DAB-4B29-9BBE-45A9EBDBF417}"/>
              </a:ext>
            </a:extLst>
          </p:cNvPr>
          <p:cNvSpPr>
            <a:spLocks noGrp="1"/>
          </p:cNvSpPr>
          <p:nvPr>
            <p:ph type="title"/>
          </p:nvPr>
        </p:nvSpPr>
        <p:spPr/>
        <p:txBody>
          <a:bodyPr rtlCol="0"/>
          <a:lstStyle/>
          <a:p>
            <a:pPr rtl="0"/>
            <a:r>
              <a:rPr lang="fr-FR"/>
              <a:t>MERCI DE VOTRE ATTENTION!</a:t>
            </a:r>
          </a:p>
        </p:txBody>
      </p:sp>
      <p:pic>
        <p:nvPicPr>
          <p:cNvPr id="14" name="Espace réservé d’image 13" descr="Jeunes femmes dans une bibliothèque">
            <a:extLst>
              <a:ext uri="{FF2B5EF4-FFF2-40B4-BE49-F238E27FC236}">
                <a16:creationId xmlns:a16="http://schemas.microsoft.com/office/drawing/2014/main" id="{E923BD5B-22B6-4E92-B95F-5F7B6467380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450662" y="606425"/>
            <a:ext cx="11285913" cy="3536950"/>
          </a:xfrm>
          <a:prstGeom prst="rect">
            <a:avLst/>
          </a:prstGeom>
        </p:spPr>
      </p:pic>
      <p:sp>
        <p:nvSpPr>
          <p:cNvPr id="4" name="Espace réservé du texte 3">
            <a:extLst>
              <a:ext uri="{FF2B5EF4-FFF2-40B4-BE49-F238E27FC236}">
                <a16:creationId xmlns:a16="http://schemas.microsoft.com/office/drawing/2014/main" id="{FD26EF91-820B-4DA2-B398-3E168AFF17A9}"/>
              </a:ext>
            </a:extLst>
          </p:cNvPr>
          <p:cNvSpPr>
            <a:spLocks noGrp="1"/>
          </p:cNvSpPr>
          <p:nvPr>
            <p:ph type="body" sz="half" idx="4294967295"/>
          </p:nvPr>
        </p:nvSpPr>
        <p:spPr>
          <a:xfrm>
            <a:off x="1077203" y="5316688"/>
            <a:ext cx="10014868" cy="676894"/>
          </a:xfrm>
        </p:spPr>
        <p:txBody>
          <a:bodyPr vert="horz" lIns="91440" tIns="45720" rIns="91440" bIns="45720" rtlCol="0" anchor="t">
            <a:normAutofit/>
          </a:bodyPr>
          <a:lstStyle/>
          <a:p>
            <a:pPr marL="0" indent="0" rtl="0">
              <a:lnSpc>
                <a:spcPct val="120000"/>
              </a:lnSpc>
              <a:spcBef>
                <a:spcPct val="20000"/>
              </a:spcBef>
              <a:buNone/>
            </a:pPr>
            <a:r>
              <a:rPr lang="fr-FR" sz="1600" cap="all">
                <a:solidFill>
                  <a:schemeClr val="tx2">
                    <a:lumMod val="10000"/>
                    <a:lumOff val="90000"/>
                    <a:alpha val="75000"/>
                  </a:schemeClr>
                </a:solidFill>
              </a:rPr>
              <a:t>Lorem ipsum dolor sit amet, consectetuer adipiscing elit. Maecenas porttitor congue massa. Fusce posuere, magna sed pulvinar ultricies, purus lectus malesuada libero</a:t>
            </a:r>
          </a:p>
        </p:txBody>
      </p:sp>
    </p:spTree>
    <p:extLst>
      <p:ext uri="{BB962C8B-B14F-4D97-AF65-F5344CB8AC3E}">
        <p14:creationId xmlns:p14="http://schemas.microsoft.com/office/powerpoint/2010/main" val="379830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69B35BB5-1630-45F0-B55C-B6847DF21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1">
            <a:extLst>
              <a:ext uri="{FF2B5EF4-FFF2-40B4-BE49-F238E27FC236}">
                <a16:creationId xmlns:a16="http://schemas.microsoft.com/office/drawing/2014/main" id="{D3EF5146-0A37-42B3-AF51-CBFCE4002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3DC6CC32-12E2-40AB-91E7-E065E3B54AA8}"/>
              </a:ext>
            </a:extLst>
          </p:cNvPr>
          <p:cNvSpPr>
            <a:spLocks noGrp="1"/>
          </p:cNvSpPr>
          <p:nvPr>
            <p:ph type="title"/>
          </p:nvPr>
        </p:nvSpPr>
        <p:spPr>
          <a:xfrm>
            <a:off x="581192" y="5264486"/>
            <a:ext cx="11029616" cy="958513"/>
          </a:xfrm>
        </p:spPr>
        <p:txBody>
          <a:bodyPr rtlCol="0" anchor="ctr">
            <a:normAutofit/>
          </a:bodyPr>
          <a:lstStyle/>
          <a:p>
            <a:pPr rtl="0"/>
            <a:r>
              <a:rPr lang="fr-FR" dirty="0">
                <a:solidFill>
                  <a:srgbClr val="FFFEFF"/>
                </a:solidFill>
              </a:rPr>
              <a:t>Plan du cours</a:t>
            </a:r>
          </a:p>
        </p:txBody>
      </p:sp>
      <p:sp>
        <p:nvSpPr>
          <p:cNvPr id="21" name="Rectangle 13">
            <a:extLst>
              <a:ext uri="{FF2B5EF4-FFF2-40B4-BE49-F238E27FC236}">
                <a16:creationId xmlns:a16="http://schemas.microsoft.com/office/drawing/2014/main" id="{DDED8BF8-49A0-47C5-84AB-93BBEEBCC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2" name="Rectangle 15">
            <a:extLst>
              <a:ext uri="{FF2B5EF4-FFF2-40B4-BE49-F238E27FC236}">
                <a16:creationId xmlns:a16="http://schemas.microsoft.com/office/drawing/2014/main" id="{E3609DE7-3DD1-4216-8540-70829BC88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8" name="Rectangle 17">
            <a:extLst>
              <a:ext uri="{FF2B5EF4-FFF2-40B4-BE49-F238E27FC236}">
                <a16:creationId xmlns:a16="http://schemas.microsoft.com/office/drawing/2014/main" id="{07EA47CF-8CF4-49F8-B441-9678508C0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aphicFrame>
        <p:nvGraphicFramePr>
          <p:cNvPr id="5" name="Espace réservé du contenu 2" descr="Objet SmartArt">
            <a:extLst>
              <a:ext uri="{FF2B5EF4-FFF2-40B4-BE49-F238E27FC236}">
                <a16:creationId xmlns:a16="http://schemas.microsoft.com/office/drawing/2014/main" id="{59405A29-4A0F-429B-A6BA-2D3E9946C76A}"/>
              </a:ext>
            </a:extLst>
          </p:cNvPr>
          <p:cNvGraphicFramePr>
            <a:graphicFrameLocks noGrp="1"/>
          </p:cNvGraphicFramePr>
          <p:nvPr>
            <p:ph idx="4294967295"/>
            <p:extLst>
              <p:ext uri="{D42A27DB-BD31-4B8C-83A1-F6EECF244321}">
                <p14:modId xmlns:p14="http://schemas.microsoft.com/office/powerpoint/2010/main" val="233297717"/>
              </p:ext>
            </p:extLst>
          </p:nvPr>
        </p:nvGraphicFramePr>
        <p:xfrm>
          <a:off x="450434" y="858445"/>
          <a:ext cx="11288243"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u pied de page 5">
            <a:extLst>
              <a:ext uri="{FF2B5EF4-FFF2-40B4-BE49-F238E27FC236}">
                <a16:creationId xmlns:a16="http://schemas.microsoft.com/office/drawing/2014/main" id="{C27FD4A6-6875-4A00-8018-45FACC1101F7}"/>
              </a:ext>
            </a:extLst>
          </p:cNvPr>
          <p:cNvSpPr>
            <a:spLocks noGrp="1"/>
          </p:cNvSpPr>
          <p:nvPr>
            <p:ph type="ftr" sz="quarter" idx="11"/>
          </p:nvPr>
        </p:nvSpPr>
        <p:spPr/>
        <p:txBody>
          <a:bodyPr/>
          <a:lstStyle/>
          <a:p>
            <a:pPr algn="l" rtl="0"/>
            <a:r>
              <a:rPr lang="fr-FR" noProof="0"/>
              <a:t>Enseigner un cours</a:t>
            </a:r>
          </a:p>
        </p:txBody>
      </p:sp>
      <p:sp>
        <p:nvSpPr>
          <p:cNvPr id="7" name="Espace réservé du numéro de diapositive 6">
            <a:extLst>
              <a:ext uri="{FF2B5EF4-FFF2-40B4-BE49-F238E27FC236}">
                <a16:creationId xmlns:a16="http://schemas.microsoft.com/office/drawing/2014/main" id="{B87AD7C1-BD0A-450D-8258-AE779C204719}"/>
              </a:ext>
            </a:extLst>
          </p:cNvPr>
          <p:cNvSpPr>
            <a:spLocks noGrp="1"/>
          </p:cNvSpPr>
          <p:nvPr>
            <p:ph type="sldNum" sz="quarter" idx="12"/>
          </p:nvPr>
        </p:nvSpPr>
        <p:spPr/>
        <p:txBody>
          <a:bodyPr/>
          <a:lstStyle/>
          <a:p>
            <a:pPr rtl="0"/>
            <a:fld id="{3A98EE3D-8CD1-4C3F-BD1C-C98C9596463C}" type="slidenum">
              <a:rPr lang="fr-FR" noProof="0" smtClean="0"/>
              <a:t>2</a:t>
            </a:fld>
            <a:endParaRPr lang="fr-FR" noProof="0"/>
          </a:p>
        </p:txBody>
      </p:sp>
    </p:spTree>
    <p:extLst>
      <p:ext uri="{BB962C8B-B14F-4D97-AF65-F5344CB8AC3E}">
        <p14:creationId xmlns:p14="http://schemas.microsoft.com/office/powerpoint/2010/main" val="162246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1" name="Rectangle 6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 name="Rectangle 6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5" name="Rectangle 6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87071E00-ABE1-44FD-92BD-2769C2C9C727}"/>
              </a:ext>
            </a:extLst>
          </p:cNvPr>
          <p:cNvSpPr>
            <a:spLocks noGrp="1"/>
          </p:cNvSpPr>
          <p:nvPr>
            <p:ph type="title"/>
          </p:nvPr>
        </p:nvSpPr>
        <p:spPr>
          <a:xfrm>
            <a:off x="513654" y="702156"/>
            <a:ext cx="3568661" cy="1188720"/>
          </a:xfrm>
        </p:spPr>
        <p:txBody>
          <a:bodyPr vert="horz" lIns="91440" tIns="45720" rIns="91440" bIns="45720" rtlCol="0" anchor="b">
            <a:normAutofit/>
          </a:bodyPr>
          <a:lstStyle/>
          <a:p>
            <a:pPr rtl="0"/>
            <a:r>
              <a:rPr lang="fr-FR" dirty="0">
                <a:solidFill>
                  <a:schemeClr val="accent1">
                    <a:lumMod val="75000"/>
                  </a:schemeClr>
                </a:solidFill>
              </a:rPr>
              <a:t>Première leçon</a:t>
            </a:r>
          </a:p>
        </p:txBody>
      </p:sp>
      <p:sp>
        <p:nvSpPr>
          <p:cNvPr id="67" name="Rectangle 6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6A7BD30D-629F-49D4-AE04-2D99B365E4B8}"/>
              </a:ext>
            </a:extLst>
          </p:cNvPr>
          <p:cNvSpPr>
            <a:spLocks noGrp="1" noRot="1" noMove="1" noResize="1" noEditPoints="1" noAdjustHandles="1" noChangeArrowheads="1" noChangeShapeType="1"/>
          </p:cNvSpPr>
          <p:nvPr>
            <p:ph sz="half" idx="4294967295"/>
          </p:nvPr>
        </p:nvSpPr>
        <p:spPr>
          <a:xfrm>
            <a:off x="541282" y="1796715"/>
            <a:ext cx="3568661" cy="1996909"/>
          </a:xfrm>
        </p:spPr>
        <p:txBody>
          <a:bodyPr vert="horz" lIns="91440" tIns="45720" rIns="91440" bIns="45720" rtlCol="0" anchor="ctr">
            <a:normAutofit/>
          </a:bodyPr>
          <a:lstStyle/>
          <a:p>
            <a:pPr marL="0" indent="0" rtl="0">
              <a:buNone/>
            </a:pPr>
            <a:r>
              <a:rPr lang="fr-FR" sz="1600" dirty="0"/>
              <a:t>Nous aborderons ces techniques :</a:t>
            </a:r>
          </a:p>
          <a:p>
            <a:pPr marL="216000" indent="-216000" rtl="0"/>
            <a:r>
              <a:rPr lang="fr-FR" sz="1600" dirty="0"/>
              <a:t>Première maîtrise</a:t>
            </a:r>
          </a:p>
          <a:p>
            <a:pPr marL="216000" indent="-216000" rtl="0"/>
            <a:r>
              <a:rPr lang="fr-FR" sz="1600" dirty="0"/>
              <a:t>Deuxième maîtrise</a:t>
            </a:r>
          </a:p>
          <a:p>
            <a:pPr marL="216000" indent="-216000" rtl="0"/>
            <a:r>
              <a:rPr lang="fr-FR" sz="1600" dirty="0"/>
              <a:t>Troisième maîtrise</a:t>
            </a:r>
          </a:p>
        </p:txBody>
      </p:sp>
      <p:pic>
        <p:nvPicPr>
          <p:cNvPr id="6" name="Espace réservé du contenu 5" descr="femmes travaillant ensemble&#10;">
            <a:extLst>
              <a:ext uri="{FF2B5EF4-FFF2-40B4-BE49-F238E27FC236}">
                <a16:creationId xmlns:a16="http://schemas.microsoft.com/office/drawing/2014/main" id="{BF79C0FC-6A53-48FD-A2FB-DC1F7E6C6B69}"/>
              </a:ext>
            </a:extLst>
          </p:cNvPr>
          <p:cNvPicPr>
            <a:picLocks noGrp="1" noRot="1" noChangeAspect="1" noMove="1" noResize="1" noEditPoints="1" noAdjustHandles="1" noChangeArrowheads="1" noChangeShapeType="1" noCrop="1"/>
          </p:cNvPicPr>
          <p:nvPr>
            <p:ph sz="half" idx="4294967295"/>
          </p:nvPr>
        </p:nvPicPr>
        <p:blipFill>
          <a:blip r:embed="rId3"/>
          <a:srcRect/>
          <a:stretch/>
        </p:blipFill>
        <p:spPr>
          <a:xfrm>
            <a:off x="4656010" y="0"/>
            <a:ext cx="7534275" cy="6858000"/>
          </a:xfrm>
          <a:prstGeom prst="rect">
            <a:avLst/>
          </a:prstGeom>
        </p:spPr>
      </p:pic>
      <p:sp>
        <p:nvSpPr>
          <p:cNvPr id="7" name="Espace réservé du pied de page 6">
            <a:extLst>
              <a:ext uri="{FF2B5EF4-FFF2-40B4-BE49-F238E27FC236}">
                <a16:creationId xmlns:a16="http://schemas.microsoft.com/office/drawing/2014/main" id="{07D91225-790F-4C13-A8A5-F2C3F67C8055}"/>
              </a:ext>
            </a:extLst>
          </p:cNvPr>
          <p:cNvSpPr>
            <a:spLocks noGrp="1"/>
          </p:cNvSpPr>
          <p:nvPr>
            <p:ph type="ftr" sz="quarter" idx="11"/>
          </p:nvPr>
        </p:nvSpPr>
        <p:spPr/>
        <p:txBody>
          <a:bodyPr/>
          <a:lstStyle/>
          <a:p>
            <a:pPr algn="l" rtl="0"/>
            <a:r>
              <a:rPr lang="fr"/>
              <a:t>Enseigner un cours</a:t>
            </a:r>
          </a:p>
        </p:txBody>
      </p:sp>
      <p:sp>
        <p:nvSpPr>
          <p:cNvPr id="8" name="Espace réservé du numéro de diapositive 7">
            <a:extLst>
              <a:ext uri="{FF2B5EF4-FFF2-40B4-BE49-F238E27FC236}">
                <a16:creationId xmlns:a16="http://schemas.microsoft.com/office/drawing/2014/main" id="{315A15AC-D6F8-4815-95AC-BE31E2458FE3}"/>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Tree>
    <p:extLst>
      <p:ext uri="{BB962C8B-B14F-4D97-AF65-F5344CB8AC3E}">
        <p14:creationId xmlns:p14="http://schemas.microsoft.com/office/powerpoint/2010/main" val="178987338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D5A4A71-BF4C-4D5C-BFC7-87532A78DCB1}"/>
              </a:ext>
            </a:extLst>
          </p:cNvPr>
          <p:cNvSpPr>
            <a:spLocks noGrp="1"/>
          </p:cNvSpPr>
          <p:nvPr>
            <p:ph type="title"/>
          </p:nvPr>
        </p:nvSpPr>
        <p:spPr/>
        <p:txBody>
          <a:bodyPr rtlCol="0"/>
          <a:lstStyle/>
          <a:p>
            <a:pPr rtl="0"/>
            <a:r>
              <a:rPr lang="fr-FR"/>
              <a:t>PREMIÈRE MAÎTRISE</a:t>
            </a:r>
          </a:p>
        </p:txBody>
      </p:sp>
      <p:sp>
        <p:nvSpPr>
          <p:cNvPr id="5" name="Espace réservé du texte 4">
            <a:extLst>
              <a:ext uri="{FF2B5EF4-FFF2-40B4-BE49-F238E27FC236}">
                <a16:creationId xmlns:a16="http://schemas.microsoft.com/office/drawing/2014/main" id="{192DC2B5-5E26-4712-A72B-C467FF94253F}"/>
              </a:ext>
            </a:extLst>
          </p:cNvPr>
          <p:cNvSpPr>
            <a:spLocks noGrp="1"/>
          </p:cNvSpPr>
          <p:nvPr>
            <p:ph type="body" sz="half" idx="2"/>
          </p:nvPr>
        </p:nvSpPr>
        <p:spPr>
          <a:xfrm>
            <a:off x="358529" y="1934334"/>
            <a:ext cx="3517435" cy="3811588"/>
          </a:xfrm>
        </p:spPr>
        <p:txBody>
          <a:bodyPr rtlCol="0"/>
          <a:lstStyle/>
          <a:p>
            <a:pPr rt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Maecenas</a:t>
            </a:r>
            <a:r>
              <a:rPr lang="fr-FR" dirty="0"/>
              <a:t> </a:t>
            </a:r>
            <a:r>
              <a:rPr lang="fr-FR" dirty="0" err="1"/>
              <a:t>porttitor</a:t>
            </a:r>
            <a:r>
              <a:rPr lang="fr-FR" dirty="0"/>
              <a:t> </a:t>
            </a:r>
            <a:r>
              <a:rPr lang="fr-FR" dirty="0" err="1"/>
              <a:t>congue</a:t>
            </a:r>
            <a:r>
              <a:rPr lang="fr-FR" dirty="0"/>
              <a:t> massa. </a:t>
            </a:r>
            <a:r>
              <a:rPr lang="fr-FR" dirty="0" err="1"/>
              <a:t>Fusce</a:t>
            </a:r>
            <a:r>
              <a:rPr lang="fr-FR" dirty="0"/>
              <a:t> </a:t>
            </a:r>
            <a:r>
              <a:rPr lang="fr-FR" dirty="0" err="1"/>
              <a:t>posuere</a:t>
            </a:r>
            <a:r>
              <a:rPr lang="fr-FR" dirty="0"/>
              <a:t>, magna </a:t>
            </a:r>
            <a:r>
              <a:rPr lang="fr-FR" dirty="0" err="1"/>
              <a:t>sed</a:t>
            </a:r>
            <a:r>
              <a:rPr lang="fr-FR" dirty="0"/>
              <a:t> pulvinar </a:t>
            </a:r>
            <a:r>
              <a:rPr lang="fr-FR" dirty="0" err="1"/>
              <a:t>ultricies</a:t>
            </a:r>
            <a:r>
              <a:rPr lang="fr-FR" dirty="0"/>
              <a:t>, </a:t>
            </a:r>
            <a:r>
              <a:rPr lang="fr-FR" dirty="0" err="1"/>
              <a:t>purus</a:t>
            </a:r>
            <a:r>
              <a:rPr lang="fr-FR" dirty="0"/>
              <a:t> </a:t>
            </a:r>
            <a:r>
              <a:rPr lang="fr-FR" dirty="0" err="1"/>
              <a:t>lectus</a:t>
            </a:r>
            <a:r>
              <a:rPr lang="fr-FR" dirty="0"/>
              <a:t> </a:t>
            </a:r>
            <a:r>
              <a:rPr lang="fr-FR" dirty="0" err="1"/>
              <a:t>malesuada</a:t>
            </a:r>
            <a:r>
              <a:rPr lang="fr-FR" dirty="0"/>
              <a:t> libero, </a:t>
            </a:r>
            <a:r>
              <a:rPr lang="fr-FR" dirty="0" err="1"/>
              <a:t>sit</a:t>
            </a:r>
            <a:r>
              <a:rPr lang="fr-FR" dirty="0"/>
              <a:t> </a:t>
            </a:r>
            <a:r>
              <a:rPr lang="fr-FR" dirty="0" err="1"/>
              <a:t>amet</a:t>
            </a:r>
            <a:r>
              <a:rPr lang="fr-FR" dirty="0"/>
              <a:t> commodo magna </a:t>
            </a:r>
            <a:r>
              <a:rPr lang="fr-FR" dirty="0" err="1"/>
              <a:t>eros</a:t>
            </a:r>
            <a:r>
              <a:rPr lang="fr-FR" dirty="0"/>
              <a:t> </a:t>
            </a:r>
            <a:r>
              <a:rPr lang="fr-FR" dirty="0" err="1"/>
              <a:t>quis</a:t>
            </a:r>
            <a:r>
              <a:rPr lang="fr-FR" dirty="0"/>
              <a:t> </a:t>
            </a:r>
            <a:r>
              <a:rPr lang="fr-FR" dirty="0" err="1"/>
              <a:t>urna</a:t>
            </a:r>
            <a:r>
              <a:rPr lang="fr-FR" dirty="0"/>
              <a:t>.</a:t>
            </a:r>
          </a:p>
          <a:p>
            <a:pPr rtl="0"/>
            <a:r>
              <a:rPr lang="fr-FR" dirty="0"/>
              <a:t>Nunc </a:t>
            </a:r>
            <a:r>
              <a:rPr lang="fr-FR" dirty="0" err="1"/>
              <a:t>viverra</a:t>
            </a:r>
            <a:r>
              <a:rPr lang="fr-FR" dirty="0"/>
              <a:t> </a:t>
            </a:r>
            <a:r>
              <a:rPr lang="fr-FR" dirty="0" err="1"/>
              <a:t>imperdiet</a:t>
            </a:r>
            <a:r>
              <a:rPr lang="fr-FR" dirty="0"/>
              <a:t> </a:t>
            </a:r>
            <a:r>
              <a:rPr lang="fr-FR" dirty="0" err="1"/>
              <a:t>enim</a:t>
            </a:r>
            <a:r>
              <a:rPr lang="fr-FR" dirty="0"/>
              <a:t>. </a:t>
            </a:r>
            <a:r>
              <a:rPr lang="fr-FR" dirty="0" err="1"/>
              <a:t>Fusce</a:t>
            </a:r>
            <a:r>
              <a:rPr lang="fr-FR" dirty="0"/>
              <a:t> est. </a:t>
            </a:r>
            <a:r>
              <a:rPr lang="fr-FR" dirty="0" err="1"/>
              <a:t>Vivamus</a:t>
            </a:r>
            <a:r>
              <a:rPr lang="fr-FR" dirty="0"/>
              <a:t> a </a:t>
            </a:r>
            <a:r>
              <a:rPr lang="fr-FR" dirty="0" err="1"/>
              <a:t>tellus</a:t>
            </a:r>
            <a:r>
              <a:rPr lang="fr-FR" dirty="0"/>
              <a:t>.</a:t>
            </a:r>
          </a:p>
          <a:p>
            <a:pPr rtl="0"/>
            <a:r>
              <a:rPr lang="fr-FR" dirty="0" err="1"/>
              <a:t>Pellentesque</a:t>
            </a:r>
            <a:r>
              <a:rPr lang="fr-FR" dirty="0"/>
              <a:t> habitant morbi tristique </a:t>
            </a:r>
            <a:r>
              <a:rPr lang="fr-FR" dirty="0" err="1"/>
              <a:t>senectus</a:t>
            </a:r>
            <a:r>
              <a:rPr lang="fr-FR" dirty="0"/>
              <a:t> et </a:t>
            </a:r>
            <a:r>
              <a:rPr lang="fr-FR" dirty="0" err="1"/>
              <a:t>netus</a:t>
            </a:r>
            <a:r>
              <a:rPr lang="fr-FR" dirty="0"/>
              <a:t> et </a:t>
            </a:r>
            <a:r>
              <a:rPr lang="fr-FR" dirty="0" err="1"/>
              <a:t>malesuada</a:t>
            </a:r>
            <a:r>
              <a:rPr lang="fr-FR" dirty="0"/>
              <a:t> </a:t>
            </a:r>
            <a:r>
              <a:rPr lang="fr-FR" dirty="0" err="1"/>
              <a:t>fames</a:t>
            </a:r>
            <a:r>
              <a:rPr lang="fr-FR" dirty="0"/>
              <a:t> </a:t>
            </a:r>
            <a:r>
              <a:rPr lang="fr-FR" dirty="0" err="1"/>
              <a:t>ac</a:t>
            </a:r>
            <a:r>
              <a:rPr lang="fr-FR" dirty="0"/>
              <a:t> </a:t>
            </a:r>
            <a:r>
              <a:rPr lang="fr-FR" dirty="0" err="1"/>
              <a:t>turpis</a:t>
            </a:r>
            <a:r>
              <a:rPr lang="fr-FR" dirty="0"/>
              <a:t> </a:t>
            </a:r>
            <a:r>
              <a:rPr lang="fr-FR" dirty="0" err="1"/>
              <a:t>egestas</a:t>
            </a:r>
            <a:r>
              <a:rPr lang="fr-FR" dirty="0"/>
              <a:t>. </a:t>
            </a:r>
            <a:r>
              <a:rPr lang="fr-FR" dirty="0" err="1"/>
              <a:t>Proin</a:t>
            </a:r>
            <a:r>
              <a:rPr lang="fr-FR" dirty="0"/>
              <a:t> </a:t>
            </a:r>
            <a:r>
              <a:rPr lang="fr-FR" dirty="0" err="1"/>
              <a:t>pharetra</a:t>
            </a:r>
            <a:r>
              <a:rPr lang="fr-FR" dirty="0"/>
              <a:t> </a:t>
            </a:r>
            <a:r>
              <a:rPr lang="fr-FR" dirty="0" err="1"/>
              <a:t>nonummy</a:t>
            </a:r>
            <a:r>
              <a:rPr lang="fr-FR" dirty="0"/>
              <a:t> </a:t>
            </a:r>
            <a:r>
              <a:rPr lang="fr-FR" dirty="0" err="1"/>
              <a:t>pede</a:t>
            </a:r>
            <a:r>
              <a:rPr lang="fr-FR" dirty="0"/>
              <a:t>. </a:t>
            </a:r>
            <a:r>
              <a:rPr lang="fr-FR" dirty="0" err="1"/>
              <a:t>Mauris</a:t>
            </a:r>
            <a:r>
              <a:rPr lang="fr-FR" dirty="0"/>
              <a:t> et </a:t>
            </a:r>
            <a:r>
              <a:rPr lang="fr-FR" dirty="0" err="1"/>
              <a:t>orci</a:t>
            </a:r>
            <a:r>
              <a:rPr lang="fr-FR" dirty="0"/>
              <a:t>.</a:t>
            </a:r>
          </a:p>
        </p:txBody>
      </p:sp>
      <p:pic>
        <p:nvPicPr>
          <p:cNvPr id="10" name="Espace réservé d’image 9" descr="deux femmes regardent deux ordinateurs portables&#10;">
            <a:extLst>
              <a:ext uri="{FF2B5EF4-FFF2-40B4-BE49-F238E27FC236}">
                <a16:creationId xmlns:a16="http://schemas.microsoft.com/office/drawing/2014/main" id="{109874DF-4483-4899-A10C-B0C5378B0136}"/>
              </a:ext>
            </a:extLst>
          </p:cNvPr>
          <p:cNvPicPr>
            <a:picLocks noGrp="1" noChangeAspect="1"/>
          </p:cNvPicPr>
          <p:nvPr>
            <p:ph type="pic" idx="1"/>
          </p:nvPr>
        </p:nvPicPr>
        <p:blipFill>
          <a:blip r:embed="rId3"/>
          <a:srcRect t="6" b="6"/>
          <a:stretch>
            <a:fillRect/>
          </a:stretch>
        </p:blipFill>
        <p:spPr/>
      </p:pic>
      <p:pic>
        <p:nvPicPr>
          <p:cNvPr id="9" name="Espace réservé d’image 8" descr="femme qui lit">
            <a:extLst>
              <a:ext uri="{FF2B5EF4-FFF2-40B4-BE49-F238E27FC236}">
                <a16:creationId xmlns:a16="http://schemas.microsoft.com/office/drawing/2014/main" id="{BADCDF53-1AD6-4ACB-AABB-AE333D04A938}"/>
              </a:ext>
            </a:extLst>
          </p:cNvPr>
          <p:cNvPicPr>
            <a:picLocks noGrp="1" noChangeAspect="1"/>
          </p:cNvPicPr>
          <p:nvPr>
            <p:ph type="pic" idx="13"/>
          </p:nvPr>
        </p:nvPicPr>
        <p:blipFill>
          <a:blip r:embed="rId4"/>
          <a:srcRect t="6" b="6"/>
          <a:stretch>
            <a:fillRect/>
          </a:stretch>
        </p:blipFill>
        <p:spPr/>
      </p:pic>
      <p:sp>
        <p:nvSpPr>
          <p:cNvPr id="2" name="Espace réservé du pied de page 1">
            <a:extLst>
              <a:ext uri="{FF2B5EF4-FFF2-40B4-BE49-F238E27FC236}">
                <a16:creationId xmlns:a16="http://schemas.microsoft.com/office/drawing/2014/main" id="{54C18C30-67CC-4DDB-826C-ED4C714025BA}"/>
              </a:ext>
            </a:extLst>
          </p:cNvPr>
          <p:cNvSpPr>
            <a:spLocks noGrp="1"/>
          </p:cNvSpPr>
          <p:nvPr>
            <p:ph type="ftr" sz="quarter" idx="11"/>
          </p:nvPr>
        </p:nvSpPr>
        <p:spPr/>
        <p:txBody>
          <a:bodyPr/>
          <a:lstStyle/>
          <a:p>
            <a:pPr algn="l" rtl="0"/>
            <a:r>
              <a:rPr lang="fr" noProof="0"/>
              <a:t>Enseigner un cours</a:t>
            </a:r>
          </a:p>
        </p:txBody>
      </p:sp>
      <p:sp>
        <p:nvSpPr>
          <p:cNvPr id="3" name="Espace réservé du numéro de diapositive 2">
            <a:extLst>
              <a:ext uri="{FF2B5EF4-FFF2-40B4-BE49-F238E27FC236}">
                <a16:creationId xmlns:a16="http://schemas.microsoft.com/office/drawing/2014/main" id="{0FF2B37E-4039-4551-802B-8F2BD04D9636}"/>
              </a:ext>
            </a:extLst>
          </p:cNvPr>
          <p:cNvSpPr>
            <a:spLocks noGrp="1"/>
          </p:cNvSpPr>
          <p:nvPr>
            <p:ph type="sldNum" sz="quarter" idx="12"/>
          </p:nvPr>
        </p:nvSpPr>
        <p:spPr/>
        <p:txBody>
          <a:bodyPr/>
          <a:lstStyle/>
          <a:p>
            <a:pPr rtl="0"/>
            <a:fld id="{F603CDE5-C1D8-4EDD-870F-A498BAFA520F}" type="slidenum">
              <a:rPr lang="en-US" noProof="0" smtClean="0"/>
              <a:t>4</a:t>
            </a:fld>
            <a:endParaRPr lang="en-US" noProof="0" dirty="0"/>
          </a:p>
        </p:txBody>
      </p:sp>
    </p:spTree>
    <p:extLst>
      <p:ext uri="{BB962C8B-B14F-4D97-AF65-F5344CB8AC3E}">
        <p14:creationId xmlns:p14="http://schemas.microsoft.com/office/powerpoint/2010/main" val="985652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A019A2A-640A-4285-BA5E-7A47E95D04EC}"/>
              </a:ext>
            </a:extLst>
          </p:cNvPr>
          <p:cNvSpPr>
            <a:spLocks noGrp="1"/>
          </p:cNvSpPr>
          <p:nvPr>
            <p:ph type="title"/>
          </p:nvPr>
        </p:nvSpPr>
        <p:spPr>
          <a:xfrm>
            <a:off x="4242341" y="457200"/>
            <a:ext cx="3693000" cy="1600200"/>
          </a:xfrm>
        </p:spPr>
        <p:txBody>
          <a:bodyPr rtlCol="0"/>
          <a:lstStyle/>
          <a:p>
            <a:pPr algn="ctr" rtl="0"/>
            <a:r>
              <a:rPr lang="fr-FR" dirty="0"/>
              <a:t>DEUXIÈME MAÎTRISE</a:t>
            </a:r>
          </a:p>
        </p:txBody>
      </p:sp>
      <p:pic>
        <p:nvPicPr>
          <p:cNvPr id="9" name="Espace réservé d’image 8" descr="vue aérienne de personnes étudiant à des tables dans une salle d’étude de bibliothèque">
            <a:extLst>
              <a:ext uri="{FF2B5EF4-FFF2-40B4-BE49-F238E27FC236}">
                <a16:creationId xmlns:a16="http://schemas.microsoft.com/office/drawing/2014/main" id="{3896A4E6-8FD8-4D77-AAB0-2B6A3165482E}"/>
              </a:ext>
            </a:extLst>
          </p:cNvPr>
          <p:cNvPicPr>
            <a:picLocks noGrp="1" noChangeAspect="1"/>
          </p:cNvPicPr>
          <p:nvPr>
            <p:ph type="pic" idx="1"/>
          </p:nvPr>
        </p:nvPicPr>
        <p:blipFill>
          <a:blip r:embed="rId3"/>
          <a:srcRect t="6" b="6"/>
          <a:stretch>
            <a:fillRect/>
          </a:stretch>
        </p:blipFill>
        <p:spPr/>
      </p:pic>
      <p:graphicFrame>
        <p:nvGraphicFramePr>
          <p:cNvPr id="15" name="Espace réservé du contenu 14" descr="Objet SmartArt">
            <a:extLst>
              <a:ext uri="{FF2B5EF4-FFF2-40B4-BE49-F238E27FC236}">
                <a16:creationId xmlns:a16="http://schemas.microsoft.com/office/drawing/2014/main" id="{E48394F2-4497-4281-8861-03B845B20BE2}"/>
              </a:ext>
            </a:extLst>
          </p:cNvPr>
          <p:cNvGraphicFramePr>
            <a:graphicFrameLocks noGrp="1"/>
          </p:cNvGraphicFramePr>
          <p:nvPr>
            <p:ph sz="quarter" idx="14"/>
            <p:extLst>
              <p:ext uri="{D42A27DB-BD31-4B8C-83A1-F6EECF244321}">
                <p14:modId xmlns:p14="http://schemas.microsoft.com/office/powerpoint/2010/main" val="3461163707"/>
              </p:ext>
            </p:extLst>
          </p:nvPr>
        </p:nvGraphicFramePr>
        <p:xfrm>
          <a:off x="4242341" y="2408099"/>
          <a:ext cx="3690000" cy="4042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Espace réservé d’image 13" descr="femme devant une pile d'ouvrages posant pour la photo alors qu'elle lit un livre&#10;">
            <a:extLst>
              <a:ext uri="{FF2B5EF4-FFF2-40B4-BE49-F238E27FC236}">
                <a16:creationId xmlns:a16="http://schemas.microsoft.com/office/drawing/2014/main" id="{1DA21010-05F7-45C3-98F1-385BABF640CD}"/>
              </a:ext>
            </a:extLst>
          </p:cNvPr>
          <p:cNvPicPr>
            <a:picLocks noGrp="1" noChangeAspect="1"/>
          </p:cNvPicPr>
          <p:nvPr>
            <p:ph type="pic" idx="13"/>
          </p:nvPr>
        </p:nvPicPr>
        <p:blipFill>
          <a:blip r:embed="rId9"/>
          <a:srcRect t="6" b="6"/>
          <a:stretch>
            <a:fillRect/>
          </a:stretch>
        </p:blipFill>
        <p:spPr/>
      </p:pic>
      <p:sp>
        <p:nvSpPr>
          <p:cNvPr id="2" name="Espace réservé du pied de page 1">
            <a:extLst>
              <a:ext uri="{FF2B5EF4-FFF2-40B4-BE49-F238E27FC236}">
                <a16:creationId xmlns:a16="http://schemas.microsoft.com/office/drawing/2014/main" id="{5B869BBC-689A-4424-AF18-753DF55BB938}"/>
              </a:ext>
            </a:extLst>
          </p:cNvPr>
          <p:cNvSpPr>
            <a:spLocks noGrp="1"/>
          </p:cNvSpPr>
          <p:nvPr>
            <p:ph type="ftr" sz="quarter" idx="11"/>
          </p:nvPr>
        </p:nvSpPr>
        <p:spPr/>
        <p:txBody>
          <a:bodyPr/>
          <a:lstStyle/>
          <a:p>
            <a:pPr algn="l" rtl="0"/>
            <a:r>
              <a:rPr lang="fr" noProof="0"/>
              <a:t>Enseigner un cours</a:t>
            </a:r>
          </a:p>
        </p:txBody>
      </p:sp>
      <p:sp>
        <p:nvSpPr>
          <p:cNvPr id="4" name="Espace réservé du numéro de diapositive 3">
            <a:extLst>
              <a:ext uri="{FF2B5EF4-FFF2-40B4-BE49-F238E27FC236}">
                <a16:creationId xmlns:a16="http://schemas.microsoft.com/office/drawing/2014/main" id="{0ED5CCB1-8076-415D-8934-48F6CBA60324}"/>
              </a:ext>
            </a:extLst>
          </p:cNvPr>
          <p:cNvSpPr>
            <a:spLocks noGrp="1"/>
          </p:cNvSpPr>
          <p:nvPr>
            <p:ph type="sldNum" sz="quarter" idx="12"/>
          </p:nvPr>
        </p:nvSpPr>
        <p:spPr/>
        <p:txBody>
          <a:bodyPr/>
          <a:lstStyle/>
          <a:p>
            <a:pPr rtl="0"/>
            <a:fld id="{F603CDE5-C1D8-4EDD-870F-A498BAFA520F}" type="slidenum">
              <a:rPr lang="en-US" noProof="0" smtClean="0"/>
              <a:t>5</a:t>
            </a:fld>
            <a:endParaRPr lang="en-US" noProof="0" dirty="0"/>
          </a:p>
        </p:txBody>
      </p:sp>
    </p:spTree>
    <p:extLst>
      <p:ext uri="{BB962C8B-B14F-4D97-AF65-F5344CB8AC3E}">
        <p14:creationId xmlns:p14="http://schemas.microsoft.com/office/powerpoint/2010/main" val="50241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A019A2A-640A-4285-BA5E-7A47E95D04EC}"/>
              </a:ext>
            </a:extLst>
          </p:cNvPr>
          <p:cNvSpPr>
            <a:spLocks noGrp="1"/>
          </p:cNvSpPr>
          <p:nvPr>
            <p:ph type="title"/>
          </p:nvPr>
        </p:nvSpPr>
        <p:spPr/>
        <p:txBody>
          <a:bodyPr rtlCol="0"/>
          <a:lstStyle/>
          <a:p>
            <a:pPr rtl="0"/>
            <a:r>
              <a:rPr lang="fr-FR"/>
              <a:t>Troisième maîtrise</a:t>
            </a:r>
          </a:p>
        </p:txBody>
      </p:sp>
      <p:pic>
        <p:nvPicPr>
          <p:cNvPr id="15" name="Espace réservé d’image 14" descr="personnes à une table de conférence consultant des ordinateurs portables">
            <a:extLst>
              <a:ext uri="{FF2B5EF4-FFF2-40B4-BE49-F238E27FC236}">
                <a16:creationId xmlns:a16="http://schemas.microsoft.com/office/drawing/2014/main" id="{60700499-F5C8-4234-A554-8E26834CCF11}"/>
              </a:ext>
            </a:extLst>
          </p:cNvPr>
          <p:cNvPicPr>
            <a:picLocks noGrp="1" noChangeAspect="1"/>
          </p:cNvPicPr>
          <p:nvPr>
            <p:ph type="pic" idx="1"/>
          </p:nvPr>
        </p:nvPicPr>
        <p:blipFill>
          <a:blip r:embed="rId3"/>
          <a:srcRect t="6" b="6"/>
          <a:stretch>
            <a:fillRect/>
          </a:stretch>
        </p:blipFill>
        <p:spPr/>
      </p:pic>
      <p:pic>
        <p:nvPicPr>
          <p:cNvPr id="14" name="Espace réservé d’image 13" descr="Salle de réunion comprenant des personnes">
            <a:extLst>
              <a:ext uri="{FF2B5EF4-FFF2-40B4-BE49-F238E27FC236}">
                <a16:creationId xmlns:a16="http://schemas.microsoft.com/office/drawing/2014/main" id="{31727492-A578-4CB1-994B-D17649C2D4AA}"/>
              </a:ext>
            </a:extLst>
          </p:cNvPr>
          <p:cNvPicPr>
            <a:picLocks noGrp="1" noChangeAspect="1"/>
          </p:cNvPicPr>
          <p:nvPr>
            <p:ph type="pic" idx="13"/>
          </p:nvPr>
        </p:nvPicPr>
        <p:blipFill>
          <a:blip r:embed="rId4">
            <a:extLst>
              <a:ext uri="{28A0092B-C50C-407E-A947-70E740481C1C}">
                <a14:useLocalDpi xmlns:a14="http://schemas.microsoft.com/office/drawing/2010/main" val="0"/>
              </a:ext>
            </a:extLst>
          </a:blip>
          <a:srcRect/>
          <a:stretch>
            <a:fillRect/>
          </a:stretch>
        </p:blipFill>
        <p:spPr/>
      </p:pic>
      <p:sp>
        <p:nvSpPr>
          <p:cNvPr id="4" name="Espace réservé du texte 3">
            <a:extLst>
              <a:ext uri="{FF2B5EF4-FFF2-40B4-BE49-F238E27FC236}">
                <a16:creationId xmlns:a16="http://schemas.microsoft.com/office/drawing/2014/main" id="{FBA1D6E0-6A9C-4ADB-984E-B54DD59C6DF0}"/>
              </a:ext>
            </a:extLst>
          </p:cNvPr>
          <p:cNvSpPr>
            <a:spLocks noGrp="1"/>
          </p:cNvSpPr>
          <p:nvPr>
            <p:ph sz="quarter" idx="14"/>
          </p:nvPr>
        </p:nvSpPr>
        <p:spPr>
          <a:xfrm>
            <a:off x="8355530" y="1941695"/>
            <a:ext cx="3394511" cy="3924000"/>
          </a:xfrm>
        </p:spPr>
        <p:txBody>
          <a:bodyPr rtlCol="0"/>
          <a:lstStyle/>
          <a:p>
            <a:pPr marL="216000" indent="-216000" rtl="0">
              <a:buFont typeface="Wingdings" panose="05000000000000000000" pitchFamily="2" charset="2"/>
              <a:buChar char="§"/>
            </a:pPr>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Maecenas</a:t>
            </a:r>
            <a:r>
              <a:rPr lang="fr-FR" dirty="0"/>
              <a:t> </a:t>
            </a:r>
            <a:r>
              <a:rPr lang="fr-FR" dirty="0" err="1"/>
              <a:t>porttitor</a:t>
            </a:r>
            <a:r>
              <a:rPr lang="fr-FR" dirty="0"/>
              <a:t> </a:t>
            </a:r>
            <a:r>
              <a:rPr lang="fr-FR" dirty="0" err="1"/>
              <a:t>congue</a:t>
            </a:r>
            <a:r>
              <a:rPr lang="fr-FR" dirty="0"/>
              <a:t> massa. </a:t>
            </a:r>
            <a:r>
              <a:rPr lang="fr-FR" dirty="0" err="1"/>
              <a:t>Fusce</a:t>
            </a:r>
            <a:r>
              <a:rPr lang="fr-FR" dirty="0"/>
              <a:t> </a:t>
            </a:r>
            <a:r>
              <a:rPr lang="fr-FR" dirty="0" err="1"/>
              <a:t>posuere</a:t>
            </a:r>
            <a:r>
              <a:rPr lang="fr-FR" dirty="0"/>
              <a:t>, magna </a:t>
            </a:r>
            <a:r>
              <a:rPr lang="fr-FR" dirty="0" err="1"/>
              <a:t>sed</a:t>
            </a:r>
            <a:r>
              <a:rPr lang="fr-FR" dirty="0"/>
              <a:t> pulvinar </a:t>
            </a:r>
            <a:r>
              <a:rPr lang="fr-FR" dirty="0" err="1"/>
              <a:t>ultricies</a:t>
            </a:r>
            <a:r>
              <a:rPr lang="fr-FR" dirty="0"/>
              <a:t>, </a:t>
            </a:r>
            <a:r>
              <a:rPr lang="fr-FR" dirty="0" err="1"/>
              <a:t>purus</a:t>
            </a:r>
            <a:r>
              <a:rPr lang="fr-FR" dirty="0"/>
              <a:t> </a:t>
            </a:r>
            <a:r>
              <a:rPr lang="fr-FR" dirty="0" err="1"/>
              <a:t>lectus</a:t>
            </a:r>
            <a:r>
              <a:rPr lang="fr-FR" dirty="0"/>
              <a:t> </a:t>
            </a:r>
            <a:r>
              <a:rPr lang="fr-FR" dirty="0" err="1"/>
              <a:t>malesuada</a:t>
            </a:r>
            <a:r>
              <a:rPr lang="fr-FR" dirty="0"/>
              <a:t> libero, </a:t>
            </a:r>
            <a:r>
              <a:rPr lang="fr-FR" dirty="0" err="1"/>
              <a:t>sit</a:t>
            </a:r>
            <a:r>
              <a:rPr lang="fr-FR" dirty="0"/>
              <a:t> </a:t>
            </a:r>
            <a:r>
              <a:rPr lang="fr-FR" dirty="0" err="1"/>
              <a:t>amet</a:t>
            </a:r>
            <a:r>
              <a:rPr lang="fr-FR" dirty="0"/>
              <a:t> commodo magna </a:t>
            </a:r>
            <a:r>
              <a:rPr lang="fr-FR" dirty="0" err="1"/>
              <a:t>eros</a:t>
            </a:r>
            <a:r>
              <a:rPr lang="fr-FR" dirty="0"/>
              <a:t> </a:t>
            </a:r>
            <a:r>
              <a:rPr lang="fr-FR" dirty="0" err="1"/>
              <a:t>quis</a:t>
            </a:r>
            <a:r>
              <a:rPr lang="fr-FR" dirty="0"/>
              <a:t> </a:t>
            </a:r>
            <a:r>
              <a:rPr lang="fr-FR" dirty="0" err="1"/>
              <a:t>urna</a:t>
            </a:r>
            <a:r>
              <a:rPr lang="fr-FR" dirty="0"/>
              <a:t>.</a:t>
            </a:r>
          </a:p>
          <a:p>
            <a:pPr marL="216000" indent="-216000" rtl="0">
              <a:buFont typeface="Wingdings" panose="05000000000000000000" pitchFamily="2" charset="2"/>
              <a:buChar char="§"/>
            </a:pPr>
            <a:r>
              <a:rPr lang="fr-FR" dirty="0"/>
              <a:t>Nunc </a:t>
            </a:r>
            <a:r>
              <a:rPr lang="fr-FR" dirty="0" err="1"/>
              <a:t>viverra</a:t>
            </a:r>
            <a:r>
              <a:rPr lang="fr-FR" dirty="0"/>
              <a:t> </a:t>
            </a:r>
            <a:r>
              <a:rPr lang="fr-FR" dirty="0" err="1"/>
              <a:t>imperdiet</a:t>
            </a:r>
            <a:r>
              <a:rPr lang="fr-FR" dirty="0"/>
              <a:t> </a:t>
            </a:r>
            <a:r>
              <a:rPr lang="fr-FR" dirty="0" err="1"/>
              <a:t>enim</a:t>
            </a:r>
            <a:r>
              <a:rPr lang="fr-FR" dirty="0"/>
              <a:t>. </a:t>
            </a:r>
            <a:r>
              <a:rPr lang="fr-FR" dirty="0" err="1"/>
              <a:t>Fusce</a:t>
            </a:r>
            <a:r>
              <a:rPr lang="fr-FR" dirty="0"/>
              <a:t> est. </a:t>
            </a:r>
            <a:r>
              <a:rPr lang="fr-FR" dirty="0" err="1"/>
              <a:t>Vivamus</a:t>
            </a:r>
            <a:r>
              <a:rPr lang="fr-FR" dirty="0"/>
              <a:t> a </a:t>
            </a:r>
            <a:r>
              <a:rPr lang="fr-FR" dirty="0" err="1"/>
              <a:t>tellus</a:t>
            </a:r>
            <a:r>
              <a:rPr lang="fr-FR" dirty="0"/>
              <a:t>.</a:t>
            </a:r>
          </a:p>
          <a:p>
            <a:pPr marL="216000" indent="-216000" rtl="0">
              <a:buFont typeface="Wingdings" panose="05000000000000000000" pitchFamily="2" charset="2"/>
              <a:buChar char="§"/>
            </a:pPr>
            <a:r>
              <a:rPr lang="fr-FR" dirty="0" err="1"/>
              <a:t>Pellentesque</a:t>
            </a:r>
            <a:r>
              <a:rPr lang="fr-FR" dirty="0"/>
              <a:t> habitant morbi tristique </a:t>
            </a:r>
            <a:r>
              <a:rPr lang="fr-FR" dirty="0" err="1"/>
              <a:t>senectus</a:t>
            </a:r>
            <a:r>
              <a:rPr lang="fr-FR" dirty="0"/>
              <a:t> et </a:t>
            </a:r>
            <a:r>
              <a:rPr lang="fr-FR" dirty="0" err="1"/>
              <a:t>netus</a:t>
            </a:r>
            <a:r>
              <a:rPr lang="fr-FR" dirty="0"/>
              <a:t> et </a:t>
            </a:r>
            <a:r>
              <a:rPr lang="fr-FR" dirty="0" err="1"/>
              <a:t>malesuada</a:t>
            </a:r>
            <a:r>
              <a:rPr lang="fr-FR" dirty="0"/>
              <a:t> </a:t>
            </a:r>
            <a:r>
              <a:rPr lang="fr-FR" dirty="0" err="1"/>
              <a:t>fames</a:t>
            </a:r>
            <a:r>
              <a:rPr lang="fr-FR" dirty="0"/>
              <a:t> </a:t>
            </a:r>
            <a:r>
              <a:rPr lang="fr-FR" dirty="0" err="1"/>
              <a:t>ac</a:t>
            </a:r>
            <a:r>
              <a:rPr lang="fr-FR" dirty="0"/>
              <a:t> </a:t>
            </a:r>
            <a:r>
              <a:rPr lang="fr-FR" dirty="0" err="1"/>
              <a:t>turpis</a:t>
            </a:r>
            <a:r>
              <a:rPr lang="fr-FR" dirty="0"/>
              <a:t> </a:t>
            </a:r>
            <a:r>
              <a:rPr lang="fr-FR" dirty="0" err="1"/>
              <a:t>egestas</a:t>
            </a:r>
            <a:r>
              <a:rPr lang="fr-FR" dirty="0"/>
              <a:t>. </a:t>
            </a:r>
            <a:r>
              <a:rPr lang="fr-FR" dirty="0" err="1"/>
              <a:t>Proin</a:t>
            </a:r>
            <a:r>
              <a:rPr lang="fr-FR" dirty="0"/>
              <a:t> </a:t>
            </a:r>
            <a:r>
              <a:rPr lang="fr-FR" dirty="0" err="1"/>
              <a:t>pharetra</a:t>
            </a:r>
            <a:r>
              <a:rPr lang="fr-FR" dirty="0"/>
              <a:t> </a:t>
            </a:r>
            <a:r>
              <a:rPr lang="fr-FR" dirty="0" err="1"/>
              <a:t>nonummy</a:t>
            </a:r>
            <a:r>
              <a:rPr lang="fr-FR" dirty="0"/>
              <a:t> </a:t>
            </a:r>
            <a:r>
              <a:rPr lang="fr-FR" dirty="0" err="1"/>
              <a:t>pede</a:t>
            </a:r>
            <a:r>
              <a:rPr lang="fr-FR" dirty="0"/>
              <a:t>. </a:t>
            </a:r>
            <a:r>
              <a:rPr lang="fr-FR" dirty="0" err="1"/>
              <a:t>Mauris</a:t>
            </a:r>
            <a:r>
              <a:rPr lang="fr-FR" dirty="0"/>
              <a:t> et </a:t>
            </a:r>
            <a:r>
              <a:rPr lang="fr-FR" dirty="0" err="1"/>
              <a:t>orci</a:t>
            </a:r>
            <a:r>
              <a:rPr lang="fr-FR" dirty="0"/>
              <a:t>.</a:t>
            </a:r>
          </a:p>
        </p:txBody>
      </p:sp>
      <p:sp>
        <p:nvSpPr>
          <p:cNvPr id="2" name="Espace réservé du pied de page 1">
            <a:extLst>
              <a:ext uri="{FF2B5EF4-FFF2-40B4-BE49-F238E27FC236}">
                <a16:creationId xmlns:a16="http://schemas.microsoft.com/office/drawing/2014/main" id="{336570A6-70F5-40FE-BC8D-A80B0E72B539}"/>
              </a:ext>
            </a:extLst>
          </p:cNvPr>
          <p:cNvSpPr>
            <a:spLocks noGrp="1"/>
          </p:cNvSpPr>
          <p:nvPr>
            <p:ph type="ftr" sz="quarter" idx="11"/>
          </p:nvPr>
        </p:nvSpPr>
        <p:spPr/>
        <p:txBody>
          <a:bodyPr/>
          <a:lstStyle/>
          <a:p>
            <a:pPr algn="l" rtl="0"/>
            <a:r>
              <a:rPr lang="fr" noProof="0"/>
              <a:t>Enseigner un cours</a:t>
            </a:r>
          </a:p>
        </p:txBody>
      </p:sp>
      <p:sp>
        <p:nvSpPr>
          <p:cNvPr id="7" name="Espace réservé du numéro de diapositive 6">
            <a:extLst>
              <a:ext uri="{FF2B5EF4-FFF2-40B4-BE49-F238E27FC236}">
                <a16:creationId xmlns:a16="http://schemas.microsoft.com/office/drawing/2014/main" id="{9D88FDA7-1B41-4EBC-8E6E-3CADDCDD4F16}"/>
              </a:ext>
            </a:extLst>
          </p:cNvPr>
          <p:cNvSpPr>
            <a:spLocks noGrp="1"/>
          </p:cNvSpPr>
          <p:nvPr>
            <p:ph type="sldNum" sz="quarter" idx="12"/>
          </p:nvPr>
        </p:nvSpPr>
        <p:spPr/>
        <p:txBody>
          <a:bodyPr/>
          <a:lstStyle/>
          <a:p>
            <a:pPr rtl="0"/>
            <a:fld id="{F603CDE5-C1D8-4EDD-870F-A498BAFA520F}" type="slidenum">
              <a:rPr lang="en-US" noProof="0" smtClean="0"/>
              <a:t>6</a:t>
            </a:fld>
            <a:endParaRPr lang="en-US" noProof="0" dirty="0"/>
          </a:p>
        </p:txBody>
      </p:sp>
    </p:spTree>
    <p:extLst>
      <p:ext uri="{BB962C8B-B14F-4D97-AF65-F5344CB8AC3E}">
        <p14:creationId xmlns:p14="http://schemas.microsoft.com/office/powerpoint/2010/main" val="133924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C3D8B0C-EFCA-45C3-A92A-E9B17B93DAF7}"/>
              </a:ext>
            </a:extLst>
          </p:cNvPr>
          <p:cNvSpPr>
            <a:spLocks noGrp="1"/>
          </p:cNvSpPr>
          <p:nvPr>
            <p:ph type="title"/>
          </p:nvPr>
        </p:nvSpPr>
        <p:spPr>
          <a:xfrm>
            <a:off x="7955459" y="495297"/>
            <a:ext cx="3392382" cy="1675219"/>
          </a:xfrm>
        </p:spPr>
        <p:txBody>
          <a:bodyPr rtlCol="0"/>
          <a:lstStyle/>
          <a:p>
            <a:pPr rtl="0"/>
            <a:r>
              <a:rPr lang="fr-FR"/>
              <a:t>RÉSUMÉ DE LA PREMIÈRE LEÇON</a:t>
            </a:r>
          </a:p>
        </p:txBody>
      </p:sp>
      <p:pic>
        <p:nvPicPr>
          <p:cNvPr id="8" name="Espace réservé d’image 7" descr="Femmes tenant un crayon">
            <a:extLst>
              <a:ext uri="{FF2B5EF4-FFF2-40B4-BE49-F238E27FC236}">
                <a16:creationId xmlns:a16="http://schemas.microsoft.com/office/drawing/2014/main" id="{70DBF7FC-769A-4F7C-86D9-921C2CEAF6EC}"/>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p:blipFill>
        <p:spPr>
          <a:xfrm>
            <a:off x="1705" y="0"/>
            <a:ext cx="7534275" cy="6858000"/>
          </a:xfrm>
        </p:spPr>
      </p:pic>
      <p:sp>
        <p:nvSpPr>
          <p:cNvPr id="6" name="Espace réservé du contenu 5">
            <a:extLst>
              <a:ext uri="{FF2B5EF4-FFF2-40B4-BE49-F238E27FC236}">
                <a16:creationId xmlns:a16="http://schemas.microsoft.com/office/drawing/2014/main" id="{1E9EACF6-E8C5-485F-B9F8-6F314C3308D6}"/>
              </a:ext>
            </a:extLst>
          </p:cNvPr>
          <p:cNvSpPr>
            <a:spLocks noGrp="1"/>
          </p:cNvSpPr>
          <p:nvPr>
            <p:ph sz="quarter" idx="14"/>
          </p:nvPr>
        </p:nvSpPr>
        <p:spPr>
          <a:xfrm>
            <a:off x="7955459" y="2051248"/>
            <a:ext cx="3392382" cy="4047446"/>
          </a:xfrm>
        </p:spPr>
        <p:txBody>
          <a:bodyPr rtlCol="0"/>
          <a:lstStyle/>
          <a:p>
            <a:pPr marL="216000" indent="-216000" rtl="0">
              <a:buFont typeface="Wingdings" panose="05000000000000000000" pitchFamily="2" charset="2"/>
              <a:buChar char="§"/>
            </a:pPr>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Maecenas</a:t>
            </a:r>
            <a:r>
              <a:rPr lang="fr-FR" dirty="0"/>
              <a:t> </a:t>
            </a:r>
            <a:r>
              <a:rPr lang="fr-FR" dirty="0" err="1"/>
              <a:t>porttitor</a:t>
            </a:r>
            <a:r>
              <a:rPr lang="fr-FR" dirty="0"/>
              <a:t> </a:t>
            </a:r>
            <a:r>
              <a:rPr lang="fr-FR" dirty="0" err="1"/>
              <a:t>congue</a:t>
            </a:r>
            <a:r>
              <a:rPr lang="fr-FR" dirty="0"/>
              <a:t> massa. </a:t>
            </a:r>
            <a:r>
              <a:rPr lang="fr-FR" dirty="0" err="1"/>
              <a:t>Fusce</a:t>
            </a:r>
            <a:r>
              <a:rPr lang="fr-FR" dirty="0"/>
              <a:t> </a:t>
            </a:r>
            <a:r>
              <a:rPr lang="fr-FR" dirty="0" err="1"/>
              <a:t>posuere</a:t>
            </a:r>
            <a:r>
              <a:rPr lang="fr-FR" dirty="0"/>
              <a:t>, magna </a:t>
            </a:r>
            <a:r>
              <a:rPr lang="fr-FR" dirty="0" err="1"/>
              <a:t>sed</a:t>
            </a:r>
            <a:r>
              <a:rPr lang="fr-FR" dirty="0"/>
              <a:t> pulvinar </a:t>
            </a:r>
            <a:r>
              <a:rPr lang="fr-FR" dirty="0" err="1"/>
              <a:t>ultricies</a:t>
            </a:r>
            <a:r>
              <a:rPr lang="fr-FR" dirty="0"/>
              <a:t>, </a:t>
            </a:r>
            <a:r>
              <a:rPr lang="fr-FR" dirty="0" err="1"/>
              <a:t>purus</a:t>
            </a:r>
            <a:r>
              <a:rPr lang="fr-FR" dirty="0"/>
              <a:t> </a:t>
            </a:r>
            <a:r>
              <a:rPr lang="fr-FR" dirty="0" err="1"/>
              <a:t>lectus</a:t>
            </a:r>
            <a:r>
              <a:rPr lang="fr-FR" dirty="0"/>
              <a:t> </a:t>
            </a:r>
            <a:r>
              <a:rPr lang="fr-FR" dirty="0" err="1"/>
              <a:t>malesuada</a:t>
            </a:r>
            <a:r>
              <a:rPr lang="fr-FR" dirty="0"/>
              <a:t> libero, </a:t>
            </a:r>
            <a:r>
              <a:rPr lang="fr-FR" dirty="0" err="1"/>
              <a:t>sit</a:t>
            </a:r>
            <a:r>
              <a:rPr lang="fr-FR" dirty="0"/>
              <a:t> </a:t>
            </a:r>
            <a:r>
              <a:rPr lang="fr-FR" dirty="0" err="1"/>
              <a:t>amet</a:t>
            </a:r>
            <a:r>
              <a:rPr lang="fr-FR" dirty="0"/>
              <a:t> commodo magna </a:t>
            </a:r>
            <a:r>
              <a:rPr lang="fr-FR" dirty="0" err="1"/>
              <a:t>eros</a:t>
            </a:r>
            <a:r>
              <a:rPr lang="fr-FR" dirty="0"/>
              <a:t> </a:t>
            </a:r>
            <a:r>
              <a:rPr lang="fr-FR" dirty="0" err="1"/>
              <a:t>quis</a:t>
            </a:r>
            <a:r>
              <a:rPr lang="fr-FR" dirty="0"/>
              <a:t> </a:t>
            </a:r>
            <a:r>
              <a:rPr lang="fr-FR" dirty="0" err="1"/>
              <a:t>urna</a:t>
            </a:r>
            <a:r>
              <a:rPr lang="fr-FR" dirty="0"/>
              <a:t>.</a:t>
            </a:r>
          </a:p>
          <a:p>
            <a:pPr marL="216000" indent="-216000" rtl="0">
              <a:buFont typeface="Wingdings" panose="05000000000000000000" pitchFamily="2" charset="2"/>
              <a:buChar char="§"/>
            </a:pPr>
            <a:r>
              <a:rPr lang="fr-FR" dirty="0"/>
              <a:t>Nunc </a:t>
            </a:r>
            <a:r>
              <a:rPr lang="fr-FR" dirty="0" err="1"/>
              <a:t>viverra</a:t>
            </a:r>
            <a:r>
              <a:rPr lang="fr-FR" dirty="0"/>
              <a:t> </a:t>
            </a:r>
            <a:r>
              <a:rPr lang="fr-FR" dirty="0" err="1"/>
              <a:t>imperdiet</a:t>
            </a:r>
            <a:r>
              <a:rPr lang="fr-FR" dirty="0"/>
              <a:t> </a:t>
            </a:r>
            <a:r>
              <a:rPr lang="fr-FR" dirty="0" err="1"/>
              <a:t>enim</a:t>
            </a:r>
            <a:r>
              <a:rPr lang="fr-FR" dirty="0"/>
              <a:t>. </a:t>
            </a:r>
            <a:r>
              <a:rPr lang="fr-FR" dirty="0" err="1"/>
              <a:t>Fusce</a:t>
            </a:r>
            <a:r>
              <a:rPr lang="fr-FR" dirty="0"/>
              <a:t> est. </a:t>
            </a:r>
            <a:r>
              <a:rPr lang="fr-FR" dirty="0" err="1"/>
              <a:t>Vivamus</a:t>
            </a:r>
            <a:r>
              <a:rPr lang="fr-FR" dirty="0"/>
              <a:t> a </a:t>
            </a:r>
            <a:r>
              <a:rPr lang="fr-FR" dirty="0" err="1"/>
              <a:t>tellus</a:t>
            </a:r>
            <a:r>
              <a:rPr lang="fr-FR" dirty="0"/>
              <a:t>.</a:t>
            </a:r>
          </a:p>
          <a:p>
            <a:pPr marL="216000" indent="-216000" rtl="0">
              <a:buFont typeface="Wingdings" panose="05000000000000000000" pitchFamily="2" charset="2"/>
              <a:buChar char="§"/>
            </a:pPr>
            <a:r>
              <a:rPr lang="fr-FR" dirty="0" err="1"/>
              <a:t>Pellentesque</a:t>
            </a:r>
            <a:r>
              <a:rPr lang="fr-FR" dirty="0"/>
              <a:t> habitant morbi tristique </a:t>
            </a:r>
            <a:r>
              <a:rPr lang="fr-FR" dirty="0" err="1"/>
              <a:t>senectus</a:t>
            </a:r>
            <a:r>
              <a:rPr lang="fr-FR" dirty="0"/>
              <a:t> et </a:t>
            </a:r>
            <a:r>
              <a:rPr lang="fr-FR" dirty="0" err="1"/>
              <a:t>netus</a:t>
            </a:r>
            <a:r>
              <a:rPr lang="fr-FR" dirty="0"/>
              <a:t> et </a:t>
            </a:r>
            <a:r>
              <a:rPr lang="fr-FR" dirty="0" err="1"/>
              <a:t>malesuada</a:t>
            </a:r>
            <a:r>
              <a:rPr lang="fr-FR" dirty="0"/>
              <a:t> </a:t>
            </a:r>
            <a:r>
              <a:rPr lang="fr-FR" dirty="0" err="1"/>
              <a:t>fames</a:t>
            </a:r>
            <a:r>
              <a:rPr lang="fr-FR" dirty="0"/>
              <a:t> </a:t>
            </a:r>
            <a:r>
              <a:rPr lang="fr-FR" dirty="0" err="1"/>
              <a:t>ac</a:t>
            </a:r>
            <a:r>
              <a:rPr lang="fr-FR" dirty="0"/>
              <a:t> </a:t>
            </a:r>
            <a:r>
              <a:rPr lang="fr-FR" dirty="0" err="1"/>
              <a:t>turpis</a:t>
            </a:r>
            <a:r>
              <a:rPr lang="fr-FR" dirty="0"/>
              <a:t> </a:t>
            </a:r>
            <a:r>
              <a:rPr lang="fr-FR" dirty="0" err="1"/>
              <a:t>egestas</a:t>
            </a:r>
            <a:r>
              <a:rPr lang="fr-FR" dirty="0"/>
              <a:t>. </a:t>
            </a:r>
            <a:r>
              <a:rPr lang="fr-FR" dirty="0" err="1"/>
              <a:t>Proin</a:t>
            </a:r>
            <a:r>
              <a:rPr lang="fr-FR" dirty="0"/>
              <a:t> </a:t>
            </a:r>
            <a:r>
              <a:rPr lang="fr-FR" dirty="0" err="1"/>
              <a:t>pharetra</a:t>
            </a:r>
            <a:r>
              <a:rPr lang="fr-FR" dirty="0"/>
              <a:t> </a:t>
            </a:r>
            <a:r>
              <a:rPr lang="fr-FR" dirty="0" err="1"/>
              <a:t>nonummy</a:t>
            </a:r>
            <a:r>
              <a:rPr lang="fr-FR" dirty="0"/>
              <a:t> </a:t>
            </a:r>
            <a:r>
              <a:rPr lang="fr-FR" dirty="0" err="1"/>
              <a:t>pede</a:t>
            </a:r>
            <a:r>
              <a:rPr lang="fr-FR" dirty="0"/>
              <a:t>. </a:t>
            </a:r>
            <a:r>
              <a:rPr lang="fr-FR" dirty="0" err="1"/>
              <a:t>Mauris</a:t>
            </a:r>
            <a:r>
              <a:rPr lang="fr-FR" dirty="0"/>
              <a:t> et </a:t>
            </a:r>
            <a:r>
              <a:rPr lang="fr-FR" dirty="0" err="1"/>
              <a:t>orci</a:t>
            </a:r>
            <a:r>
              <a:rPr lang="fr-FR" dirty="0"/>
              <a:t>.</a:t>
            </a:r>
          </a:p>
        </p:txBody>
      </p:sp>
      <p:sp>
        <p:nvSpPr>
          <p:cNvPr id="2" name="Espace réservé du pied de page 1">
            <a:extLst>
              <a:ext uri="{FF2B5EF4-FFF2-40B4-BE49-F238E27FC236}">
                <a16:creationId xmlns:a16="http://schemas.microsoft.com/office/drawing/2014/main" id="{B52ED612-3B86-4C7F-84E4-8A55085F0D64}"/>
              </a:ext>
            </a:extLst>
          </p:cNvPr>
          <p:cNvSpPr>
            <a:spLocks noGrp="1"/>
          </p:cNvSpPr>
          <p:nvPr>
            <p:ph type="ftr" sz="quarter" idx="11"/>
          </p:nvPr>
        </p:nvSpPr>
        <p:spPr/>
        <p:txBody>
          <a:bodyPr/>
          <a:lstStyle/>
          <a:p>
            <a:pPr algn="l" rtl="0"/>
            <a:r>
              <a:rPr lang="fr" noProof="0"/>
              <a:t>Enseigner un cours</a:t>
            </a:r>
          </a:p>
        </p:txBody>
      </p:sp>
      <p:sp>
        <p:nvSpPr>
          <p:cNvPr id="7" name="Espace réservé du numéro de diapositive 6">
            <a:extLst>
              <a:ext uri="{FF2B5EF4-FFF2-40B4-BE49-F238E27FC236}">
                <a16:creationId xmlns:a16="http://schemas.microsoft.com/office/drawing/2014/main" id="{60A936E1-6C57-473F-A9B6-F73F29161091}"/>
              </a:ext>
            </a:extLst>
          </p:cNvPr>
          <p:cNvSpPr>
            <a:spLocks noGrp="1"/>
          </p:cNvSpPr>
          <p:nvPr>
            <p:ph type="sldNum" sz="quarter" idx="12"/>
          </p:nvPr>
        </p:nvSpPr>
        <p:spPr/>
        <p:txBody>
          <a:bodyPr/>
          <a:lstStyle/>
          <a:p>
            <a:pPr rtl="0"/>
            <a:fld id="{F603CDE5-C1D8-4EDD-870F-A498BAFA520F}" type="slidenum">
              <a:rPr lang="en-US" noProof="0" smtClean="0"/>
              <a:t>7</a:t>
            </a:fld>
            <a:endParaRPr lang="en-US" noProof="0" dirty="0"/>
          </a:p>
        </p:txBody>
      </p:sp>
    </p:spTree>
    <p:extLst>
      <p:ext uri="{BB962C8B-B14F-4D97-AF65-F5344CB8AC3E}">
        <p14:creationId xmlns:p14="http://schemas.microsoft.com/office/powerpoint/2010/main" val="295536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988332"/>
          </a:xfrm>
          <a:prstGeom prst="rect">
            <a:avLst/>
          </a:prstGeom>
        </p:spPr>
        <p:txBody>
          <a:bodyPr vert="horz" lIns="91440" tIns="45720" rIns="91440" bIns="45720" rtlCol="0" anchor="b">
            <a:normAutofit/>
          </a:bodyPr>
          <a:lstStyle/>
          <a:p>
            <a:pPr rtl="0"/>
            <a:r>
              <a:rPr lang="fr-FR" dirty="0"/>
              <a:t>PROGRESSION du cours</a:t>
            </a:r>
          </a:p>
        </p:txBody>
      </p:sp>
      <p:graphicFrame>
        <p:nvGraphicFramePr>
          <p:cNvPr id="16" name="Espace réservé du contenu 4" descr="Objet SmartArt">
            <a:extLst>
              <a:ext uri="{FF2B5EF4-FFF2-40B4-BE49-F238E27FC236}">
                <a16:creationId xmlns:a16="http://schemas.microsoft.com/office/drawing/2014/main" id="{F35B8AB0-B78B-405A-AC99-8E100E28E890}"/>
              </a:ext>
            </a:extLst>
          </p:cNvPr>
          <p:cNvGraphicFramePr>
            <a:graphicFrameLocks noGrp="1"/>
          </p:cNvGraphicFramePr>
          <p:nvPr>
            <p:ph sz="half" idx="1"/>
            <p:extLst>
              <p:ext uri="{D42A27DB-BD31-4B8C-83A1-F6EECF244321}">
                <p14:modId xmlns:p14="http://schemas.microsoft.com/office/powerpoint/2010/main" val="80282465"/>
              </p:ext>
            </p:extLst>
          </p:nvPr>
        </p:nvGraphicFramePr>
        <p:xfrm>
          <a:off x="445729" y="2563921"/>
          <a:ext cx="5422390" cy="298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Espace réservé du contenu 5" descr="Deux femmes avec un smartphon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rcRect/>
          <a:stretch/>
        </p:blipFill>
        <p:spPr>
          <a:xfrm>
            <a:off x="6188417" y="2602108"/>
            <a:ext cx="5557854" cy="2912163"/>
          </a:xfrm>
          <a:prstGeom prst="rect">
            <a:avLst/>
          </a:prstGeom>
          <a:noFill/>
        </p:spPr>
      </p:pic>
      <p:sp>
        <p:nvSpPr>
          <p:cNvPr id="5" name="Espace réservé du pied de page 4">
            <a:extLst>
              <a:ext uri="{FF2B5EF4-FFF2-40B4-BE49-F238E27FC236}">
                <a16:creationId xmlns:a16="http://schemas.microsoft.com/office/drawing/2014/main" id="{60EC10D1-039B-4DEE-8101-59B0CEE82DE3}"/>
              </a:ext>
            </a:extLst>
          </p:cNvPr>
          <p:cNvSpPr>
            <a:spLocks noGrp="1"/>
          </p:cNvSpPr>
          <p:nvPr>
            <p:ph type="ftr" sz="quarter" idx="11"/>
          </p:nvPr>
        </p:nvSpPr>
        <p:spPr/>
        <p:txBody>
          <a:bodyPr/>
          <a:lstStyle/>
          <a:p>
            <a:pPr algn="l" rtl="0"/>
            <a:r>
              <a:rPr lang="fr"/>
              <a:t>Enseigner un cours</a:t>
            </a:r>
          </a:p>
        </p:txBody>
      </p:sp>
      <p:sp>
        <p:nvSpPr>
          <p:cNvPr id="7" name="Espace réservé du numéro de diapositive 6">
            <a:extLst>
              <a:ext uri="{FF2B5EF4-FFF2-40B4-BE49-F238E27FC236}">
                <a16:creationId xmlns:a16="http://schemas.microsoft.com/office/drawing/2014/main" id="{669604A1-253B-43A4-A68D-17B70E2A7ECC}"/>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spTree>
    <p:extLst>
      <p:ext uri="{BB962C8B-B14F-4D97-AF65-F5344CB8AC3E}">
        <p14:creationId xmlns:p14="http://schemas.microsoft.com/office/powerpoint/2010/main" val="1432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11E0DA9-F80F-4FD2-86AD-FCB7040886B0}"/>
              </a:ext>
            </a:extLst>
          </p:cNvPr>
          <p:cNvSpPr>
            <a:spLocks noGrp="1"/>
          </p:cNvSpPr>
          <p:nvPr>
            <p:ph type="title"/>
          </p:nvPr>
        </p:nvSpPr>
        <p:spPr/>
        <p:txBody>
          <a:bodyPr rtlCol="0"/>
          <a:lstStyle/>
          <a:p>
            <a:pPr rtl="0"/>
            <a:r>
              <a:rPr lang="fr-FR"/>
              <a:t>Lorem Ipsum dolor</a:t>
            </a:r>
          </a:p>
        </p:txBody>
      </p:sp>
      <p:sp>
        <p:nvSpPr>
          <p:cNvPr id="5" name="Espace réservé du contenu 4">
            <a:extLst>
              <a:ext uri="{FF2B5EF4-FFF2-40B4-BE49-F238E27FC236}">
                <a16:creationId xmlns:a16="http://schemas.microsoft.com/office/drawing/2014/main" id="{CE60D718-AF05-43B9-B478-C057FE5DF5E0}"/>
              </a:ext>
            </a:extLst>
          </p:cNvPr>
          <p:cNvSpPr>
            <a:spLocks noGrp="1"/>
          </p:cNvSpPr>
          <p:nvPr>
            <p:ph idx="1"/>
          </p:nvPr>
        </p:nvSpPr>
        <p:spPr>
          <a:xfrm>
            <a:off x="581192" y="2180496"/>
            <a:ext cx="11029615" cy="3524565"/>
          </a:xfrm>
        </p:spPr>
        <p:txBody>
          <a:bodyPr numCol="2" spcCol="540000" rtlCol="0">
            <a:noAutofit/>
          </a:bodyPr>
          <a:lstStyle/>
          <a:p>
            <a:pPr marL="216000" indent="-216000" rtl="0">
              <a:lnSpc>
                <a:spcPct val="90000"/>
              </a:lnSpc>
            </a:pPr>
            <a:r>
              <a:rPr lang="fr-FR" sz="1600" dirty="0"/>
              <a:t>Lorem ipsum </a:t>
            </a:r>
            <a:r>
              <a:rPr lang="fr-FR" sz="1600" dirty="0" err="1"/>
              <a:t>dolor</a:t>
            </a:r>
            <a:r>
              <a:rPr lang="fr-FR" sz="1600" dirty="0"/>
              <a:t> </a:t>
            </a:r>
            <a:r>
              <a:rPr lang="fr-FR" sz="1600" dirty="0" err="1"/>
              <a:t>sit</a:t>
            </a:r>
            <a:r>
              <a:rPr lang="fr-FR" sz="1600" dirty="0"/>
              <a:t> </a:t>
            </a:r>
            <a:r>
              <a:rPr lang="fr-FR" sz="1600" dirty="0" err="1"/>
              <a:t>amet</a:t>
            </a:r>
            <a:r>
              <a:rPr lang="fr-FR" sz="1600" dirty="0"/>
              <a:t>, </a:t>
            </a:r>
            <a:r>
              <a:rPr lang="fr-FR" sz="1600" dirty="0" err="1"/>
              <a:t>consectetuer</a:t>
            </a:r>
            <a:r>
              <a:rPr lang="fr-FR" sz="1600" dirty="0"/>
              <a:t> </a:t>
            </a:r>
            <a:r>
              <a:rPr lang="fr-FR" sz="1600" dirty="0" err="1"/>
              <a:t>adipiscing</a:t>
            </a:r>
            <a:r>
              <a:rPr lang="fr-FR" sz="1600" dirty="0"/>
              <a:t> </a:t>
            </a:r>
            <a:r>
              <a:rPr lang="fr-FR" sz="1600" dirty="0" err="1"/>
              <a:t>elit</a:t>
            </a:r>
            <a:r>
              <a:rPr lang="fr-FR" sz="1600" dirty="0"/>
              <a:t>. </a:t>
            </a:r>
            <a:r>
              <a:rPr lang="fr-FR" sz="1600" dirty="0" err="1"/>
              <a:t>Maecenas</a:t>
            </a:r>
            <a:r>
              <a:rPr lang="fr-FR" sz="1600" dirty="0"/>
              <a:t> </a:t>
            </a:r>
            <a:r>
              <a:rPr lang="fr-FR" sz="1600" dirty="0" err="1"/>
              <a:t>porttitor</a:t>
            </a:r>
            <a:r>
              <a:rPr lang="fr-FR" sz="1600" dirty="0"/>
              <a:t> </a:t>
            </a:r>
            <a:r>
              <a:rPr lang="fr-FR" sz="1600" dirty="0" err="1"/>
              <a:t>congue</a:t>
            </a:r>
            <a:r>
              <a:rPr lang="fr-FR" sz="1600" dirty="0"/>
              <a:t> massa. </a:t>
            </a:r>
            <a:r>
              <a:rPr lang="fr-FR" sz="1600" dirty="0" err="1"/>
              <a:t>Fusce</a:t>
            </a:r>
            <a:r>
              <a:rPr lang="fr-FR" sz="1600" dirty="0"/>
              <a:t> </a:t>
            </a:r>
            <a:r>
              <a:rPr lang="fr-FR" sz="1600" dirty="0" err="1"/>
              <a:t>posuere</a:t>
            </a:r>
            <a:r>
              <a:rPr lang="fr-FR" sz="1600" dirty="0"/>
              <a:t>, magna </a:t>
            </a:r>
            <a:r>
              <a:rPr lang="fr-FR" sz="1600" dirty="0" err="1"/>
              <a:t>sed</a:t>
            </a:r>
            <a:r>
              <a:rPr lang="fr-FR" sz="1600" dirty="0"/>
              <a:t> pulvinar </a:t>
            </a:r>
            <a:r>
              <a:rPr lang="fr-FR" sz="1600" dirty="0" err="1"/>
              <a:t>ultricies</a:t>
            </a:r>
            <a:r>
              <a:rPr lang="fr-FR" sz="1600" dirty="0"/>
              <a:t>, </a:t>
            </a:r>
            <a:r>
              <a:rPr lang="fr-FR" sz="1600" dirty="0" err="1"/>
              <a:t>purus</a:t>
            </a:r>
            <a:r>
              <a:rPr lang="fr-FR" sz="1600" dirty="0"/>
              <a:t> </a:t>
            </a:r>
            <a:r>
              <a:rPr lang="fr-FR" sz="1600" dirty="0" err="1"/>
              <a:t>lectus</a:t>
            </a:r>
            <a:r>
              <a:rPr lang="fr-FR" sz="1600" dirty="0"/>
              <a:t> </a:t>
            </a:r>
            <a:r>
              <a:rPr lang="fr-FR" sz="1600" dirty="0" err="1"/>
              <a:t>malesuada</a:t>
            </a:r>
            <a:r>
              <a:rPr lang="fr-FR" sz="1600" dirty="0"/>
              <a:t> libero, </a:t>
            </a:r>
            <a:r>
              <a:rPr lang="fr-FR" sz="1600" dirty="0" err="1"/>
              <a:t>sit</a:t>
            </a:r>
            <a:r>
              <a:rPr lang="fr-FR" sz="1600" dirty="0"/>
              <a:t> </a:t>
            </a:r>
            <a:r>
              <a:rPr lang="fr-FR" sz="1600" dirty="0" err="1"/>
              <a:t>amet</a:t>
            </a:r>
            <a:r>
              <a:rPr lang="fr-FR" sz="1600" dirty="0"/>
              <a:t> commodo magna </a:t>
            </a:r>
            <a:r>
              <a:rPr lang="fr-FR" sz="1600" dirty="0" err="1"/>
              <a:t>eros</a:t>
            </a:r>
            <a:r>
              <a:rPr lang="fr-FR" sz="1600" dirty="0"/>
              <a:t> </a:t>
            </a:r>
            <a:r>
              <a:rPr lang="fr-FR" sz="1600" dirty="0" err="1"/>
              <a:t>quis</a:t>
            </a:r>
            <a:r>
              <a:rPr lang="fr-FR" sz="1600" dirty="0"/>
              <a:t> </a:t>
            </a:r>
            <a:r>
              <a:rPr lang="fr-FR" sz="1600" dirty="0" err="1"/>
              <a:t>urna</a:t>
            </a:r>
            <a:r>
              <a:rPr lang="fr-FR" sz="1600" dirty="0"/>
              <a:t>.</a:t>
            </a:r>
          </a:p>
          <a:p>
            <a:pPr marL="216000" indent="-216000" rtl="0">
              <a:lnSpc>
                <a:spcPct val="90000"/>
              </a:lnSpc>
            </a:pPr>
            <a:r>
              <a:rPr lang="fr-FR" sz="1600" dirty="0"/>
              <a:t>Nunc </a:t>
            </a:r>
            <a:r>
              <a:rPr lang="fr-FR" sz="1600" dirty="0" err="1"/>
              <a:t>viverra</a:t>
            </a:r>
            <a:r>
              <a:rPr lang="fr-FR" sz="1600" dirty="0"/>
              <a:t> </a:t>
            </a:r>
            <a:r>
              <a:rPr lang="fr-FR" sz="1600" dirty="0" err="1"/>
              <a:t>imperdiet</a:t>
            </a:r>
            <a:r>
              <a:rPr lang="fr-FR" sz="1600" dirty="0"/>
              <a:t> </a:t>
            </a:r>
            <a:r>
              <a:rPr lang="fr-FR" sz="1600" dirty="0" err="1"/>
              <a:t>enim</a:t>
            </a:r>
            <a:r>
              <a:rPr lang="fr-FR" sz="1600" dirty="0"/>
              <a:t>. </a:t>
            </a:r>
            <a:r>
              <a:rPr lang="fr-FR" sz="1600" dirty="0" err="1"/>
              <a:t>Fusce</a:t>
            </a:r>
            <a:r>
              <a:rPr lang="fr-FR" sz="1600" dirty="0"/>
              <a:t> est. </a:t>
            </a:r>
            <a:r>
              <a:rPr lang="fr-FR" sz="1600" dirty="0" err="1"/>
              <a:t>Vivamus</a:t>
            </a:r>
            <a:r>
              <a:rPr lang="fr-FR" sz="1600" dirty="0"/>
              <a:t> a </a:t>
            </a:r>
            <a:r>
              <a:rPr lang="fr-FR" sz="1600" dirty="0" err="1"/>
              <a:t>tellus</a:t>
            </a:r>
            <a:r>
              <a:rPr lang="fr-FR" sz="1600" dirty="0"/>
              <a:t>.</a:t>
            </a:r>
          </a:p>
          <a:p>
            <a:pPr marL="216000" indent="-216000" rtl="0">
              <a:lnSpc>
                <a:spcPct val="90000"/>
              </a:lnSpc>
            </a:pPr>
            <a:r>
              <a:rPr lang="fr-FR" sz="1600" dirty="0" err="1"/>
              <a:t>Pellentesque</a:t>
            </a:r>
            <a:r>
              <a:rPr lang="fr-FR" sz="1600" dirty="0"/>
              <a:t> habitant morbi tristique </a:t>
            </a:r>
            <a:r>
              <a:rPr lang="fr-FR" sz="1600" dirty="0" err="1"/>
              <a:t>senectus</a:t>
            </a:r>
            <a:r>
              <a:rPr lang="fr-FR" sz="1600" dirty="0"/>
              <a:t> et </a:t>
            </a:r>
            <a:r>
              <a:rPr lang="fr-FR" sz="1600" dirty="0" err="1"/>
              <a:t>netus</a:t>
            </a:r>
            <a:r>
              <a:rPr lang="fr-FR" sz="1600" dirty="0"/>
              <a:t> et </a:t>
            </a:r>
            <a:r>
              <a:rPr lang="fr-FR" sz="1600" dirty="0" err="1"/>
              <a:t>malesuada</a:t>
            </a:r>
            <a:r>
              <a:rPr lang="fr-FR" sz="1600" dirty="0"/>
              <a:t> </a:t>
            </a:r>
            <a:r>
              <a:rPr lang="fr-FR" sz="1600" dirty="0" err="1"/>
              <a:t>fames</a:t>
            </a:r>
            <a:r>
              <a:rPr lang="fr-FR" sz="1600" dirty="0"/>
              <a:t> </a:t>
            </a:r>
            <a:r>
              <a:rPr lang="fr-FR" sz="1600" dirty="0" err="1"/>
              <a:t>ac</a:t>
            </a:r>
            <a:r>
              <a:rPr lang="fr-FR" sz="1600" dirty="0"/>
              <a:t> </a:t>
            </a:r>
            <a:r>
              <a:rPr lang="fr-FR" sz="1600" dirty="0" err="1"/>
              <a:t>turpis</a:t>
            </a:r>
            <a:r>
              <a:rPr lang="fr-FR" sz="1600" dirty="0"/>
              <a:t> </a:t>
            </a:r>
            <a:r>
              <a:rPr lang="fr-FR" sz="1600" dirty="0" err="1"/>
              <a:t>egestas</a:t>
            </a:r>
            <a:r>
              <a:rPr lang="fr-FR" sz="1600" dirty="0"/>
              <a:t>. </a:t>
            </a:r>
            <a:r>
              <a:rPr lang="fr-FR" sz="1600" dirty="0" err="1"/>
              <a:t>Proin</a:t>
            </a:r>
            <a:r>
              <a:rPr lang="fr-FR" sz="1600" dirty="0"/>
              <a:t> </a:t>
            </a:r>
            <a:r>
              <a:rPr lang="fr-FR" sz="1600" dirty="0" err="1"/>
              <a:t>pharetra</a:t>
            </a:r>
            <a:r>
              <a:rPr lang="fr-FR" sz="1600" dirty="0"/>
              <a:t> </a:t>
            </a:r>
            <a:r>
              <a:rPr lang="fr-FR" sz="1600" dirty="0" err="1"/>
              <a:t>nonummy</a:t>
            </a:r>
            <a:r>
              <a:rPr lang="fr-FR" sz="1600" dirty="0"/>
              <a:t> </a:t>
            </a:r>
            <a:r>
              <a:rPr lang="fr-FR" sz="1600" dirty="0" err="1"/>
              <a:t>pede</a:t>
            </a:r>
            <a:r>
              <a:rPr lang="fr-FR" sz="1600" dirty="0"/>
              <a:t>. </a:t>
            </a:r>
            <a:r>
              <a:rPr lang="fr-FR" sz="1600" dirty="0" err="1"/>
              <a:t>Mauris</a:t>
            </a:r>
            <a:r>
              <a:rPr lang="fr-FR" sz="1600" dirty="0"/>
              <a:t> et </a:t>
            </a:r>
            <a:r>
              <a:rPr lang="fr-FR" sz="1600" dirty="0" err="1"/>
              <a:t>orci</a:t>
            </a:r>
            <a:r>
              <a:rPr lang="fr-FR" sz="1600" dirty="0"/>
              <a:t>.</a:t>
            </a:r>
          </a:p>
          <a:p>
            <a:pPr marL="216000" indent="-216000" rtl="0">
              <a:lnSpc>
                <a:spcPct val="90000"/>
              </a:lnSpc>
            </a:pPr>
            <a:r>
              <a:rPr lang="fr-FR" sz="1600" dirty="0"/>
              <a:t>Lorem ipsum </a:t>
            </a:r>
            <a:r>
              <a:rPr lang="fr-FR" sz="1600" dirty="0" err="1"/>
              <a:t>dolor</a:t>
            </a:r>
            <a:r>
              <a:rPr lang="fr-FR" sz="1600" dirty="0"/>
              <a:t> </a:t>
            </a:r>
            <a:r>
              <a:rPr lang="fr-FR" sz="1600" dirty="0" err="1"/>
              <a:t>sit</a:t>
            </a:r>
            <a:r>
              <a:rPr lang="fr-FR" sz="1600" dirty="0"/>
              <a:t> </a:t>
            </a:r>
            <a:r>
              <a:rPr lang="fr-FR" sz="1600" dirty="0" err="1"/>
              <a:t>amet</a:t>
            </a:r>
            <a:r>
              <a:rPr lang="fr-FR" sz="1600" dirty="0"/>
              <a:t>, </a:t>
            </a:r>
            <a:r>
              <a:rPr lang="fr-FR" sz="1600" dirty="0" err="1"/>
              <a:t>consectetuer</a:t>
            </a:r>
            <a:r>
              <a:rPr lang="fr-FR" sz="1600" dirty="0"/>
              <a:t> </a:t>
            </a:r>
            <a:r>
              <a:rPr lang="fr-FR" sz="1600" dirty="0" err="1"/>
              <a:t>adipiscing</a:t>
            </a:r>
            <a:r>
              <a:rPr lang="fr-FR" sz="1600" dirty="0"/>
              <a:t> </a:t>
            </a:r>
            <a:r>
              <a:rPr lang="fr-FR" sz="1600" dirty="0" err="1"/>
              <a:t>elit</a:t>
            </a:r>
            <a:r>
              <a:rPr lang="fr-FR" sz="1600" dirty="0"/>
              <a:t>. </a:t>
            </a:r>
            <a:r>
              <a:rPr lang="fr-FR" sz="1600" dirty="0" err="1"/>
              <a:t>Maecenas</a:t>
            </a:r>
            <a:r>
              <a:rPr lang="fr-FR" sz="1600" dirty="0"/>
              <a:t> </a:t>
            </a:r>
            <a:r>
              <a:rPr lang="fr-FR" sz="1600" dirty="0" err="1"/>
              <a:t>porttitor</a:t>
            </a:r>
            <a:r>
              <a:rPr lang="fr-FR" sz="1600" dirty="0"/>
              <a:t> </a:t>
            </a:r>
            <a:r>
              <a:rPr lang="fr-FR" sz="1600" dirty="0" err="1"/>
              <a:t>congue</a:t>
            </a:r>
            <a:r>
              <a:rPr lang="fr-FR" sz="1600" dirty="0"/>
              <a:t> massa. </a:t>
            </a:r>
            <a:r>
              <a:rPr lang="fr-FR" sz="1600" dirty="0" err="1"/>
              <a:t>Fusce</a:t>
            </a:r>
            <a:r>
              <a:rPr lang="fr-FR" sz="1600" dirty="0"/>
              <a:t> </a:t>
            </a:r>
            <a:r>
              <a:rPr lang="fr-FR" sz="1600" dirty="0" err="1"/>
              <a:t>posuere</a:t>
            </a:r>
            <a:r>
              <a:rPr lang="fr-FR" sz="1600" dirty="0"/>
              <a:t>, magna </a:t>
            </a:r>
            <a:r>
              <a:rPr lang="fr-FR" sz="1600" dirty="0" err="1"/>
              <a:t>sed</a:t>
            </a:r>
            <a:r>
              <a:rPr lang="fr-FR" sz="1600" dirty="0"/>
              <a:t> pulvinar </a:t>
            </a:r>
            <a:r>
              <a:rPr lang="fr-FR" sz="1600" dirty="0" err="1"/>
              <a:t>ultricies</a:t>
            </a:r>
            <a:r>
              <a:rPr lang="fr-FR" sz="1600" dirty="0"/>
              <a:t>, </a:t>
            </a:r>
            <a:r>
              <a:rPr lang="fr-FR" sz="1600" dirty="0" err="1"/>
              <a:t>purus</a:t>
            </a:r>
            <a:r>
              <a:rPr lang="fr-FR" sz="1600" dirty="0"/>
              <a:t> </a:t>
            </a:r>
            <a:r>
              <a:rPr lang="fr-FR" sz="1600" dirty="0" err="1"/>
              <a:t>lectus</a:t>
            </a:r>
            <a:r>
              <a:rPr lang="fr-FR" sz="1600" dirty="0"/>
              <a:t> </a:t>
            </a:r>
            <a:r>
              <a:rPr lang="fr-FR" sz="1600" dirty="0" err="1"/>
              <a:t>malesuada</a:t>
            </a:r>
            <a:r>
              <a:rPr lang="fr-FR" sz="1600" dirty="0"/>
              <a:t> libero, </a:t>
            </a:r>
            <a:r>
              <a:rPr lang="fr-FR" sz="1600" dirty="0" err="1"/>
              <a:t>sit</a:t>
            </a:r>
            <a:r>
              <a:rPr lang="fr-FR" sz="1600" dirty="0"/>
              <a:t> </a:t>
            </a:r>
            <a:r>
              <a:rPr lang="fr-FR" sz="1600" dirty="0" err="1"/>
              <a:t>amet</a:t>
            </a:r>
            <a:r>
              <a:rPr lang="fr-FR" sz="1600" dirty="0"/>
              <a:t> commodo magna </a:t>
            </a:r>
            <a:r>
              <a:rPr lang="fr-FR" sz="1600" dirty="0" err="1"/>
              <a:t>eros</a:t>
            </a:r>
            <a:r>
              <a:rPr lang="fr-FR" sz="1600" dirty="0"/>
              <a:t> </a:t>
            </a:r>
            <a:r>
              <a:rPr lang="fr-FR" sz="1600" dirty="0" err="1"/>
              <a:t>quis</a:t>
            </a:r>
            <a:r>
              <a:rPr lang="fr-FR" sz="1600" dirty="0"/>
              <a:t> </a:t>
            </a:r>
            <a:r>
              <a:rPr lang="fr-FR" sz="1600" dirty="0" err="1"/>
              <a:t>urna</a:t>
            </a:r>
            <a:r>
              <a:rPr lang="fr-FR" sz="1600" dirty="0"/>
              <a:t>.</a:t>
            </a:r>
          </a:p>
          <a:p>
            <a:pPr marL="216000" indent="-216000" rtl="0">
              <a:lnSpc>
                <a:spcPct val="90000"/>
              </a:lnSpc>
            </a:pPr>
            <a:endParaRPr lang="fr-FR" sz="1600" dirty="0"/>
          </a:p>
          <a:p>
            <a:pPr marL="216000" indent="-216000" rtl="0">
              <a:lnSpc>
                <a:spcPct val="90000"/>
              </a:lnSpc>
            </a:pPr>
            <a:r>
              <a:rPr lang="fr-FR" sz="1600" dirty="0"/>
              <a:t>Personne ne rejette, déteste ou évite le bonheur car il s'agit d'un plaisir, mais plutôt parce que ceux qui ne savent pas comment partir à la recherche du bonheur de façon rationnelle se heurtent à des conséquences très pénibles. Ni personne n'aime, ne recherche ou souhaite obtenir la douleur en elle-même, parce que c'est douloureux, mais parce qu’il arrive quelquefois que, par le travail et la peine, on parvienne à jouir d’une grand plaisir. En effet, pour descendre jusqu’aux petites choses, qui de vous ne fait pas d'exercice pénible pour en retirer quelque utilité ? Mais qui a le droit de trouver des défauts dans un homme qui choisit de profiter d’un plaisir qui ne présente aucune conséquence déplaisante, ou celui qui évite une douleur ne produisant aucun plaisir?</a:t>
            </a:r>
          </a:p>
          <a:p>
            <a:pPr marL="216000" indent="-216000" rtl="0">
              <a:lnSpc>
                <a:spcPct val="90000"/>
              </a:lnSpc>
            </a:pPr>
            <a:endParaRPr lang="fr-FR" sz="1600" dirty="0"/>
          </a:p>
        </p:txBody>
      </p:sp>
      <p:sp>
        <p:nvSpPr>
          <p:cNvPr id="6" name="Espace réservé du pied de page 5">
            <a:extLst>
              <a:ext uri="{FF2B5EF4-FFF2-40B4-BE49-F238E27FC236}">
                <a16:creationId xmlns:a16="http://schemas.microsoft.com/office/drawing/2014/main" id="{E458AC06-BBE5-463F-B65E-06AEB3D198DC}"/>
              </a:ext>
            </a:extLst>
          </p:cNvPr>
          <p:cNvSpPr>
            <a:spLocks noGrp="1"/>
          </p:cNvSpPr>
          <p:nvPr>
            <p:ph type="ftr" sz="quarter" idx="11"/>
          </p:nvPr>
        </p:nvSpPr>
        <p:spPr/>
        <p:txBody>
          <a:bodyPr/>
          <a:lstStyle/>
          <a:p>
            <a:pPr algn="l" rtl="0"/>
            <a:r>
              <a:rPr lang="fr-FR" noProof="0"/>
              <a:t>Enseigner un cours</a:t>
            </a:r>
          </a:p>
        </p:txBody>
      </p:sp>
      <p:sp>
        <p:nvSpPr>
          <p:cNvPr id="7" name="Espace réservé du numéro de diapositive 6">
            <a:extLst>
              <a:ext uri="{FF2B5EF4-FFF2-40B4-BE49-F238E27FC236}">
                <a16:creationId xmlns:a16="http://schemas.microsoft.com/office/drawing/2014/main" id="{7EF7D016-5018-4FAF-9BC9-EB8A77294C6E}"/>
              </a:ext>
            </a:extLst>
          </p:cNvPr>
          <p:cNvSpPr>
            <a:spLocks noGrp="1"/>
          </p:cNvSpPr>
          <p:nvPr>
            <p:ph type="sldNum" sz="quarter" idx="12"/>
          </p:nvPr>
        </p:nvSpPr>
        <p:spPr/>
        <p:txBody>
          <a:bodyPr/>
          <a:lstStyle/>
          <a:p>
            <a:pPr rtl="0"/>
            <a:fld id="{3A98EE3D-8CD1-4C3F-BD1C-C98C9596463C}" type="slidenum">
              <a:rPr lang="fr-FR" noProof="0" smtClean="0"/>
              <a:t>9</a:t>
            </a:fld>
            <a:endParaRPr lang="fr-FR" noProof="0"/>
          </a:p>
        </p:txBody>
      </p:sp>
    </p:spTree>
    <p:extLst>
      <p:ext uri="{BB962C8B-B14F-4D97-AF65-F5344CB8AC3E}">
        <p14:creationId xmlns:p14="http://schemas.microsoft.com/office/powerpoint/2010/main" val="3409159213"/>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330679_TF00870617_Win32" id="{0C21701E-A02E-4477-B0D7-D47A31FC1B2D}" vid="{49D40C53-E881-496D-A6A9-546E4C7AC34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Formation au sein d'une entreprise traditionnelle</Template>
  <TotalTime>4</TotalTime>
  <Words>730</Words>
  <Application>Microsoft Office PowerPoint</Application>
  <PresentationFormat>Grand écran</PresentationFormat>
  <Paragraphs>85</Paragraphs>
  <Slides>11</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Calibri</vt:lpstr>
      <vt:lpstr>Gill Sans MT</vt:lpstr>
      <vt:lpstr>Wingdings</vt:lpstr>
      <vt:lpstr>Wingdings 2</vt:lpstr>
      <vt:lpstr>DividendVTI</vt:lpstr>
      <vt:lpstr>Enseigner un cours</vt:lpstr>
      <vt:lpstr>Plan du cours</vt:lpstr>
      <vt:lpstr>Première leçon</vt:lpstr>
      <vt:lpstr>PREMIÈRE MAÎTRISE</vt:lpstr>
      <vt:lpstr>DEUXIÈME MAÎTRISE</vt:lpstr>
      <vt:lpstr>Troisième maîtrise</vt:lpstr>
      <vt:lpstr>RÉSUMÉ DE LA PREMIÈRE LEÇON</vt:lpstr>
      <vt:lpstr>PROGRESSION du cours</vt:lpstr>
      <vt:lpstr>Lorem Ipsum dolor</vt:lpstr>
      <vt:lpstr>Lorem ipsum dolor </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 Desamore</dc:creator>
  <cp:lastModifiedBy>Evan Desamore</cp:lastModifiedBy>
  <cp:revision>1</cp:revision>
  <dcterms:created xsi:type="dcterms:W3CDTF">2025-06-29T18:08:33Z</dcterms:created>
  <dcterms:modified xsi:type="dcterms:W3CDTF">2025-06-29T18:13:02Z</dcterms:modified>
</cp:coreProperties>
</file>