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9" r:id="rId6"/>
    <p:sldId id="265" r:id="rId7"/>
    <p:sldId id="263" r:id="rId8"/>
    <p:sldId id="264" r:id="rId9"/>
    <p:sldId id="260" r:id="rId10"/>
    <p:sldId id="262" r:id="rId11"/>
    <p:sldId id="261" r:id="rId12"/>
    <p:sldId id="266" r:id="rId13"/>
    <p:sldId id="267" r:id="rId14"/>
    <p:sldId id="268" r:id="rId15"/>
    <p:sldId id="269" r:id="rId16"/>
    <p:sldId id="270" r:id="rId17"/>
    <p:sldId id="275" r:id="rId18"/>
    <p:sldId id="274" r:id="rId19"/>
    <p:sldId id="273" r:id="rId20"/>
    <p:sldId id="272" r:id="rId21"/>
    <p:sldId id="271" r:id="rId22"/>
    <p:sldId id="277" r:id="rId23"/>
    <p:sldId id="278" r:id="rId24"/>
    <p:sldId id="25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312C"/>
    <a:srgbClr val="F79325"/>
    <a:srgbClr val="DEDFE1"/>
    <a:srgbClr val="0A4C52"/>
    <a:srgbClr val="86470F"/>
    <a:srgbClr val="30757B"/>
    <a:srgbClr val="0C6817"/>
    <a:srgbClr val="97A0A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7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75F049-E788-46F6-B5DB-C7BC375FA041}" type="datetimeFigureOut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1E74216-B653-4516-8425-94F474690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386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BF5B3D8-3DD1-4594-AEE9-78DAE397AB8D}" type="datetimeFigureOut">
              <a:rPr lang="en-US"/>
              <a:pPr>
                <a:defRPr/>
              </a:pPr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AD8529-5A51-40E6-8747-F3B661205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3243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功能陽春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細部調整較少，免費，可做動畫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https://www.youtube.com/watch?v=mjMFp7pCUxg</a:t>
            </a:r>
          </a:p>
          <a:p>
            <a:r>
              <a:rPr lang="en-US" altLang="zh-TW" dirty="0" smtClean="0"/>
              <a:t>https://www.youtube.com/watch?v=36mitS3tpIo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有網頁版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，需要付費才能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，也可以細部調整但樣板少很多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https://www.youtube.com/watch?v=10SwsoYNkVc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這個包含有</a:t>
            </a:r>
            <a:r>
              <a:rPr lang="en-US" altLang="zh-TW" dirty="0" smtClean="0"/>
              <a:t>Bootstrap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的樣板，功能細部調整多樣化，試用七天</a:t>
            </a:r>
            <a:endParaRPr lang="en-US" altLang="zh-TW" baseline="0" dirty="0" smtClean="0"/>
          </a:p>
          <a:p>
            <a:r>
              <a:rPr lang="en-US" altLang="zh-TW" dirty="0" smtClean="0"/>
              <a:t>https://www.youtube.com/watch?v=Rw6tXIeo2JU&amp;index=1&amp;list=PL60qr_Qa719jlejawIqcqIEEKnkVxjQfF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現有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多</a:t>
            </a:r>
          </a:p>
          <a:p>
            <a:r>
              <a:rPr lang="en-US" altLang="zh-TW" dirty="0" smtClean="0"/>
              <a:t>Save as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後會整個輸出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現有</a:t>
            </a:r>
            <a:r>
              <a:rPr lang="en-US" altLang="zh-TW" dirty="0" smtClean="0"/>
              <a:t>component</a:t>
            </a:r>
            <a:r>
              <a:rPr lang="zh-TW" altLang="en-US" dirty="0" smtClean="0"/>
              <a:t>多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Ionic</a:t>
            </a:r>
            <a:r>
              <a:rPr lang="zh-TW" altLang="en-US" dirty="0" smtClean="0"/>
              <a:t> 是用</a:t>
            </a:r>
            <a:r>
              <a:rPr lang="en-US" altLang="zh-TW" dirty="0" smtClean="0"/>
              <a:t>HTML5+CSS3</a:t>
            </a:r>
            <a:r>
              <a:rPr lang="zh-TW" altLang="en-US" dirty="0" smtClean="0"/>
              <a:t>在做，所以會</a:t>
            </a:r>
            <a:r>
              <a:rPr lang="zh-TW" altLang="en-US" dirty="0" smtClean="0"/>
              <a:t>相容</a:t>
            </a:r>
            <a:r>
              <a:rPr lang="en-US" altLang="zh-TW" dirty="0" smtClean="0"/>
              <a:t>HTML5+CSS3+TypeScript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點餐金額變化</a:t>
            </a:r>
            <a:endParaRPr lang="en-US" altLang="zh-TW" dirty="0" smtClean="0"/>
          </a:p>
          <a:p>
            <a:r>
              <a:rPr lang="en-US" altLang="zh-TW" dirty="0" smtClean="0"/>
              <a:t>2.PC</a:t>
            </a:r>
            <a:r>
              <a:rPr lang="zh-TW" altLang="en-US" dirty="0" smtClean="0"/>
              <a:t> 上傳檔案到</a:t>
            </a:r>
            <a:r>
              <a:rPr lang="en-US" altLang="zh-TW" dirty="0" smtClean="0"/>
              <a:t>DB</a:t>
            </a:r>
          </a:p>
          <a:p>
            <a:r>
              <a:rPr lang="en-US" altLang="zh-TW" dirty="0" smtClean="0"/>
              <a:t>3.Ionic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上傳檔案到</a:t>
            </a:r>
            <a:r>
              <a:rPr lang="en-US" altLang="zh-TW" baseline="0" dirty="0" smtClean="0"/>
              <a:t>DB</a:t>
            </a:r>
          </a:p>
          <a:p>
            <a:r>
              <a:rPr lang="en-US" altLang="zh-TW" baseline="0" dirty="0" smtClean="0"/>
              <a:t>4.Ionic app </a:t>
            </a:r>
            <a:r>
              <a:rPr lang="zh-TW" altLang="en-US" baseline="0" dirty="0" smtClean="0"/>
              <a:t>用</a:t>
            </a:r>
            <a:r>
              <a:rPr lang="en-US" altLang="zh-TW" baseline="0" dirty="0" smtClean="0"/>
              <a:t>camera</a:t>
            </a:r>
            <a:r>
              <a:rPr lang="zh-TW" altLang="en-US" baseline="0" dirty="0" smtClean="0"/>
              <a:t>拍照</a:t>
            </a:r>
            <a:endParaRPr lang="en-US" altLang="zh-TW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9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3"/>
          <p:cNvSpPr>
            <a:spLocks noChangeArrowheads="1"/>
          </p:cNvSpPr>
          <p:nvPr userDrawn="1"/>
        </p:nvSpPr>
        <p:spPr bwMode="auto">
          <a:xfrm>
            <a:off x="0" y="4419601"/>
            <a:ext cx="3710528" cy="18288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/>
          </a:p>
        </p:txBody>
      </p:sp>
      <p:sp>
        <p:nvSpPr>
          <p:cNvPr id="513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4648200"/>
            <a:ext cx="2971800" cy="889248"/>
          </a:xfr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dirty="0" smtClean="0"/>
              <a:t>Click to add title</a:t>
            </a:r>
          </a:p>
        </p:txBody>
      </p:sp>
      <p:sp>
        <p:nvSpPr>
          <p:cNvPr id="21" name="Rechteck 3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Rechteck 3"/>
          <p:cNvSpPr>
            <a:spLocks noChangeArrowheads="1"/>
          </p:cNvSpPr>
          <p:nvPr userDrawn="1"/>
        </p:nvSpPr>
        <p:spPr bwMode="auto">
          <a:xfrm>
            <a:off x="3710529" y="4419601"/>
            <a:ext cx="5433472" cy="1828800"/>
          </a:xfrm>
          <a:prstGeom prst="rect">
            <a:avLst/>
          </a:prstGeom>
          <a:solidFill>
            <a:srgbClr val="DEDFE1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0"/>
          </p:nvPr>
        </p:nvSpPr>
        <p:spPr>
          <a:xfrm>
            <a:off x="228600" y="5715000"/>
            <a:ext cx="2971800" cy="38100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altLang="zh-TW" sz="1400" b="0" kern="0" dirty="0" smtClean="0"/>
              <a:t>Click</a:t>
            </a:r>
            <a:r>
              <a:rPr lang="en-US" altLang="zh-TW" sz="1400" b="0" kern="0" baseline="0" dirty="0" smtClean="0"/>
              <a:t> to add subtitle</a:t>
            </a:r>
            <a:endParaRPr lang="en-US" altLang="zh-TW" sz="1400" b="0" kern="0" dirty="0" smtClean="0"/>
          </a:p>
        </p:txBody>
      </p:sp>
      <p:pic>
        <p:nvPicPr>
          <p:cNvPr id="2" name="Picture 2" descr="D:\Jess - work\2017\Corporate toolkit\machine-red-01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10528" y="4419601"/>
            <a:ext cx="543347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1" y="1888487"/>
            <a:ext cx="4739241" cy="6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1524000"/>
            <a:ext cx="2438400" cy="4953000"/>
          </a:xfrm>
        </p:spPr>
        <p:txBody>
          <a:bodyPr anchor="t"/>
          <a:lstStyle>
            <a:lvl1pPr marL="0" indent="0" algn="ctr">
              <a:buNone/>
              <a:defRPr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1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4040188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6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400"/>
            <a:ext cx="4041775" cy="3460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6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7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6"/>
          <p:cNvSpPr txBox="1">
            <a:spLocks/>
          </p:cNvSpPr>
          <p:nvPr/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Futura Md B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r>
              <a:rPr lang="en-US" altLang="en-US" kern="0" dirty="0" smtClean="0"/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24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00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571798" y="5181600"/>
            <a:ext cx="6019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Vision</a:t>
            </a:r>
          </a:p>
          <a:p>
            <a:pPr algn="ctr"/>
            <a:r>
              <a:rPr lang="en-US" sz="9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ENABLING THE DIGITAL WORLD</a:t>
            </a:r>
          </a:p>
          <a:p>
            <a:pPr algn="ctr"/>
            <a:endParaRPr lang="en-US" sz="1000" b="1" i="0" u="none" strike="noStrike" kern="1200" baseline="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1400" b="1" i="0" u="none" strike="noStrike" kern="12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Mission</a:t>
            </a:r>
            <a:endParaRPr lang="en-US" sz="14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Together – We have the POWER and agility to drive changes</a:t>
            </a:r>
            <a:b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lang="en-US" sz="900" b="1" kern="1200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sz="9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deliver the highest value and innovative solutions to our customers through products and solutions with advanced technologies and excellent quality. We aspire to make ASMPT a great work place, a great business partner and a great company built to last.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28700" y="2759274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80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670144"/>
            <a:ext cx="8991600" cy="1878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48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hteck 3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AA312C"/>
          </a:solidFill>
          <a:ln>
            <a:noFill/>
          </a:ln>
          <a:extLst/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>
              <a:defRPr/>
            </a:pPr>
            <a:endParaRPr lang="de-DE" altLang="nl-NL" sz="1600" b="1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6324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865938" y="6618288"/>
            <a:ext cx="213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 algn="r"/>
            <a:r>
              <a:rPr kumimoji="1" lang="en-US" altLang="zh-TW" sz="800" b="0" dirty="0">
                <a:ea typeface="PMingLiU" pitchFamily="18" charset="-120"/>
              </a:rPr>
              <a:t> page </a:t>
            </a:r>
            <a:fld id="{6255E4EF-B4F0-40CA-B435-0C78A666EC0E}" type="slidenum">
              <a:rPr kumimoji="1" lang="en-US" altLang="zh-TW" sz="800" b="0">
                <a:ea typeface="PMingLiU" pitchFamily="18" charset="-120"/>
              </a:rPr>
              <a:pPr algn="r"/>
              <a:t>‹#›</a:t>
            </a:fld>
            <a:endParaRPr kumimoji="1" lang="en-US" altLang="zh-TW" sz="800" b="0" dirty="0">
              <a:ea typeface="PMingLiU" pitchFamily="18" charset="-120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76200" y="6618288"/>
            <a:ext cx="6400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r>
              <a:rPr lang="en-US" sz="800" b="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© ASM Pacific Technology.</a:t>
            </a:r>
            <a:r>
              <a:rPr lang="en-US" sz="800" b="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 </a:t>
            </a:r>
            <a:r>
              <a:rPr lang="en-US" sz="800" b="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Arial" pitchFamily="34" charset="0"/>
              </a:rPr>
              <a:t>Proprietary and confidential information. Do not reproduce or disclose without ASM’s permission.</a:t>
            </a:r>
          </a:p>
          <a:p>
            <a:endParaRPr lang="en-US" sz="800" b="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1031" name="Title Placeholder 6"/>
          <p:cNvSpPr>
            <a:spLocks noGrp="1"/>
          </p:cNvSpPr>
          <p:nvPr>
            <p:ph type="title"/>
          </p:nvPr>
        </p:nvSpPr>
        <p:spPr bwMode="auto">
          <a:xfrm>
            <a:off x="0" y="91440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6215"/>
            <a:ext cx="1107528" cy="4495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4" r:id="rId3"/>
    <p:sldLayoutId id="2147483668" r:id="rId4"/>
    <p:sldLayoutId id="2147483663" r:id="rId5"/>
    <p:sldLayoutId id="2147483670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6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80000"/>
        <a:buFont typeface="Wingdings" pitchFamily="2" charset="2"/>
        <a:buChar char="p"/>
        <a:defRPr sz="1200" b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n"/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5638800"/>
            <a:ext cx="2971800" cy="381000"/>
          </a:xfrm>
        </p:spPr>
        <p:txBody>
          <a:bodyPr/>
          <a:lstStyle/>
          <a:p>
            <a:r>
              <a:rPr lang="en-US" altLang="zh-TW" dirty="0" smtClean="0"/>
              <a:t>Dingo Lin</a:t>
            </a:r>
          </a:p>
          <a:p>
            <a:r>
              <a:rPr lang="en-US" smtClean="0"/>
              <a:t>201</a:t>
            </a:r>
            <a:r>
              <a:rPr lang="en-US" altLang="zh-TW" smtClean="0"/>
              <a:t>8</a:t>
            </a:r>
            <a:r>
              <a:rPr lang="en-US" smtClean="0"/>
              <a:t>/</a:t>
            </a:r>
            <a:r>
              <a:rPr lang="en-US" altLang="zh-TW" smtClean="0"/>
              <a:t>1</a:t>
            </a:r>
            <a:r>
              <a:rPr lang="en-US" smtClean="0"/>
              <a:t>/</a:t>
            </a:r>
            <a:r>
              <a:rPr lang="en-US" altLang="zh-TW" smtClean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4686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en-US" altLang="zh-TW" dirty="0" smtClean="0"/>
              <a:t>Money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zh-TW" altLang="en-US" dirty="0"/>
              <a:t>剩</a:t>
            </a:r>
            <a:r>
              <a:rPr lang="zh-TW" altLang="en-US" dirty="0" smtClean="0"/>
              <a:t>餘</a:t>
            </a:r>
            <a:r>
              <a:rPr lang="zh-TW" altLang="en-US" dirty="0"/>
              <a:t>金</a:t>
            </a:r>
            <a:r>
              <a:rPr lang="zh-TW" altLang="en-US" dirty="0" smtClean="0"/>
              <a:t>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交易金額列表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第一筆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日期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金額增減</a:t>
            </a:r>
            <a:endParaRPr lang="en-US" altLang="zh-TW" dirty="0" smtClean="0"/>
          </a:p>
          <a:p>
            <a:pPr lvl="4"/>
            <a:r>
              <a:rPr lang="zh-TW" altLang="en-US" dirty="0"/>
              <a:t>儲</a:t>
            </a:r>
            <a:r>
              <a:rPr lang="zh-TW" altLang="en-US" dirty="0" smtClean="0"/>
              <a:t>值的</a:t>
            </a:r>
            <a:r>
              <a:rPr lang="en-US" altLang="zh-TW" dirty="0" smtClean="0"/>
              <a:t>supervisor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儲蓄</a:t>
            </a:r>
          </a:p>
        </p:txBody>
      </p:sp>
    </p:spTree>
    <p:extLst>
      <p:ext uri="{BB962C8B-B14F-4D97-AF65-F5344CB8AC3E}">
        <p14:creationId xmlns:p14="http://schemas.microsoft.com/office/powerpoint/2010/main" val="42150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en-US" altLang="zh-TW" dirty="0" smtClean="0"/>
              <a:t>Order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en-US" altLang="zh-TW" dirty="0" smtClean="0"/>
              <a:t>Food1</a:t>
            </a:r>
          </a:p>
          <a:p>
            <a:pPr lvl="3"/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數量</a:t>
            </a:r>
            <a:r>
              <a:rPr lang="en-US" altLang="zh-TW" dirty="0" smtClean="0"/>
              <a:t>*</a:t>
            </a:r>
            <a:r>
              <a:rPr lang="zh-TW" altLang="en-US" dirty="0" smtClean="0"/>
              <a:t>單價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Calvin</a:t>
            </a:r>
          </a:p>
          <a:p>
            <a:pPr lvl="2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Order(</a:t>
            </a:r>
            <a:r>
              <a:rPr lang="zh-TW" altLang="en-US" dirty="0" smtClean="0"/>
              <a:t>當天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2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r>
              <a:rPr lang="en-US" altLang="zh-TW" dirty="0" smtClean="0"/>
              <a:t>Order History</a:t>
            </a:r>
          </a:p>
          <a:p>
            <a:pPr lvl="1"/>
            <a:r>
              <a:rPr lang="en-US" altLang="zh-TW" dirty="0" smtClean="0"/>
              <a:t>Dingo</a:t>
            </a:r>
          </a:p>
          <a:p>
            <a:pPr lvl="2"/>
            <a:r>
              <a:rPr lang="en-US" altLang="zh-TW" dirty="0" smtClean="0"/>
              <a:t>Order1</a:t>
            </a:r>
          </a:p>
          <a:p>
            <a:pPr lvl="3"/>
            <a:r>
              <a:rPr lang="en-US" altLang="zh-TW" dirty="0" smtClean="0"/>
              <a:t>Food1</a:t>
            </a:r>
          </a:p>
          <a:p>
            <a:pPr lvl="3"/>
            <a:r>
              <a:rPr lang="en-US" altLang="zh-TW" dirty="0" smtClean="0"/>
              <a:t>Food2</a:t>
            </a:r>
          </a:p>
          <a:p>
            <a:pPr lvl="3"/>
            <a:r>
              <a:rPr lang="en-US" altLang="zh-TW" dirty="0" smtClean="0"/>
              <a:t>Info(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Order2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Calvin</a:t>
            </a:r>
          </a:p>
          <a:p>
            <a:pPr lvl="2"/>
            <a:r>
              <a:rPr lang="en-US" altLang="zh-TW" dirty="0" smtClean="0"/>
              <a:t>Order1</a:t>
            </a:r>
          </a:p>
          <a:p>
            <a:pPr lvl="3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4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個人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個人點餐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目前儲值金額，餘額不足則不能點餐到下個頁面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個人點完餐的清單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可以刪除、總價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，管理員要可以看所有人點完的狀況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個人所有的交易紀錄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單日的點餐</a:t>
            </a:r>
            <a:r>
              <a:rPr lang="en-US" altLang="zh-TW" dirty="0" smtClean="0"/>
              <a:t>/</a:t>
            </a:r>
            <a:r>
              <a:rPr lang="zh-TW" altLang="en-US" dirty="0" smtClean="0"/>
              <a:t>某日點餐、個</a:t>
            </a:r>
            <a:r>
              <a:rPr lang="zh-TW" altLang="en-US" dirty="0"/>
              <a:t>人資料修改維護</a:t>
            </a:r>
            <a:r>
              <a:rPr lang="en-US" altLang="zh-TW" dirty="0"/>
              <a:t>(</a:t>
            </a:r>
            <a:r>
              <a:rPr lang="zh-TW" altLang="en-US" dirty="0"/>
              <a:t>餘額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有權限的人控制儲值操作頁面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所有人點餐的列表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儲值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建立新菜單</a:t>
            </a:r>
            <a:r>
              <a:rPr lang="en-US" altLang="zh-TW" dirty="0" smtClean="0"/>
              <a:t>(base on PC)</a:t>
            </a:r>
            <a:r>
              <a:rPr lang="zh-TW" altLang="en-US" dirty="0" smtClean="0"/>
              <a:t>細部操作</a:t>
            </a:r>
            <a:endParaRPr lang="en-US" altLang="zh-TW" dirty="0" smtClean="0"/>
          </a:p>
          <a:p>
            <a:pPr lvl="2"/>
            <a:r>
              <a:rPr lang="zh-TW" altLang="en-US" dirty="0"/>
              <a:t>決</a:t>
            </a:r>
            <a:r>
              <a:rPr lang="zh-TW" altLang="en-US" dirty="0" smtClean="0"/>
              <a:t>定菜單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打電話</a:t>
            </a:r>
            <a:endParaRPr lang="en-US" altLang="zh-TW" dirty="0" smtClean="0"/>
          </a:p>
          <a:p>
            <a:pPr lvl="2"/>
            <a:r>
              <a:rPr lang="zh-TW" altLang="en-US" dirty="0"/>
              <a:t>指</a:t>
            </a:r>
            <a:r>
              <a:rPr lang="zh-TW" altLang="en-US" dirty="0" smtClean="0"/>
              <a:t>定下位訂餐人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Admin</a:t>
            </a:r>
            <a:endParaRPr lang="en-US" altLang="zh-TW" dirty="0"/>
          </a:p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內加入個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User</a:t>
            </a:r>
          </a:p>
          <a:p>
            <a:pPr lvl="4"/>
            <a:r>
              <a:rPr lang="en-US" altLang="zh-TW" dirty="0" smtClean="0"/>
              <a:t>Name</a:t>
            </a:r>
          </a:p>
          <a:p>
            <a:pPr lvl="5"/>
            <a:r>
              <a:rPr lang="en-US" altLang="zh-TW" dirty="0" smtClean="0"/>
              <a:t>Supervisor(1/0)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頁面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781800" y="3886200"/>
            <a:ext cx="4953000" cy="2438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1.</a:t>
            </a:r>
            <a:r>
              <a: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點餐項目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2.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dirty="0" smtClean="0">
                <a:ea typeface="新細明體" pitchFamily="18" charset="-120"/>
              </a:rPr>
              <a:t>3…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0" y="5943600"/>
            <a:ext cx="6096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pre</a:t>
            </a:r>
            <a:endParaRPr kumimoji="1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新細明體" pitchFamily="18" charset="-12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591800" y="5943600"/>
            <a:ext cx="9906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新細明體" pitchFamily="18" charset="-12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915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245"/>
            <a:ext cx="9144000" cy="51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1524000"/>
            <a:ext cx="880189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9530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Studio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" y="1609928"/>
            <a:ext cx="905423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3" y="1524000"/>
            <a:ext cx="8801893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1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09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/>
              <a:t>W</a:t>
            </a:r>
            <a:r>
              <a:rPr lang="en-US" altLang="zh-TW" dirty="0" smtClean="0"/>
              <a:t>eb Designer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90402"/>
            <a:ext cx="8612404" cy="46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Bootstrap studio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389" y="1520072"/>
            <a:ext cx="923277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studio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700"/>
            <a:ext cx="3385740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0700"/>
            <a:ext cx="328942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8" y="1611312"/>
            <a:ext cx="8907262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07" y="1638300"/>
            <a:ext cx="880664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Pinegrew</a:t>
            </a:r>
            <a:endParaRPr lang="zh-TW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68634"/>
            <a:ext cx="5962650" cy="46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4953000"/>
          </a:xfrm>
        </p:spPr>
        <p:txBody>
          <a:bodyPr/>
          <a:lstStyle/>
          <a:p>
            <a:r>
              <a:rPr lang="en-US" altLang="zh-TW" dirty="0" smtClean="0"/>
              <a:t>Menus</a:t>
            </a:r>
          </a:p>
          <a:p>
            <a:pPr lvl="1"/>
            <a:r>
              <a:rPr lang="en-US" altLang="zh-TW" dirty="0" smtClean="0"/>
              <a:t>M1(</a:t>
            </a:r>
            <a:r>
              <a:rPr lang="zh-TW" altLang="en-US" dirty="0" smtClean="0"/>
              <a:t>店家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Food1</a:t>
            </a:r>
          </a:p>
          <a:p>
            <a:pPr lvl="3"/>
            <a:r>
              <a:rPr lang="en-US" altLang="zh-TW" dirty="0" smtClean="0"/>
              <a:t>Video</a:t>
            </a:r>
          </a:p>
          <a:p>
            <a:pPr lvl="3"/>
            <a:r>
              <a:rPr lang="en-US" altLang="zh-TW" dirty="0" smtClean="0"/>
              <a:t>Picture</a:t>
            </a:r>
          </a:p>
          <a:p>
            <a:pPr lvl="3"/>
            <a:r>
              <a:rPr lang="en-US" altLang="zh-TW" dirty="0" smtClean="0"/>
              <a:t>Price</a:t>
            </a:r>
          </a:p>
          <a:p>
            <a:pPr lvl="3"/>
            <a:endParaRPr lang="en-US" altLang="zh-TW" dirty="0"/>
          </a:p>
          <a:p>
            <a:pPr lvl="2"/>
            <a:r>
              <a:rPr lang="en-US" altLang="zh-TW" dirty="0" smtClean="0"/>
              <a:t>Food2</a:t>
            </a:r>
          </a:p>
          <a:p>
            <a:pPr lvl="2"/>
            <a:r>
              <a:rPr lang="en-US" altLang="zh-TW" dirty="0" smtClean="0"/>
              <a:t>Food3</a:t>
            </a:r>
          </a:p>
          <a:p>
            <a:pPr lvl="2"/>
            <a:r>
              <a:rPr lang="en-US" altLang="zh-TW" dirty="0" smtClean="0"/>
              <a:t>Info(</a:t>
            </a:r>
            <a:r>
              <a:rPr lang="zh-TW" altLang="en-US" dirty="0" smtClean="0"/>
              <a:t>店家電話以及營業時間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M2(</a:t>
            </a:r>
            <a:r>
              <a:rPr lang="zh-TW" altLang="en-US" dirty="0" smtClean="0"/>
              <a:t>店家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6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2_ASMP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SMP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SMP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7092691ECF746911CCF2475354880" ma:contentTypeVersion="0" ma:contentTypeDescription="Create a new document." ma:contentTypeScope="" ma:versionID="86d7f0d8287903eb0c1237e42191a0c3">
  <xsd:schema xmlns:xsd="http://www.w3.org/2001/XMLSchema" xmlns:p="http://schemas.microsoft.com/office/2006/metadata/properties" targetNamespace="http://schemas.microsoft.com/office/2006/metadata/properties" ma:root="true" ma:fieldsID="46ce51841bcaebe75ae25adb2fb3cbe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728B42-3A10-4745-A52F-DF039813A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CE873EE-0851-4B57-9E97-B2C0756B5F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5BBE5-AE68-4430-A202-51562AD3D0E6}">
  <ds:schemaRefs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9798</TotalTime>
  <Words>423</Words>
  <Application>Microsoft Office PowerPoint</Application>
  <PresentationFormat>On-screen Show (4:3)</PresentationFormat>
  <Paragraphs>92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Futura Md BT</vt:lpstr>
      <vt:lpstr>微軟正黑體</vt:lpstr>
      <vt:lpstr>新細明體</vt:lpstr>
      <vt:lpstr>新細明體</vt:lpstr>
      <vt:lpstr>Arial</vt:lpstr>
      <vt:lpstr>Calibri</vt:lpstr>
      <vt:lpstr>Century Gothic</vt:lpstr>
      <vt:lpstr>Wingdings</vt:lpstr>
      <vt:lpstr>blank</vt:lpstr>
      <vt:lpstr>PowerPoint Presentation</vt:lpstr>
      <vt:lpstr>Visual Studio</vt:lpstr>
      <vt:lpstr>Google Web Designer</vt:lpstr>
      <vt:lpstr>Bootstrap studio</vt:lpstr>
      <vt:lpstr>Bootstrap studio</vt:lpstr>
      <vt:lpstr>Pinegrew</vt:lpstr>
      <vt:lpstr>Pinegrew</vt:lpstr>
      <vt:lpstr>Pinegrew</vt:lpstr>
      <vt:lpstr>Menu</vt:lpstr>
      <vt:lpstr>儲蓄</vt:lpstr>
      <vt:lpstr>Order(當天)</vt:lpstr>
      <vt:lpstr>Order History</vt:lpstr>
      <vt:lpstr>HTML 頁面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Jielin, Jesslyn</dc:creator>
  <cp:lastModifiedBy>Lin Ting Kuo, Dingo</cp:lastModifiedBy>
  <cp:revision>369</cp:revision>
  <dcterms:created xsi:type="dcterms:W3CDTF">2017-04-28T04:03:39Z</dcterms:created>
  <dcterms:modified xsi:type="dcterms:W3CDTF">2018-02-02T08:05:58Z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0x0101005847092691ECF746911CCF2475354880</vt:lpwstr>
  </property>
</Properties>
</file>