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321" r:id="rId4"/>
    <p:sldId id="342" r:id="rId5"/>
    <p:sldId id="344" r:id="rId6"/>
    <p:sldId id="337" r:id="rId7"/>
    <p:sldId id="352" r:id="rId8"/>
    <p:sldId id="353" r:id="rId9"/>
    <p:sldId id="354" r:id="rId10"/>
    <p:sldId id="355" r:id="rId11"/>
    <p:sldId id="350" r:id="rId12"/>
    <p:sldId id="348" r:id="rId13"/>
    <p:sldId id="332" r:id="rId14"/>
    <p:sldId id="345" r:id="rId15"/>
    <p:sldId id="333" r:id="rId16"/>
    <p:sldId id="347" r:id="rId17"/>
    <p:sldId id="361" r:id="rId18"/>
    <p:sldId id="362" r:id="rId19"/>
    <p:sldId id="341" r:id="rId20"/>
    <p:sldId id="339" r:id="rId21"/>
    <p:sldId id="335" r:id="rId22"/>
    <p:sldId id="320" r:id="rId23"/>
    <p:sldId id="340" r:id="rId24"/>
    <p:sldId id="356" r:id="rId25"/>
    <p:sldId id="360" r:id="rId26"/>
    <p:sldId id="358" r:id="rId27"/>
    <p:sldId id="359" r:id="rId28"/>
    <p:sldId id="310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>
      <p:cViewPr varScale="1">
        <p:scale>
          <a:sx n="86" d="100"/>
          <a:sy n="86" d="100"/>
        </p:scale>
        <p:origin x="6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51B88-8F4A-4DDB-A6A6-2F2506ED023D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BE58C0-452F-4680-A424-37BCE15004FB}">
      <dgm:prSet/>
      <dgm:spPr/>
      <dgm:t>
        <a:bodyPr/>
        <a:lstStyle/>
        <a:p>
          <a:r>
            <a:rPr lang="en-NZ"/>
            <a:t>1969 – ARPANET</a:t>
          </a:r>
          <a:endParaRPr lang="en-US"/>
        </a:p>
      </dgm:t>
    </dgm:pt>
    <dgm:pt modelId="{C4E3266D-2D3B-4B4E-96FC-FAA2A04E017A}" type="parTrans" cxnId="{623E9504-AC5D-4C9D-AB43-17C776477EEC}">
      <dgm:prSet/>
      <dgm:spPr/>
      <dgm:t>
        <a:bodyPr/>
        <a:lstStyle/>
        <a:p>
          <a:endParaRPr lang="en-US"/>
        </a:p>
      </dgm:t>
    </dgm:pt>
    <dgm:pt modelId="{89F0292E-118D-4BAF-B08D-09CEB943E65E}" type="sibTrans" cxnId="{623E9504-AC5D-4C9D-AB43-17C776477EEC}">
      <dgm:prSet/>
      <dgm:spPr/>
      <dgm:t>
        <a:bodyPr/>
        <a:lstStyle/>
        <a:p>
          <a:endParaRPr lang="en-US"/>
        </a:p>
      </dgm:t>
    </dgm:pt>
    <dgm:pt modelId="{70181AE6-A5D1-4C1A-8216-A46D27103FE2}">
      <dgm:prSet/>
      <dgm:spPr/>
      <dgm:t>
        <a:bodyPr/>
        <a:lstStyle/>
        <a:p>
          <a:r>
            <a:rPr lang="en-NZ"/>
            <a:t>1971 – email</a:t>
          </a:r>
          <a:endParaRPr lang="en-US"/>
        </a:p>
      </dgm:t>
    </dgm:pt>
    <dgm:pt modelId="{F0AAA8FD-37C9-4AA6-968D-B8B430E55076}" type="parTrans" cxnId="{671E46E4-5EA7-466A-A669-18FA23625F27}">
      <dgm:prSet/>
      <dgm:spPr/>
      <dgm:t>
        <a:bodyPr/>
        <a:lstStyle/>
        <a:p>
          <a:endParaRPr lang="en-US"/>
        </a:p>
      </dgm:t>
    </dgm:pt>
    <dgm:pt modelId="{FA50FE83-F977-44C4-89C2-EE8FCCFC4902}" type="sibTrans" cxnId="{671E46E4-5EA7-466A-A669-18FA23625F27}">
      <dgm:prSet/>
      <dgm:spPr/>
      <dgm:t>
        <a:bodyPr/>
        <a:lstStyle/>
        <a:p>
          <a:endParaRPr lang="en-US"/>
        </a:p>
      </dgm:t>
    </dgm:pt>
    <dgm:pt modelId="{01AD20F4-EFF7-4900-9C6F-0D12C2173CD4}">
      <dgm:prSet/>
      <dgm:spPr/>
      <dgm:t>
        <a:bodyPr/>
        <a:lstStyle/>
        <a:p>
          <a:r>
            <a:rPr lang="en-NZ"/>
            <a:t>1972 – telnet</a:t>
          </a:r>
          <a:endParaRPr lang="en-US"/>
        </a:p>
      </dgm:t>
    </dgm:pt>
    <dgm:pt modelId="{BDD6CB44-0002-48A8-B29C-E3C19F4F37DA}" type="parTrans" cxnId="{54FC6F33-2ADA-4C22-BBC9-F45B44C7D6A7}">
      <dgm:prSet/>
      <dgm:spPr/>
      <dgm:t>
        <a:bodyPr/>
        <a:lstStyle/>
        <a:p>
          <a:endParaRPr lang="en-US"/>
        </a:p>
      </dgm:t>
    </dgm:pt>
    <dgm:pt modelId="{B8D2F8CB-967A-41AC-BD2E-884D4A252AAC}" type="sibTrans" cxnId="{54FC6F33-2ADA-4C22-BBC9-F45B44C7D6A7}">
      <dgm:prSet/>
      <dgm:spPr/>
      <dgm:t>
        <a:bodyPr/>
        <a:lstStyle/>
        <a:p>
          <a:endParaRPr lang="en-US"/>
        </a:p>
      </dgm:t>
    </dgm:pt>
    <dgm:pt modelId="{9055D853-1D96-4F44-A850-87E94DBA292E}">
      <dgm:prSet/>
      <dgm:spPr/>
      <dgm:t>
        <a:bodyPr/>
        <a:lstStyle/>
        <a:p>
          <a:r>
            <a:rPr lang="en-NZ"/>
            <a:t>1973 – FTP</a:t>
          </a:r>
          <a:endParaRPr lang="en-US"/>
        </a:p>
      </dgm:t>
    </dgm:pt>
    <dgm:pt modelId="{6E3A934D-B7F6-4134-A8A4-661ED93DF8BE}" type="parTrans" cxnId="{F0FB972F-5757-4D09-BFF5-7DFDB8FCA6C6}">
      <dgm:prSet/>
      <dgm:spPr/>
      <dgm:t>
        <a:bodyPr/>
        <a:lstStyle/>
        <a:p>
          <a:endParaRPr lang="en-US"/>
        </a:p>
      </dgm:t>
    </dgm:pt>
    <dgm:pt modelId="{7E8B99C8-6A9C-4254-A035-EA33308D6F5A}" type="sibTrans" cxnId="{F0FB972F-5757-4D09-BFF5-7DFDB8FCA6C6}">
      <dgm:prSet/>
      <dgm:spPr/>
      <dgm:t>
        <a:bodyPr/>
        <a:lstStyle/>
        <a:p>
          <a:endParaRPr lang="en-US"/>
        </a:p>
      </dgm:t>
    </dgm:pt>
    <dgm:pt modelId="{004989F9-8E58-4DC1-989F-0CB3F45B51D6}">
      <dgm:prSet/>
      <dgm:spPr/>
      <dgm:t>
        <a:bodyPr/>
        <a:lstStyle/>
        <a:p>
          <a:r>
            <a:rPr lang="en-NZ"/>
            <a:t>1977 – mailing list</a:t>
          </a:r>
          <a:endParaRPr lang="en-US"/>
        </a:p>
      </dgm:t>
    </dgm:pt>
    <dgm:pt modelId="{6562DF49-BB17-4536-AAA2-AD6F87B764B7}" type="parTrans" cxnId="{C8CF342B-DD7D-44E6-B9AC-719262CAB713}">
      <dgm:prSet/>
      <dgm:spPr/>
      <dgm:t>
        <a:bodyPr/>
        <a:lstStyle/>
        <a:p>
          <a:endParaRPr lang="en-US"/>
        </a:p>
      </dgm:t>
    </dgm:pt>
    <dgm:pt modelId="{0FE68C2A-B054-451D-960F-D9669CA4B56D}" type="sibTrans" cxnId="{C8CF342B-DD7D-44E6-B9AC-719262CAB713}">
      <dgm:prSet/>
      <dgm:spPr/>
      <dgm:t>
        <a:bodyPr/>
        <a:lstStyle/>
        <a:p>
          <a:endParaRPr lang="en-US"/>
        </a:p>
      </dgm:t>
    </dgm:pt>
    <dgm:pt modelId="{5A864E68-E332-434F-8023-509AE577E4FE}">
      <dgm:prSet/>
      <dgm:spPr/>
      <dgm:t>
        <a:bodyPr/>
        <a:lstStyle/>
        <a:p>
          <a:r>
            <a:rPr lang="en-NZ"/>
            <a:t>1979 – Usenet, uucp</a:t>
          </a:r>
          <a:endParaRPr lang="en-US"/>
        </a:p>
      </dgm:t>
    </dgm:pt>
    <dgm:pt modelId="{9C01C1D6-0D80-4087-8EB2-54F8AE790691}" type="parTrans" cxnId="{079EC6D3-D807-408C-A493-4E8AFD4745AC}">
      <dgm:prSet/>
      <dgm:spPr/>
      <dgm:t>
        <a:bodyPr/>
        <a:lstStyle/>
        <a:p>
          <a:endParaRPr lang="en-US"/>
        </a:p>
      </dgm:t>
    </dgm:pt>
    <dgm:pt modelId="{11BB5E5E-F9F4-41F3-B85A-A39F5EBB3EE3}" type="sibTrans" cxnId="{079EC6D3-D807-408C-A493-4E8AFD4745AC}">
      <dgm:prSet/>
      <dgm:spPr/>
      <dgm:t>
        <a:bodyPr/>
        <a:lstStyle/>
        <a:p>
          <a:endParaRPr lang="en-US"/>
        </a:p>
      </dgm:t>
    </dgm:pt>
    <dgm:pt modelId="{03C3D672-23BF-478A-977D-67644AA47624}">
      <dgm:prSet/>
      <dgm:spPr/>
      <dgm:t>
        <a:bodyPr/>
        <a:lstStyle/>
        <a:p>
          <a:r>
            <a:rPr lang="en-NZ"/>
            <a:t>1981 – BITNET</a:t>
          </a:r>
          <a:endParaRPr lang="en-US"/>
        </a:p>
      </dgm:t>
    </dgm:pt>
    <dgm:pt modelId="{06A48CC5-EDC3-4723-B24F-D812A37CD47E}" type="parTrans" cxnId="{F467DBCD-0CBC-4DB2-98AC-A89899A58E25}">
      <dgm:prSet/>
      <dgm:spPr/>
      <dgm:t>
        <a:bodyPr/>
        <a:lstStyle/>
        <a:p>
          <a:endParaRPr lang="en-US"/>
        </a:p>
      </dgm:t>
    </dgm:pt>
    <dgm:pt modelId="{289BB863-E412-4C8C-9E00-7BA190AE927A}" type="sibTrans" cxnId="{F467DBCD-0CBC-4DB2-98AC-A89899A58E25}">
      <dgm:prSet/>
      <dgm:spPr/>
      <dgm:t>
        <a:bodyPr/>
        <a:lstStyle/>
        <a:p>
          <a:endParaRPr lang="en-US"/>
        </a:p>
      </dgm:t>
    </dgm:pt>
    <dgm:pt modelId="{4DF85A55-77D0-4C1F-8AF1-233C641692D8}">
      <dgm:prSet/>
      <dgm:spPr/>
      <dgm:t>
        <a:bodyPr/>
        <a:lstStyle/>
        <a:p>
          <a:r>
            <a:rPr lang="en-NZ"/>
            <a:t>1982/3 – TCP/IP</a:t>
          </a:r>
          <a:endParaRPr lang="en-US"/>
        </a:p>
      </dgm:t>
    </dgm:pt>
    <dgm:pt modelId="{BB77E73E-D17B-4388-B96E-2F8B3AECED85}" type="parTrans" cxnId="{FDBB3332-231C-455C-B7FF-E6AE1F265F89}">
      <dgm:prSet/>
      <dgm:spPr/>
      <dgm:t>
        <a:bodyPr/>
        <a:lstStyle/>
        <a:p>
          <a:endParaRPr lang="en-US"/>
        </a:p>
      </dgm:t>
    </dgm:pt>
    <dgm:pt modelId="{67281AA5-E589-4DC0-8E0E-3A3B3F29B1F2}" type="sibTrans" cxnId="{FDBB3332-231C-455C-B7FF-E6AE1F265F89}">
      <dgm:prSet/>
      <dgm:spPr/>
      <dgm:t>
        <a:bodyPr/>
        <a:lstStyle/>
        <a:p>
          <a:endParaRPr lang="en-US"/>
        </a:p>
      </dgm:t>
    </dgm:pt>
    <dgm:pt modelId="{18BE323C-EED3-421F-83D2-84E35E8C482E}">
      <dgm:prSet/>
      <dgm:spPr/>
      <dgm:t>
        <a:bodyPr/>
        <a:lstStyle/>
        <a:p>
          <a:r>
            <a:rPr lang="en-NZ"/>
            <a:t>1984 – DNS</a:t>
          </a:r>
          <a:endParaRPr lang="en-US"/>
        </a:p>
      </dgm:t>
    </dgm:pt>
    <dgm:pt modelId="{1AD4DAF0-2FE9-4754-AF9C-F8258686A46A}" type="parTrans" cxnId="{5FA172F6-D09E-4FF9-B1DA-463FAE528CDE}">
      <dgm:prSet/>
      <dgm:spPr/>
      <dgm:t>
        <a:bodyPr/>
        <a:lstStyle/>
        <a:p>
          <a:endParaRPr lang="en-US"/>
        </a:p>
      </dgm:t>
    </dgm:pt>
    <dgm:pt modelId="{4E394AEA-FBD3-4D07-9245-65FD3A6F02A1}" type="sibTrans" cxnId="{5FA172F6-D09E-4FF9-B1DA-463FAE528CDE}">
      <dgm:prSet/>
      <dgm:spPr/>
      <dgm:t>
        <a:bodyPr/>
        <a:lstStyle/>
        <a:p>
          <a:endParaRPr lang="en-US"/>
        </a:p>
      </dgm:t>
    </dgm:pt>
    <dgm:pt modelId="{7CC8BD0C-2752-408D-A339-2D89642D2EA7}">
      <dgm:prSet/>
      <dgm:spPr/>
      <dgm:t>
        <a:bodyPr/>
        <a:lstStyle/>
        <a:p>
          <a:r>
            <a:rPr lang="en-NZ"/>
            <a:t>1986 – NSFNET</a:t>
          </a:r>
          <a:endParaRPr lang="en-US"/>
        </a:p>
      </dgm:t>
    </dgm:pt>
    <dgm:pt modelId="{A5128279-B95F-4E7C-9E12-5EB5C2734437}" type="parTrans" cxnId="{FE04EEFB-A1ED-41F6-AC19-9E0333FB240D}">
      <dgm:prSet/>
      <dgm:spPr/>
      <dgm:t>
        <a:bodyPr/>
        <a:lstStyle/>
        <a:p>
          <a:endParaRPr lang="en-US"/>
        </a:p>
      </dgm:t>
    </dgm:pt>
    <dgm:pt modelId="{C397FD0A-3501-4D5A-B7A0-634DF4069E04}" type="sibTrans" cxnId="{FE04EEFB-A1ED-41F6-AC19-9E0333FB240D}">
      <dgm:prSet/>
      <dgm:spPr/>
      <dgm:t>
        <a:bodyPr/>
        <a:lstStyle/>
        <a:p>
          <a:endParaRPr lang="en-US"/>
        </a:p>
      </dgm:t>
    </dgm:pt>
    <dgm:pt modelId="{7C6F6ABB-A075-40B4-8DAD-6859C94A78C6}">
      <dgm:prSet/>
      <dgm:spPr/>
      <dgm:t>
        <a:bodyPr/>
        <a:lstStyle/>
        <a:p>
          <a:r>
            <a:rPr lang="en-NZ"/>
            <a:t>1991 – WWW</a:t>
          </a:r>
          <a:endParaRPr lang="en-US"/>
        </a:p>
      </dgm:t>
    </dgm:pt>
    <dgm:pt modelId="{B4060A3D-CF46-4ED4-9A98-397D88968082}" type="parTrans" cxnId="{C5516DCB-472A-4859-90E7-01C28CA4D59E}">
      <dgm:prSet/>
      <dgm:spPr/>
      <dgm:t>
        <a:bodyPr/>
        <a:lstStyle/>
        <a:p>
          <a:endParaRPr lang="en-US"/>
        </a:p>
      </dgm:t>
    </dgm:pt>
    <dgm:pt modelId="{B69ACB8E-CF48-4D76-AB77-A283BD40819C}" type="sibTrans" cxnId="{C5516DCB-472A-4859-90E7-01C28CA4D59E}">
      <dgm:prSet/>
      <dgm:spPr/>
      <dgm:t>
        <a:bodyPr/>
        <a:lstStyle/>
        <a:p>
          <a:endParaRPr lang="en-US"/>
        </a:p>
      </dgm:t>
    </dgm:pt>
    <dgm:pt modelId="{A9F06923-ADE7-409E-8EFE-F6A023A0C531}">
      <dgm:prSet/>
      <dgm:spPr/>
      <dgm:t>
        <a:bodyPr/>
        <a:lstStyle/>
        <a:p>
          <a:r>
            <a:rPr lang="en-NZ"/>
            <a:t>2000 – Web2 + social media</a:t>
          </a:r>
          <a:endParaRPr lang="en-US"/>
        </a:p>
      </dgm:t>
    </dgm:pt>
    <dgm:pt modelId="{7DB7E7D2-B300-465B-8B0D-0FF2E7E18D2E}" type="parTrans" cxnId="{DD24A936-7A71-4FDC-A4FC-E94BD1816243}">
      <dgm:prSet/>
      <dgm:spPr/>
      <dgm:t>
        <a:bodyPr/>
        <a:lstStyle/>
        <a:p>
          <a:endParaRPr lang="en-US"/>
        </a:p>
      </dgm:t>
    </dgm:pt>
    <dgm:pt modelId="{4A6C5107-9C37-446F-9EB3-A5AD7E94B870}" type="sibTrans" cxnId="{DD24A936-7A71-4FDC-A4FC-E94BD1816243}">
      <dgm:prSet/>
      <dgm:spPr/>
      <dgm:t>
        <a:bodyPr/>
        <a:lstStyle/>
        <a:p>
          <a:endParaRPr lang="en-US"/>
        </a:p>
      </dgm:t>
    </dgm:pt>
    <dgm:pt modelId="{27CA8AAB-7B88-4F6F-AF82-BDCEE31B98F9}" type="pres">
      <dgm:prSet presAssocID="{09D51B88-8F4A-4DDB-A6A6-2F2506ED023D}" presName="vert0" presStyleCnt="0">
        <dgm:presLayoutVars>
          <dgm:dir/>
          <dgm:animOne val="branch"/>
          <dgm:animLvl val="lvl"/>
        </dgm:presLayoutVars>
      </dgm:prSet>
      <dgm:spPr/>
    </dgm:pt>
    <dgm:pt modelId="{8055D7E3-95D6-42BB-BA2D-EDA35EF6E516}" type="pres">
      <dgm:prSet presAssocID="{0BBE58C0-452F-4680-A424-37BCE15004FB}" presName="thickLine" presStyleLbl="alignNode1" presStyleIdx="0" presStyleCnt="12"/>
      <dgm:spPr/>
    </dgm:pt>
    <dgm:pt modelId="{6A511B77-CA05-45A8-B1FD-882937E6F035}" type="pres">
      <dgm:prSet presAssocID="{0BBE58C0-452F-4680-A424-37BCE15004FB}" presName="horz1" presStyleCnt="0"/>
      <dgm:spPr/>
    </dgm:pt>
    <dgm:pt modelId="{CD552296-B7D4-404D-8382-8DD70258CB43}" type="pres">
      <dgm:prSet presAssocID="{0BBE58C0-452F-4680-A424-37BCE15004FB}" presName="tx1" presStyleLbl="revTx" presStyleIdx="0" presStyleCnt="12"/>
      <dgm:spPr/>
    </dgm:pt>
    <dgm:pt modelId="{736E0F38-0703-420B-84A5-41CEE86FE8EA}" type="pres">
      <dgm:prSet presAssocID="{0BBE58C0-452F-4680-A424-37BCE15004FB}" presName="vert1" presStyleCnt="0"/>
      <dgm:spPr/>
    </dgm:pt>
    <dgm:pt modelId="{EA2AF169-B923-4BB6-8ECA-E3F454FE6179}" type="pres">
      <dgm:prSet presAssocID="{70181AE6-A5D1-4C1A-8216-A46D27103FE2}" presName="thickLine" presStyleLbl="alignNode1" presStyleIdx="1" presStyleCnt="12"/>
      <dgm:spPr/>
    </dgm:pt>
    <dgm:pt modelId="{5DADB2C0-E8D2-4EA4-AF87-18580309B74F}" type="pres">
      <dgm:prSet presAssocID="{70181AE6-A5D1-4C1A-8216-A46D27103FE2}" presName="horz1" presStyleCnt="0"/>
      <dgm:spPr/>
    </dgm:pt>
    <dgm:pt modelId="{23A5CC98-C56F-485D-B16D-2D59C2AED146}" type="pres">
      <dgm:prSet presAssocID="{70181AE6-A5D1-4C1A-8216-A46D27103FE2}" presName="tx1" presStyleLbl="revTx" presStyleIdx="1" presStyleCnt="12"/>
      <dgm:spPr/>
    </dgm:pt>
    <dgm:pt modelId="{022FFBE7-AEEC-4ED3-A20D-A9519A75F305}" type="pres">
      <dgm:prSet presAssocID="{70181AE6-A5D1-4C1A-8216-A46D27103FE2}" presName="vert1" presStyleCnt="0"/>
      <dgm:spPr/>
    </dgm:pt>
    <dgm:pt modelId="{9A4BBB94-FA0D-44DA-8851-650B9CA44126}" type="pres">
      <dgm:prSet presAssocID="{01AD20F4-EFF7-4900-9C6F-0D12C2173CD4}" presName="thickLine" presStyleLbl="alignNode1" presStyleIdx="2" presStyleCnt="12"/>
      <dgm:spPr/>
    </dgm:pt>
    <dgm:pt modelId="{23D3A823-4F4E-40DD-8864-B3ED254489E9}" type="pres">
      <dgm:prSet presAssocID="{01AD20F4-EFF7-4900-9C6F-0D12C2173CD4}" presName="horz1" presStyleCnt="0"/>
      <dgm:spPr/>
    </dgm:pt>
    <dgm:pt modelId="{01BF3FAD-C656-45F7-B0D4-707730A3E6BE}" type="pres">
      <dgm:prSet presAssocID="{01AD20F4-EFF7-4900-9C6F-0D12C2173CD4}" presName="tx1" presStyleLbl="revTx" presStyleIdx="2" presStyleCnt="12"/>
      <dgm:spPr/>
    </dgm:pt>
    <dgm:pt modelId="{A3226CE3-5374-4E4E-8C2D-49D29C0671AD}" type="pres">
      <dgm:prSet presAssocID="{01AD20F4-EFF7-4900-9C6F-0D12C2173CD4}" presName="vert1" presStyleCnt="0"/>
      <dgm:spPr/>
    </dgm:pt>
    <dgm:pt modelId="{60981801-6E4C-4257-A503-739BE3EA9B8D}" type="pres">
      <dgm:prSet presAssocID="{9055D853-1D96-4F44-A850-87E94DBA292E}" presName="thickLine" presStyleLbl="alignNode1" presStyleIdx="3" presStyleCnt="12"/>
      <dgm:spPr/>
    </dgm:pt>
    <dgm:pt modelId="{0F54D173-72E9-4021-BE03-9CFACD8BFE56}" type="pres">
      <dgm:prSet presAssocID="{9055D853-1D96-4F44-A850-87E94DBA292E}" presName="horz1" presStyleCnt="0"/>
      <dgm:spPr/>
    </dgm:pt>
    <dgm:pt modelId="{8AD04624-5A3B-4867-8FD9-19A8E21A08A9}" type="pres">
      <dgm:prSet presAssocID="{9055D853-1D96-4F44-A850-87E94DBA292E}" presName="tx1" presStyleLbl="revTx" presStyleIdx="3" presStyleCnt="12"/>
      <dgm:spPr/>
    </dgm:pt>
    <dgm:pt modelId="{21D57EF1-6D7D-43F5-8684-A3B9C515630A}" type="pres">
      <dgm:prSet presAssocID="{9055D853-1D96-4F44-A850-87E94DBA292E}" presName="vert1" presStyleCnt="0"/>
      <dgm:spPr/>
    </dgm:pt>
    <dgm:pt modelId="{792A7F4C-BA96-473F-AA92-04BE6C5C24BB}" type="pres">
      <dgm:prSet presAssocID="{004989F9-8E58-4DC1-989F-0CB3F45B51D6}" presName="thickLine" presStyleLbl="alignNode1" presStyleIdx="4" presStyleCnt="12"/>
      <dgm:spPr/>
    </dgm:pt>
    <dgm:pt modelId="{B7AF8721-C66A-475A-89F4-811DCDB3F2A3}" type="pres">
      <dgm:prSet presAssocID="{004989F9-8E58-4DC1-989F-0CB3F45B51D6}" presName="horz1" presStyleCnt="0"/>
      <dgm:spPr/>
    </dgm:pt>
    <dgm:pt modelId="{21249017-7203-46B3-BD47-1285DD55CC82}" type="pres">
      <dgm:prSet presAssocID="{004989F9-8E58-4DC1-989F-0CB3F45B51D6}" presName="tx1" presStyleLbl="revTx" presStyleIdx="4" presStyleCnt="12"/>
      <dgm:spPr/>
    </dgm:pt>
    <dgm:pt modelId="{AAB146AC-A29D-4BB4-B001-74F966C2BA86}" type="pres">
      <dgm:prSet presAssocID="{004989F9-8E58-4DC1-989F-0CB3F45B51D6}" presName="vert1" presStyleCnt="0"/>
      <dgm:spPr/>
    </dgm:pt>
    <dgm:pt modelId="{3D4CDED2-FBD1-448F-B937-DACAD90DBFBF}" type="pres">
      <dgm:prSet presAssocID="{5A864E68-E332-434F-8023-509AE577E4FE}" presName="thickLine" presStyleLbl="alignNode1" presStyleIdx="5" presStyleCnt="12"/>
      <dgm:spPr/>
    </dgm:pt>
    <dgm:pt modelId="{008F37B0-91E4-49F1-820A-B8242D2D3482}" type="pres">
      <dgm:prSet presAssocID="{5A864E68-E332-434F-8023-509AE577E4FE}" presName="horz1" presStyleCnt="0"/>
      <dgm:spPr/>
    </dgm:pt>
    <dgm:pt modelId="{9DEECB07-0596-4239-A7ED-DE276775737A}" type="pres">
      <dgm:prSet presAssocID="{5A864E68-E332-434F-8023-509AE577E4FE}" presName="tx1" presStyleLbl="revTx" presStyleIdx="5" presStyleCnt="12"/>
      <dgm:spPr/>
    </dgm:pt>
    <dgm:pt modelId="{BAA4D05C-DB88-4BE7-BECD-A246093BDFCE}" type="pres">
      <dgm:prSet presAssocID="{5A864E68-E332-434F-8023-509AE577E4FE}" presName="vert1" presStyleCnt="0"/>
      <dgm:spPr/>
    </dgm:pt>
    <dgm:pt modelId="{8019A20E-D08D-4B26-973C-889AA0955CFC}" type="pres">
      <dgm:prSet presAssocID="{03C3D672-23BF-478A-977D-67644AA47624}" presName="thickLine" presStyleLbl="alignNode1" presStyleIdx="6" presStyleCnt="12"/>
      <dgm:spPr/>
    </dgm:pt>
    <dgm:pt modelId="{55ECBEE7-7D40-4551-A0E5-9360BBC58400}" type="pres">
      <dgm:prSet presAssocID="{03C3D672-23BF-478A-977D-67644AA47624}" presName="horz1" presStyleCnt="0"/>
      <dgm:spPr/>
    </dgm:pt>
    <dgm:pt modelId="{C31CFB41-4BB5-410C-8906-5F2D9A5D9E9E}" type="pres">
      <dgm:prSet presAssocID="{03C3D672-23BF-478A-977D-67644AA47624}" presName="tx1" presStyleLbl="revTx" presStyleIdx="6" presStyleCnt="12"/>
      <dgm:spPr/>
    </dgm:pt>
    <dgm:pt modelId="{C5E039C4-217D-4F7C-B56B-F778821E9558}" type="pres">
      <dgm:prSet presAssocID="{03C3D672-23BF-478A-977D-67644AA47624}" presName="vert1" presStyleCnt="0"/>
      <dgm:spPr/>
    </dgm:pt>
    <dgm:pt modelId="{982119B8-58E6-411A-855E-746A6B7B19EB}" type="pres">
      <dgm:prSet presAssocID="{4DF85A55-77D0-4C1F-8AF1-233C641692D8}" presName="thickLine" presStyleLbl="alignNode1" presStyleIdx="7" presStyleCnt="12"/>
      <dgm:spPr/>
    </dgm:pt>
    <dgm:pt modelId="{41DED479-8F00-447F-A7EA-AFAC54DBA448}" type="pres">
      <dgm:prSet presAssocID="{4DF85A55-77D0-4C1F-8AF1-233C641692D8}" presName="horz1" presStyleCnt="0"/>
      <dgm:spPr/>
    </dgm:pt>
    <dgm:pt modelId="{AF419272-4292-409E-949E-4BE4CFFD95CE}" type="pres">
      <dgm:prSet presAssocID="{4DF85A55-77D0-4C1F-8AF1-233C641692D8}" presName="tx1" presStyleLbl="revTx" presStyleIdx="7" presStyleCnt="12"/>
      <dgm:spPr/>
    </dgm:pt>
    <dgm:pt modelId="{C880C3B3-89FA-49C8-A1AE-9DAA54934000}" type="pres">
      <dgm:prSet presAssocID="{4DF85A55-77D0-4C1F-8AF1-233C641692D8}" presName="vert1" presStyleCnt="0"/>
      <dgm:spPr/>
    </dgm:pt>
    <dgm:pt modelId="{E9431584-3BCA-49E2-905C-15A3F9C114E0}" type="pres">
      <dgm:prSet presAssocID="{18BE323C-EED3-421F-83D2-84E35E8C482E}" presName="thickLine" presStyleLbl="alignNode1" presStyleIdx="8" presStyleCnt="12"/>
      <dgm:spPr/>
    </dgm:pt>
    <dgm:pt modelId="{D4DC74EB-6FDC-4AF7-B936-1064C2231E5F}" type="pres">
      <dgm:prSet presAssocID="{18BE323C-EED3-421F-83D2-84E35E8C482E}" presName="horz1" presStyleCnt="0"/>
      <dgm:spPr/>
    </dgm:pt>
    <dgm:pt modelId="{17A27612-F570-4B3D-BA7F-6C1302A2879F}" type="pres">
      <dgm:prSet presAssocID="{18BE323C-EED3-421F-83D2-84E35E8C482E}" presName="tx1" presStyleLbl="revTx" presStyleIdx="8" presStyleCnt="12"/>
      <dgm:spPr/>
    </dgm:pt>
    <dgm:pt modelId="{F10D292B-3CB6-4039-99B1-59942B821153}" type="pres">
      <dgm:prSet presAssocID="{18BE323C-EED3-421F-83D2-84E35E8C482E}" presName="vert1" presStyleCnt="0"/>
      <dgm:spPr/>
    </dgm:pt>
    <dgm:pt modelId="{5B983AA5-9D2E-4DDA-851B-B509E5F26C7C}" type="pres">
      <dgm:prSet presAssocID="{7CC8BD0C-2752-408D-A339-2D89642D2EA7}" presName="thickLine" presStyleLbl="alignNode1" presStyleIdx="9" presStyleCnt="12"/>
      <dgm:spPr/>
    </dgm:pt>
    <dgm:pt modelId="{05FDF6DC-B6D1-431B-A4D9-8B1A2BF5240E}" type="pres">
      <dgm:prSet presAssocID="{7CC8BD0C-2752-408D-A339-2D89642D2EA7}" presName="horz1" presStyleCnt="0"/>
      <dgm:spPr/>
    </dgm:pt>
    <dgm:pt modelId="{3D52005C-DBE1-4849-AFF6-946DC2FE1D72}" type="pres">
      <dgm:prSet presAssocID="{7CC8BD0C-2752-408D-A339-2D89642D2EA7}" presName="tx1" presStyleLbl="revTx" presStyleIdx="9" presStyleCnt="12"/>
      <dgm:spPr/>
    </dgm:pt>
    <dgm:pt modelId="{612E5051-B279-4838-BB87-7E46421E0260}" type="pres">
      <dgm:prSet presAssocID="{7CC8BD0C-2752-408D-A339-2D89642D2EA7}" presName="vert1" presStyleCnt="0"/>
      <dgm:spPr/>
    </dgm:pt>
    <dgm:pt modelId="{421281C3-3546-4F9E-90EB-469FB862A9E1}" type="pres">
      <dgm:prSet presAssocID="{7C6F6ABB-A075-40B4-8DAD-6859C94A78C6}" presName="thickLine" presStyleLbl="alignNode1" presStyleIdx="10" presStyleCnt="12"/>
      <dgm:spPr/>
    </dgm:pt>
    <dgm:pt modelId="{434C4826-82BF-4FAD-B614-5078B937CCBE}" type="pres">
      <dgm:prSet presAssocID="{7C6F6ABB-A075-40B4-8DAD-6859C94A78C6}" presName="horz1" presStyleCnt="0"/>
      <dgm:spPr/>
    </dgm:pt>
    <dgm:pt modelId="{7E72BDE3-9E43-49A7-80E0-7EB4DD91105E}" type="pres">
      <dgm:prSet presAssocID="{7C6F6ABB-A075-40B4-8DAD-6859C94A78C6}" presName="tx1" presStyleLbl="revTx" presStyleIdx="10" presStyleCnt="12"/>
      <dgm:spPr/>
    </dgm:pt>
    <dgm:pt modelId="{0B9B4577-BFA2-446D-B693-5A79E2E1EBA2}" type="pres">
      <dgm:prSet presAssocID="{7C6F6ABB-A075-40B4-8DAD-6859C94A78C6}" presName="vert1" presStyleCnt="0"/>
      <dgm:spPr/>
    </dgm:pt>
    <dgm:pt modelId="{32C1D791-216A-4CCA-A862-6F05D3592354}" type="pres">
      <dgm:prSet presAssocID="{A9F06923-ADE7-409E-8EFE-F6A023A0C531}" presName="thickLine" presStyleLbl="alignNode1" presStyleIdx="11" presStyleCnt="12"/>
      <dgm:spPr/>
    </dgm:pt>
    <dgm:pt modelId="{E6381C9F-3C09-4525-BD69-CB259E4EC99C}" type="pres">
      <dgm:prSet presAssocID="{A9F06923-ADE7-409E-8EFE-F6A023A0C531}" presName="horz1" presStyleCnt="0"/>
      <dgm:spPr/>
    </dgm:pt>
    <dgm:pt modelId="{82913544-DE04-4B68-8563-772318637C56}" type="pres">
      <dgm:prSet presAssocID="{A9F06923-ADE7-409E-8EFE-F6A023A0C531}" presName="tx1" presStyleLbl="revTx" presStyleIdx="11" presStyleCnt="12"/>
      <dgm:spPr/>
    </dgm:pt>
    <dgm:pt modelId="{0282EA60-78C9-424C-B3F4-33D1D56EE40C}" type="pres">
      <dgm:prSet presAssocID="{A9F06923-ADE7-409E-8EFE-F6A023A0C531}" presName="vert1" presStyleCnt="0"/>
      <dgm:spPr/>
    </dgm:pt>
  </dgm:ptLst>
  <dgm:cxnLst>
    <dgm:cxn modelId="{623E9504-AC5D-4C9D-AB43-17C776477EEC}" srcId="{09D51B88-8F4A-4DDB-A6A6-2F2506ED023D}" destId="{0BBE58C0-452F-4680-A424-37BCE15004FB}" srcOrd="0" destOrd="0" parTransId="{C4E3266D-2D3B-4B4E-96FC-FAA2A04E017A}" sibTransId="{89F0292E-118D-4BAF-B08D-09CEB943E65E}"/>
    <dgm:cxn modelId="{1239FE1A-2393-4501-B0FB-12A3C12DDD09}" type="presOf" srcId="{03C3D672-23BF-478A-977D-67644AA47624}" destId="{C31CFB41-4BB5-410C-8906-5F2D9A5D9E9E}" srcOrd="0" destOrd="0" presId="urn:microsoft.com/office/officeart/2008/layout/LinedList"/>
    <dgm:cxn modelId="{C8CF342B-DD7D-44E6-B9AC-719262CAB713}" srcId="{09D51B88-8F4A-4DDB-A6A6-2F2506ED023D}" destId="{004989F9-8E58-4DC1-989F-0CB3F45B51D6}" srcOrd="4" destOrd="0" parTransId="{6562DF49-BB17-4536-AAA2-AD6F87B764B7}" sibTransId="{0FE68C2A-B054-451D-960F-D9669CA4B56D}"/>
    <dgm:cxn modelId="{F0FB972F-5757-4D09-BFF5-7DFDB8FCA6C6}" srcId="{09D51B88-8F4A-4DDB-A6A6-2F2506ED023D}" destId="{9055D853-1D96-4F44-A850-87E94DBA292E}" srcOrd="3" destOrd="0" parTransId="{6E3A934D-B7F6-4134-A8A4-661ED93DF8BE}" sibTransId="{7E8B99C8-6A9C-4254-A035-EA33308D6F5A}"/>
    <dgm:cxn modelId="{FDBB3332-231C-455C-B7FF-E6AE1F265F89}" srcId="{09D51B88-8F4A-4DDB-A6A6-2F2506ED023D}" destId="{4DF85A55-77D0-4C1F-8AF1-233C641692D8}" srcOrd="7" destOrd="0" parTransId="{BB77E73E-D17B-4388-B96E-2F8B3AECED85}" sibTransId="{67281AA5-E589-4DC0-8E0E-3A3B3F29B1F2}"/>
    <dgm:cxn modelId="{54FC6F33-2ADA-4C22-BBC9-F45B44C7D6A7}" srcId="{09D51B88-8F4A-4DDB-A6A6-2F2506ED023D}" destId="{01AD20F4-EFF7-4900-9C6F-0D12C2173CD4}" srcOrd="2" destOrd="0" parTransId="{BDD6CB44-0002-48A8-B29C-E3C19F4F37DA}" sibTransId="{B8D2F8CB-967A-41AC-BD2E-884D4A252AAC}"/>
    <dgm:cxn modelId="{DD24A936-7A71-4FDC-A4FC-E94BD1816243}" srcId="{09D51B88-8F4A-4DDB-A6A6-2F2506ED023D}" destId="{A9F06923-ADE7-409E-8EFE-F6A023A0C531}" srcOrd="11" destOrd="0" parTransId="{7DB7E7D2-B300-465B-8B0D-0FF2E7E18D2E}" sibTransId="{4A6C5107-9C37-446F-9EB3-A5AD7E94B870}"/>
    <dgm:cxn modelId="{BC2AB436-1985-4AB6-B616-FD0FF491B30F}" type="presOf" srcId="{70181AE6-A5D1-4C1A-8216-A46D27103FE2}" destId="{23A5CC98-C56F-485D-B16D-2D59C2AED146}" srcOrd="0" destOrd="0" presId="urn:microsoft.com/office/officeart/2008/layout/LinedList"/>
    <dgm:cxn modelId="{450C0040-A64E-4D3D-B270-6300A78EAE08}" type="presOf" srcId="{7C6F6ABB-A075-40B4-8DAD-6859C94A78C6}" destId="{7E72BDE3-9E43-49A7-80E0-7EB4DD91105E}" srcOrd="0" destOrd="0" presId="urn:microsoft.com/office/officeart/2008/layout/LinedList"/>
    <dgm:cxn modelId="{AB14D349-7A2A-4387-96B9-9101BFE2EF2B}" type="presOf" srcId="{004989F9-8E58-4DC1-989F-0CB3F45B51D6}" destId="{21249017-7203-46B3-BD47-1285DD55CC82}" srcOrd="0" destOrd="0" presId="urn:microsoft.com/office/officeart/2008/layout/LinedList"/>
    <dgm:cxn modelId="{C8E26050-C60E-448F-A680-66EF38C51645}" type="presOf" srcId="{09D51B88-8F4A-4DDB-A6A6-2F2506ED023D}" destId="{27CA8AAB-7B88-4F6F-AF82-BDCEE31B98F9}" srcOrd="0" destOrd="0" presId="urn:microsoft.com/office/officeart/2008/layout/LinedList"/>
    <dgm:cxn modelId="{ACDD307B-1BEE-4A45-BB3B-9D21DE6B5D5A}" type="presOf" srcId="{5A864E68-E332-434F-8023-509AE577E4FE}" destId="{9DEECB07-0596-4239-A7ED-DE276775737A}" srcOrd="0" destOrd="0" presId="urn:microsoft.com/office/officeart/2008/layout/LinedList"/>
    <dgm:cxn modelId="{F3E6667D-F85B-459E-A9E4-54932846988A}" type="presOf" srcId="{7CC8BD0C-2752-408D-A339-2D89642D2EA7}" destId="{3D52005C-DBE1-4849-AFF6-946DC2FE1D72}" srcOrd="0" destOrd="0" presId="urn:microsoft.com/office/officeart/2008/layout/LinedList"/>
    <dgm:cxn modelId="{2EB3FC7D-351E-4578-A8DE-869959101808}" type="presOf" srcId="{A9F06923-ADE7-409E-8EFE-F6A023A0C531}" destId="{82913544-DE04-4B68-8563-772318637C56}" srcOrd="0" destOrd="0" presId="urn:microsoft.com/office/officeart/2008/layout/LinedList"/>
    <dgm:cxn modelId="{70EBFAAC-2C6F-44FE-AB94-2AF42A9B3323}" type="presOf" srcId="{4DF85A55-77D0-4C1F-8AF1-233C641692D8}" destId="{AF419272-4292-409E-949E-4BE4CFFD95CE}" srcOrd="0" destOrd="0" presId="urn:microsoft.com/office/officeart/2008/layout/LinedList"/>
    <dgm:cxn modelId="{949C5DB9-0409-4533-A0D0-050D59374F2D}" type="presOf" srcId="{18BE323C-EED3-421F-83D2-84E35E8C482E}" destId="{17A27612-F570-4B3D-BA7F-6C1302A2879F}" srcOrd="0" destOrd="0" presId="urn:microsoft.com/office/officeart/2008/layout/LinedList"/>
    <dgm:cxn modelId="{910DF1C4-8006-4F6D-8BF2-00627D77804E}" type="presOf" srcId="{0BBE58C0-452F-4680-A424-37BCE15004FB}" destId="{CD552296-B7D4-404D-8382-8DD70258CB43}" srcOrd="0" destOrd="0" presId="urn:microsoft.com/office/officeart/2008/layout/LinedList"/>
    <dgm:cxn modelId="{5DFC36C6-9BEE-4564-9A4B-381AE8803CB5}" type="presOf" srcId="{9055D853-1D96-4F44-A850-87E94DBA292E}" destId="{8AD04624-5A3B-4867-8FD9-19A8E21A08A9}" srcOrd="0" destOrd="0" presId="urn:microsoft.com/office/officeart/2008/layout/LinedList"/>
    <dgm:cxn modelId="{C5516DCB-472A-4859-90E7-01C28CA4D59E}" srcId="{09D51B88-8F4A-4DDB-A6A6-2F2506ED023D}" destId="{7C6F6ABB-A075-40B4-8DAD-6859C94A78C6}" srcOrd="10" destOrd="0" parTransId="{B4060A3D-CF46-4ED4-9A98-397D88968082}" sibTransId="{B69ACB8E-CF48-4D76-AB77-A283BD40819C}"/>
    <dgm:cxn modelId="{F467DBCD-0CBC-4DB2-98AC-A89899A58E25}" srcId="{09D51B88-8F4A-4DDB-A6A6-2F2506ED023D}" destId="{03C3D672-23BF-478A-977D-67644AA47624}" srcOrd="6" destOrd="0" parTransId="{06A48CC5-EDC3-4723-B24F-D812A37CD47E}" sibTransId="{289BB863-E412-4C8C-9E00-7BA190AE927A}"/>
    <dgm:cxn modelId="{079EC6D3-D807-408C-A493-4E8AFD4745AC}" srcId="{09D51B88-8F4A-4DDB-A6A6-2F2506ED023D}" destId="{5A864E68-E332-434F-8023-509AE577E4FE}" srcOrd="5" destOrd="0" parTransId="{9C01C1D6-0D80-4087-8EB2-54F8AE790691}" sibTransId="{11BB5E5E-F9F4-41F3-B85A-A39F5EBB3EE3}"/>
    <dgm:cxn modelId="{671E46E4-5EA7-466A-A669-18FA23625F27}" srcId="{09D51B88-8F4A-4DDB-A6A6-2F2506ED023D}" destId="{70181AE6-A5D1-4C1A-8216-A46D27103FE2}" srcOrd="1" destOrd="0" parTransId="{F0AAA8FD-37C9-4AA6-968D-B8B430E55076}" sibTransId="{FA50FE83-F977-44C4-89C2-EE8FCCFC4902}"/>
    <dgm:cxn modelId="{A5B00CF3-B6A7-4A1A-96FA-E667006DDC61}" type="presOf" srcId="{01AD20F4-EFF7-4900-9C6F-0D12C2173CD4}" destId="{01BF3FAD-C656-45F7-B0D4-707730A3E6BE}" srcOrd="0" destOrd="0" presId="urn:microsoft.com/office/officeart/2008/layout/LinedList"/>
    <dgm:cxn modelId="{5FA172F6-D09E-4FF9-B1DA-463FAE528CDE}" srcId="{09D51B88-8F4A-4DDB-A6A6-2F2506ED023D}" destId="{18BE323C-EED3-421F-83D2-84E35E8C482E}" srcOrd="8" destOrd="0" parTransId="{1AD4DAF0-2FE9-4754-AF9C-F8258686A46A}" sibTransId="{4E394AEA-FBD3-4D07-9245-65FD3A6F02A1}"/>
    <dgm:cxn modelId="{FE04EEFB-A1ED-41F6-AC19-9E0333FB240D}" srcId="{09D51B88-8F4A-4DDB-A6A6-2F2506ED023D}" destId="{7CC8BD0C-2752-408D-A339-2D89642D2EA7}" srcOrd="9" destOrd="0" parTransId="{A5128279-B95F-4E7C-9E12-5EB5C2734437}" sibTransId="{C397FD0A-3501-4D5A-B7A0-634DF4069E04}"/>
    <dgm:cxn modelId="{F2A104CB-45D6-419B-9887-D2FC4DDD47D6}" type="presParOf" srcId="{27CA8AAB-7B88-4F6F-AF82-BDCEE31B98F9}" destId="{8055D7E3-95D6-42BB-BA2D-EDA35EF6E516}" srcOrd="0" destOrd="0" presId="urn:microsoft.com/office/officeart/2008/layout/LinedList"/>
    <dgm:cxn modelId="{6C354258-4991-4C91-B04A-71A77ECACD3B}" type="presParOf" srcId="{27CA8AAB-7B88-4F6F-AF82-BDCEE31B98F9}" destId="{6A511B77-CA05-45A8-B1FD-882937E6F035}" srcOrd="1" destOrd="0" presId="urn:microsoft.com/office/officeart/2008/layout/LinedList"/>
    <dgm:cxn modelId="{23A310A9-A0C4-42B7-80C9-955C7F75BFE7}" type="presParOf" srcId="{6A511B77-CA05-45A8-B1FD-882937E6F035}" destId="{CD552296-B7D4-404D-8382-8DD70258CB43}" srcOrd="0" destOrd="0" presId="urn:microsoft.com/office/officeart/2008/layout/LinedList"/>
    <dgm:cxn modelId="{52E6602A-F868-4F1A-89A8-FAB14D480946}" type="presParOf" srcId="{6A511B77-CA05-45A8-B1FD-882937E6F035}" destId="{736E0F38-0703-420B-84A5-41CEE86FE8EA}" srcOrd="1" destOrd="0" presId="urn:microsoft.com/office/officeart/2008/layout/LinedList"/>
    <dgm:cxn modelId="{366762F1-E020-4DD2-91EE-6D64DD999917}" type="presParOf" srcId="{27CA8AAB-7B88-4F6F-AF82-BDCEE31B98F9}" destId="{EA2AF169-B923-4BB6-8ECA-E3F454FE6179}" srcOrd="2" destOrd="0" presId="urn:microsoft.com/office/officeart/2008/layout/LinedList"/>
    <dgm:cxn modelId="{34EA6BD2-3D91-4583-A454-6458A79031DB}" type="presParOf" srcId="{27CA8AAB-7B88-4F6F-AF82-BDCEE31B98F9}" destId="{5DADB2C0-E8D2-4EA4-AF87-18580309B74F}" srcOrd="3" destOrd="0" presId="urn:microsoft.com/office/officeart/2008/layout/LinedList"/>
    <dgm:cxn modelId="{66FDE8CA-6733-42D8-98F4-90BB5F096736}" type="presParOf" srcId="{5DADB2C0-E8D2-4EA4-AF87-18580309B74F}" destId="{23A5CC98-C56F-485D-B16D-2D59C2AED146}" srcOrd="0" destOrd="0" presId="urn:microsoft.com/office/officeart/2008/layout/LinedList"/>
    <dgm:cxn modelId="{1006CD8B-3941-4E4F-A629-E4751BFB469E}" type="presParOf" srcId="{5DADB2C0-E8D2-4EA4-AF87-18580309B74F}" destId="{022FFBE7-AEEC-4ED3-A20D-A9519A75F305}" srcOrd="1" destOrd="0" presId="urn:microsoft.com/office/officeart/2008/layout/LinedList"/>
    <dgm:cxn modelId="{333027BB-5ACE-4DC2-8361-8DCB12FE27C5}" type="presParOf" srcId="{27CA8AAB-7B88-4F6F-AF82-BDCEE31B98F9}" destId="{9A4BBB94-FA0D-44DA-8851-650B9CA44126}" srcOrd="4" destOrd="0" presId="urn:microsoft.com/office/officeart/2008/layout/LinedList"/>
    <dgm:cxn modelId="{475CF4D2-1043-4635-A8FE-E79E89D46FB1}" type="presParOf" srcId="{27CA8AAB-7B88-4F6F-AF82-BDCEE31B98F9}" destId="{23D3A823-4F4E-40DD-8864-B3ED254489E9}" srcOrd="5" destOrd="0" presId="urn:microsoft.com/office/officeart/2008/layout/LinedList"/>
    <dgm:cxn modelId="{E8B809D6-BEEC-4889-AD0C-CD592B658797}" type="presParOf" srcId="{23D3A823-4F4E-40DD-8864-B3ED254489E9}" destId="{01BF3FAD-C656-45F7-B0D4-707730A3E6BE}" srcOrd="0" destOrd="0" presId="urn:microsoft.com/office/officeart/2008/layout/LinedList"/>
    <dgm:cxn modelId="{C97A9ED2-D605-48DA-B31E-5ECFFA027A81}" type="presParOf" srcId="{23D3A823-4F4E-40DD-8864-B3ED254489E9}" destId="{A3226CE3-5374-4E4E-8C2D-49D29C0671AD}" srcOrd="1" destOrd="0" presId="urn:microsoft.com/office/officeart/2008/layout/LinedList"/>
    <dgm:cxn modelId="{99CE8B66-D381-4525-9B1A-53EBB28E2E82}" type="presParOf" srcId="{27CA8AAB-7B88-4F6F-AF82-BDCEE31B98F9}" destId="{60981801-6E4C-4257-A503-739BE3EA9B8D}" srcOrd="6" destOrd="0" presId="urn:microsoft.com/office/officeart/2008/layout/LinedList"/>
    <dgm:cxn modelId="{54D526DB-4A91-4FA3-ADA4-625F9BD1F5DE}" type="presParOf" srcId="{27CA8AAB-7B88-4F6F-AF82-BDCEE31B98F9}" destId="{0F54D173-72E9-4021-BE03-9CFACD8BFE56}" srcOrd="7" destOrd="0" presId="urn:microsoft.com/office/officeart/2008/layout/LinedList"/>
    <dgm:cxn modelId="{46285A09-26FD-4268-BC07-239C87FE8687}" type="presParOf" srcId="{0F54D173-72E9-4021-BE03-9CFACD8BFE56}" destId="{8AD04624-5A3B-4867-8FD9-19A8E21A08A9}" srcOrd="0" destOrd="0" presId="urn:microsoft.com/office/officeart/2008/layout/LinedList"/>
    <dgm:cxn modelId="{9B44BDE6-E295-4ED0-8389-32E05D7D01D1}" type="presParOf" srcId="{0F54D173-72E9-4021-BE03-9CFACD8BFE56}" destId="{21D57EF1-6D7D-43F5-8684-A3B9C515630A}" srcOrd="1" destOrd="0" presId="urn:microsoft.com/office/officeart/2008/layout/LinedList"/>
    <dgm:cxn modelId="{D21907DE-6E1B-4C87-AB09-4AA9900FA82D}" type="presParOf" srcId="{27CA8AAB-7B88-4F6F-AF82-BDCEE31B98F9}" destId="{792A7F4C-BA96-473F-AA92-04BE6C5C24BB}" srcOrd="8" destOrd="0" presId="urn:microsoft.com/office/officeart/2008/layout/LinedList"/>
    <dgm:cxn modelId="{54771668-8E22-421A-9EF4-DDD73936107D}" type="presParOf" srcId="{27CA8AAB-7B88-4F6F-AF82-BDCEE31B98F9}" destId="{B7AF8721-C66A-475A-89F4-811DCDB3F2A3}" srcOrd="9" destOrd="0" presId="urn:microsoft.com/office/officeart/2008/layout/LinedList"/>
    <dgm:cxn modelId="{4CE0F558-6EDA-4D7F-A0DA-21931F917712}" type="presParOf" srcId="{B7AF8721-C66A-475A-89F4-811DCDB3F2A3}" destId="{21249017-7203-46B3-BD47-1285DD55CC82}" srcOrd="0" destOrd="0" presId="urn:microsoft.com/office/officeart/2008/layout/LinedList"/>
    <dgm:cxn modelId="{23332FAC-C89F-4E5F-90A5-2B73588761C4}" type="presParOf" srcId="{B7AF8721-C66A-475A-89F4-811DCDB3F2A3}" destId="{AAB146AC-A29D-4BB4-B001-74F966C2BA86}" srcOrd="1" destOrd="0" presId="urn:microsoft.com/office/officeart/2008/layout/LinedList"/>
    <dgm:cxn modelId="{ABEBABA7-031C-460D-88AF-639445498B28}" type="presParOf" srcId="{27CA8AAB-7B88-4F6F-AF82-BDCEE31B98F9}" destId="{3D4CDED2-FBD1-448F-B937-DACAD90DBFBF}" srcOrd="10" destOrd="0" presId="urn:microsoft.com/office/officeart/2008/layout/LinedList"/>
    <dgm:cxn modelId="{E7942358-5AAF-471B-9AD5-E8803D8610C1}" type="presParOf" srcId="{27CA8AAB-7B88-4F6F-AF82-BDCEE31B98F9}" destId="{008F37B0-91E4-49F1-820A-B8242D2D3482}" srcOrd="11" destOrd="0" presId="urn:microsoft.com/office/officeart/2008/layout/LinedList"/>
    <dgm:cxn modelId="{AB3E4AEA-1953-4C24-A80A-E88C59542C3B}" type="presParOf" srcId="{008F37B0-91E4-49F1-820A-B8242D2D3482}" destId="{9DEECB07-0596-4239-A7ED-DE276775737A}" srcOrd="0" destOrd="0" presId="urn:microsoft.com/office/officeart/2008/layout/LinedList"/>
    <dgm:cxn modelId="{D884C36D-620F-4C39-8453-80DDFD46D9B2}" type="presParOf" srcId="{008F37B0-91E4-49F1-820A-B8242D2D3482}" destId="{BAA4D05C-DB88-4BE7-BECD-A246093BDFCE}" srcOrd="1" destOrd="0" presId="urn:microsoft.com/office/officeart/2008/layout/LinedList"/>
    <dgm:cxn modelId="{A80FB7A7-FF9C-453E-BED9-BDB25C12B290}" type="presParOf" srcId="{27CA8AAB-7B88-4F6F-AF82-BDCEE31B98F9}" destId="{8019A20E-D08D-4B26-973C-889AA0955CFC}" srcOrd="12" destOrd="0" presId="urn:microsoft.com/office/officeart/2008/layout/LinedList"/>
    <dgm:cxn modelId="{9EA9BAAD-F0E8-4F40-8150-9A719B0A3861}" type="presParOf" srcId="{27CA8AAB-7B88-4F6F-AF82-BDCEE31B98F9}" destId="{55ECBEE7-7D40-4551-A0E5-9360BBC58400}" srcOrd="13" destOrd="0" presId="urn:microsoft.com/office/officeart/2008/layout/LinedList"/>
    <dgm:cxn modelId="{1CE7CB04-4A42-4051-8FCE-F07AC0663313}" type="presParOf" srcId="{55ECBEE7-7D40-4551-A0E5-9360BBC58400}" destId="{C31CFB41-4BB5-410C-8906-5F2D9A5D9E9E}" srcOrd="0" destOrd="0" presId="urn:microsoft.com/office/officeart/2008/layout/LinedList"/>
    <dgm:cxn modelId="{8CB54B69-133C-4EAB-8B08-380638769456}" type="presParOf" srcId="{55ECBEE7-7D40-4551-A0E5-9360BBC58400}" destId="{C5E039C4-217D-4F7C-B56B-F778821E9558}" srcOrd="1" destOrd="0" presId="urn:microsoft.com/office/officeart/2008/layout/LinedList"/>
    <dgm:cxn modelId="{B67492C6-2FD3-4E81-ACD6-B88DC60F9427}" type="presParOf" srcId="{27CA8AAB-7B88-4F6F-AF82-BDCEE31B98F9}" destId="{982119B8-58E6-411A-855E-746A6B7B19EB}" srcOrd="14" destOrd="0" presId="urn:microsoft.com/office/officeart/2008/layout/LinedList"/>
    <dgm:cxn modelId="{0400E9CA-85CC-4737-BC62-6A1BA36FA214}" type="presParOf" srcId="{27CA8AAB-7B88-4F6F-AF82-BDCEE31B98F9}" destId="{41DED479-8F00-447F-A7EA-AFAC54DBA448}" srcOrd="15" destOrd="0" presId="urn:microsoft.com/office/officeart/2008/layout/LinedList"/>
    <dgm:cxn modelId="{B75966B7-6BA1-4BC0-B852-377E5E8CD4E8}" type="presParOf" srcId="{41DED479-8F00-447F-A7EA-AFAC54DBA448}" destId="{AF419272-4292-409E-949E-4BE4CFFD95CE}" srcOrd="0" destOrd="0" presId="urn:microsoft.com/office/officeart/2008/layout/LinedList"/>
    <dgm:cxn modelId="{8AD45574-C881-472E-B01C-30B960EF042A}" type="presParOf" srcId="{41DED479-8F00-447F-A7EA-AFAC54DBA448}" destId="{C880C3B3-89FA-49C8-A1AE-9DAA54934000}" srcOrd="1" destOrd="0" presId="urn:microsoft.com/office/officeart/2008/layout/LinedList"/>
    <dgm:cxn modelId="{F8EDA260-1930-44C3-BC98-8A192D321DED}" type="presParOf" srcId="{27CA8AAB-7B88-4F6F-AF82-BDCEE31B98F9}" destId="{E9431584-3BCA-49E2-905C-15A3F9C114E0}" srcOrd="16" destOrd="0" presId="urn:microsoft.com/office/officeart/2008/layout/LinedList"/>
    <dgm:cxn modelId="{BD530ACC-ECF6-4072-BEF9-712583FC33E8}" type="presParOf" srcId="{27CA8AAB-7B88-4F6F-AF82-BDCEE31B98F9}" destId="{D4DC74EB-6FDC-4AF7-B936-1064C2231E5F}" srcOrd="17" destOrd="0" presId="urn:microsoft.com/office/officeart/2008/layout/LinedList"/>
    <dgm:cxn modelId="{6483CED2-A14E-484B-92AE-1B2530C3A420}" type="presParOf" srcId="{D4DC74EB-6FDC-4AF7-B936-1064C2231E5F}" destId="{17A27612-F570-4B3D-BA7F-6C1302A2879F}" srcOrd="0" destOrd="0" presId="urn:microsoft.com/office/officeart/2008/layout/LinedList"/>
    <dgm:cxn modelId="{A2BE85BB-3B47-46BC-A5E8-FE643B53259D}" type="presParOf" srcId="{D4DC74EB-6FDC-4AF7-B936-1064C2231E5F}" destId="{F10D292B-3CB6-4039-99B1-59942B821153}" srcOrd="1" destOrd="0" presId="urn:microsoft.com/office/officeart/2008/layout/LinedList"/>
    <dgm:cxn modelId="{0CE48D7A-7037-4617-8DD7-483938238918}" type="presParOf" srcId="{27CA8AAB-7B88-4F6F-AF82-BDCEE31B98F9}" destId="{5B983AA5-9D2E-4DDA-851B-B509E5F26C7C}" srcOrd="18" destOrd="0" presId="urn:microsoft.com/office/officeart/2008/layout/LinedList"/>
    <dgm:cxn modelId="{E57C842D-D1C9-45EE-92C5-B33B550B47C2}" type="presParOf" srcId="{27CA8AAB-7B88-4F6F-AF82-BDCEE31B98F9}" destId="{05FDF6DC-B6D1-431B-A4D9-8B1A2BF5240E}" srcOrd="19" destOrd="0" presId="urn:microsoft.com/office/officeart/2008/layout/LinedList"/>
    <dgm:cxn modelId="{3EF43DDC-14B2-4135-8A39-9A48101F3897}" type="presParOf" srcId="{05FDF6DC-B6D1-431B-A4D9-8B1A2BF5240E}" destId="{3D52005C-DBE1-4849-AFF6-946DC2FE1D72}" srcOrd="0" destOrd="0" presId="urn:microsoft.com/office/officeart/2008/layout/LinedList"/>
    <dgm:cxn modelId="{12479DB4-B1C8-47A1-9768-C2A343DCB1B2}" type="presParOf" srcId="{05FDF6DC-B6D1-431B-A4D9-8B1A2BF5240E}" destId="{612E5051-B279-4838-BB87-7E46421E0260}" srcOrd="1" destOrd="0" presId="urn:microsoft.com/office/officeart/2008/layout/LinedList"/>
    <dgm:cxn modelId="{094C5261-981E-463F-A561-44B8A7A63ADE}" type="presParOf" srcId="{27CA8AAB-7B88-4F6F-AF82-BDCEE31B98F9}" destId="{421281C3-3546-4F9E-90EB-469FB862A9E1}" srcOrd="20" destOrd="0" presId="urn:microsoft.com/office/officeart/2008/layout/LinedList"/>
    <dgm:cxn modelId="{6CE93E42-56D0-4981-857B-2FF62665B31D}" type="presParOf" srcId="{27CA8AAB-7B88-4F6F-AF82-BDCEE31B98F9}" destId="{434C4826-82BF-4FAD-B614-5078B937CCBE}" srcOrd="21" destOrd="0" presId="urn:microsoft.com/office/officeart/2008/layout/LinedList"/>
    <dgm:cxn modelId="{AD1DC3AD-66F2-4320-8E62-06F60F4B1580}" type="presParOf" srcId="{434C4826-82BF-4FAD-B614-5078B937CCBE}" destId="{7E72BDE3-9E43-49A7-80E0-7EB4DD91105E}" srcOrd="0" destOrd="0" presId="urn:microsoft.com/office/officeart/2008/layout/LinedList"/>
    <dgm:cxn modelId="{BDF4179F-E2C0-4787-822E-6ABCD1607095}" type="presParOf" srcId="{434C4826-82BF-4FAD-B614-5078B937CCBE}" destId="{0B9B4577-BFA2-446D-B693-5A79E2E1EBA2}" srcOrd="1" destOrd="0" presId="urn:microsoft.com/office/officeart/2008/layout/LinedList"/>
    <dgm:cxn modelId="{D60BFF42-B308-4242-B125-5DFE1BDC1565}" type="presParOf" srcId="{27CA8AAB-7B88-4F6F-AF82-BDCEE31B98F9}" destId="{32C1D791-216A-4CCA-A862-6F05D3592354}" srcOrd="22" destOrd="0" presId="urn:microsoft.com/office/officeart/2008/layout/LinedList"/>
    <dgm:cxn modelId="{0534B45D-E0DD-4195-9B15-E4DEDBC42BF7}" type="presParOf" srcId="{27CA8AAB-7B88-4F6F-AF82-BDCEE31B98F9}" destId="{E6381C9F-3C09-4525-BD69-CB259E4EC99C}" srcOrd="23" destOrd="0" presId="urn:microsoft.com/office/officeart/2008/layout/LinedList"/>
    <dgm:cxn modelId="{F5007829-0325-43EC-9408-55F4551BBF1A}" type="presParOf" srcId="{E6381C9F-3C09-4525-BD69-CB259E4EC99C}" destId="{82913544-DE04-4B68-8563-772318637C56}" srcOrd="0" destOrd="0" presId="urn:microsoft.com/office/officeart/2008/layout/LinedList"/>
    <dgm:cxn modelId="{6313B5D1-1B78-49F9-A97C-2E1BD5AE9FBF}" type="presParOf" srcId="{E6381C9F-3C09-4525-BD69-CB259E4EC99C}" destId="{0282EA60-78C9-424C-B3F4-33D1D56EE4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116AB-7B47-4740-9C03-3E94159574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A72A97-BD30-4DCB-8D68-ED3165D2D936}">
      <dgm:prSet/>
      <dgm:spPr/>
      <dgm:t>
        <a:bodyPr/>
        <a:lstStyle/>
        <a:p>
          <a:r>
            <a:rPr lang="en-NZ"/>
            <a:t>Types of Networks</a:t>
          </a:r>
          <a:endParaRPr lang="en-US"/>
        </a:p>
      </dgm:t>
    </dgm:pt>
    <dgm:pt modelId="{8ADB1FB7-3E63-4297-9D6D-0B5BF9E6EAC0}" type="parTrans" cxnId="{49ACE854-8AF8-4B37-A5D6-F370CA581656}">
      <dgm:prSet/>
      <dgm:spPr/>
      <dgm:t>
        <a:bodyPr/>
        <a:lstStyle/>
        <a:p>
          <a:endParaRPr lang="en-US"/>
        </a:p>
      </dgm:t>
    </dgm:pt>
    <dgm:pt modelId="{5CD933A3-D100-4F28-B656-B9ACB5C7CC51}" type="sibTrans" cxnId="{49ACE854-8AF8-4B37-A5D6-F370CA581656}">
      <dgm:prSet/>
      <dgm:spPr/>
      <dgm:t>
        <a:bodyPr/>
        <a:lstStyle/>
        <a:p>
          <a:endParaRPr lang="en-US"/>
        </a:p>
      </dgm:t>
    </dgm:pt>
    <dgm:pt modelId="{0089928F-5C35-4D4A-9789-F319A67D0F1D}">
      <dgm:prSet/>
      <dgm:spPr/>
      <dgm:t>
        <a:bodyPr/>
        <a:lstStyle/>
        <a:p>
          <a:r>
            <a:rPr lang="en-US"/>
            <a:t>PAN (Personal Area Network)</a:t>
          </a:r>
        </a:p>
      </dgm:t>
    </dgm:pt>
    <dgm:pt modelId="{5FB26406-A03B-4C37-A900-9BE4BF6E5DC5}" type="parTrans" cxnId="{0AC483F9-65C6-418D-9747-42E2CC1DA0CD}">
      <dgm:prSet/>
      <dgm:spPr/>
      <dgm:t>
        <a:bodyPr/>
        <a:lstStyle/>
        <a:p>
          <a:endParaRPr lang="en-US"/>
        </a:p>
      </dgm:t>
    </dgm:pt>
    <dgm:pt modelId="{1DD35C89-3FDB-4D8F-B105-302765A50639}" type="sibTrans" cxnId="{0AC483F9-65C6-418D-9747-42E2CC1DA0CD}">
      <dgm:prSet/>
      <dgm:spPr/>
      <dgm:t>
        <a:bodyPr/>
        <a:lstStyle/>
        <a:p>
          <a:endParaRPr lang="en-US"/>
        </a:p>
      </dgm:t>
    </dgm:pt>
    <dgm:pt modelId="{842EDED3-337B-41CE-99D1-A3C3AFB1A01E}">
      <dgm:prSet/>
      <dgm:spPr/>
      <dgm:t>
        <a:bodyPr/>
        <a:lstStyle/>
        <a:p>
          <a:r>
            <a:rPr lang="en-US"/>
            <a:t>LAN (Local Area Network)</a:t>
          </a:r>
        </a:p>
      </dgm:t>
    </dgm:pt>
    <dgm:pt modelId="{8A6ABA66-846F-4290-8917-FFFEC22E598B}" type="parTrans" cxnId="{9947FFD2-52DF-497B-9602-4764D7F2046A}">
      <dgm:prSet/>
      <dgm:spPr/>
      <dgm:t>
        <a:bodyPr/>
        <a:lstStyle/>
        <a:p>
          <a:endParaRPr lang="en-US"/>
        </a:p>
      </dgm:t>
    </dgm:pt>
    <dgm:pt modelId="{906043BB-5EEC-4ACF-B335-9C7F9C944F81}" type="sibTrans" cxnId="{9947FFD2-52DF-497B-9602-4764D7F2046A}">
      <dgm:prSet/>
      <dgm:spPr/>
      <dgm:t>
        <a:bodyPr/>
        <a:lstStyle/>
        <a:p>
          <a:endParaRPr lang="en-US"/>
        </a:p>
      </dgm:t>
    </dgm:pt>
    <dgm:pt modelId="{8253E521-8058-4976-8B65-EE64CB55EAC9}">
      <dgm:prSet/>
      <dgm:spPr/>
      <dgm:t>
        <a:bodyPr/>
        <a:lstStyle/>
        <a:p>
          <a:r>
            <a:rPr lang="en-US"/>
            <a:t>MAN (Metropolitan Area Network)</a:t>
          </a:r>
        </a:p>
      </dgm:t>
    </dgm:pt>
    <dgm:pt modelId="{A94EC883-AE6C-4663-8D20-2379713CB1F8}" type="parTrans" cxnId="{15C97EF4-D648-4700-9505-4D76FBD13B88}">
      <dgm:prSet/>
      <dgm:spPr/>
      <dgm:t>
        <a:bodyPr/>
        <a:lstStyle/>
        <a:p>
          <a:endParaRPr lang="en-US"/>
        </a:p>
      </dgm:t>
    </dgm:pt>
    <dgm:pt modelId="{AF263CD8-7546-46B5-AD08-C790A883A877}" type="sibTrans" cxnId="{15C97EF4-D648-4700-9505-4D76FBD13B88}">
      <dgm:prSet/>
      <dgm:spPr/>
      <dgm:t>
        <a:bodyPr/>
        <a:lstStyle/>
        <a:p>
          <a:endParaRPr lang="en-US"/>
        </a:p>
      </dgm:t>
    </dgm:pt>
    <dgm:pt modelId="{9BF4B9E3-F2E1-4723-8E3A-4719262F76CD}">
      <dgm:prSet/>
      <dgm:spPr/>
      <dgm:t>
        <a:bodyPr/>
        <a:lstStyle/>
        <a:p>
          <a:r>
            <a:rPr lang="en-US"/>
            <a:t>WAN (Wide Area Network)</a:t>
          </a:r>
        </a:p>
      </dgm:t>
    </dgm:pt>
    <dgm:pt modelId="{C7F095F6-D097-4FC3-824F-BCD8FD257303}" type="parTrans" cxnId="{C0031348-D3D1-4E6E-9738-1E16237FEA85}">
      <dgm:prSet/>
      <dgm:spPr/>
      <dgm:t>
        <a:bodyPr/>
        <a:lstStyle/>
        <a:p>
          <a:endParaRPr lang="en-US"/>
        </a:p>
      </dgm:t>
    </dgm:pt>
    <dgm:pt modelId="{C0407359-80AA-43F7-A260-BAA19AAF559F}" type="sibTrans" cxnId="{C0031348-D3D1-4E6E-9738-1E16237FEA85}">
      <dgm:prSet/>
      <dgm:spPr/>
      <dgm:t>
        <a:bodyPr/>
        <a:lstStyle/>
        <a:p>
          <a:endParaRPr lang="en-US"/>
        </a:p>
      </dgm:t>
    </dgm:pt>
    <dgm:pt modelId="{9E2F924C-88E7-473D-B53E-64889CB61A98}">
      <dgm:prSet/>
      <dgm:spPr/>
      <dgm:t>
        <a:bodyPr/>
        <a:lstStyle/>
        <a:p>
          <a:r>
            <a:rPr lang="en-NZ"/>
            <a:t>Different network connections</a:t>
          </a:r>
          <a:endParaRPr lang="en-US"/>
        </a:p>
      </dgm:t>
    </dgm:pt>
    <dgm:pt modelId="{67C4673B-5E31-4C69-AE0B-C1F512570F4F}" type="parTrans" cxnId="{07D7D438-66A7-44DD-8E24-809282067C9A}">
      <dgm:prSet/>
      <dgm:spPr/>
      <dgm:t>
        <a:bodyPr/>
        <a:lstStyle/>
        <a:p>
          <a:endParaRPr lang="en-US"/>
        </a:p>
      </dgm:t>
    </dgm:pt>
    <dgm:pt modelId="{AF5B7655-3422-4239-A5C5-EB1BBAA66ABD}" type="sibTrans" cxnId="{07D7D438-66A7-44DD-8E24-809282067C9A}">
      <dgm:prSet/>
      <dgm:spPr/>
      <dgm:t>
        <a:bodyPr/>
        <a:lstStyle/>
        <a:p>
          <a:endParaRPr lang="en-US"/>
        </a:p>
      </dgm:t>
    </dgm:pt>
    <dgm:pt modelId="{F1135741-B6DE-4AA1-AF3E-F21A5CE54FA8}">
      <dgm:prSet/>
      <dgm:spPr/>
      <dgm:t>
        <a:bodyPr/>
        <a:lstStyle/>
        <a:p>
          <a:r>
            <a:rPr lang="en-NZ"/>
            <a:t>Peer-2-peer</a:t>
          </a:r>
          <a:endParaRPr lang="en-US"/>
        </a:p>
      </dgm:t>
    </dgm:pt>
    <dgm:pt modelId="{0EBAC39D-BEA6-4C44-BEA0-5E512F254130}" type="parTrans" cxnId="{85635EC3-9820-475E-B143-B935BE9DCF17}">
      <dgm:prSet/>
      <dgm:spPr/>
      <dgm:t>
        <a:bodyPr/>
        <a:lstStyle/>
        <a:p>
          <a:endParaRPr lang="en-US"/>
        </a:p>
      </dgm:t>
    </dgm:pt>
    <dgm:pt modelId="{97C852EF-373A-40A8-8D1A-482220602317}" type="sibTrans" cxnId="{85635EC3-9820-475E-B143-B935BE9DCF17}">
      <dgm:prSet/>
      <dgm:spPr/>
      <dgm:t>
        <a:bodyPr/>
        <a:lstStyle/>
        <a:p>
          <a:endParaRPr lang="en-US"/>
        </a:p>
      </dgm:t>
    </dgm:pt>
    <dgm:pt modelId="{19AC2C17-B6C8-4812-A8E4-ABF47C4C0E56}">
      <dgm:prSet/>
      <dgm:spPr/>
      <dgm:t>
        <a:bodyPr/>
        <a:lstStyle/>
        <a:p>
          <a:r>
            <a:rPr lang="en-NZ"/>
            <a:t>Client-server</a:t>
          </a:r>
          <a:endParaRPr lang="en-US"/>
        </a:p>
      </dgm:t>
    </dgm:pt>
    <dgm:pt modelId="{98D97DAA-E652-4B74-A178-CD431BE4F12B}" type="parTrans" cxnId="{4D158457-6246-4704-94FB-96055DC9B724}">
      <dgm:prSet/>
      <dgm:spPr/>
      <dgm:t>
        <a:bodyPr/>
        <a:lstStyle/>
        <a:p>
          <a:endParaRPr lang="en-US"/>
        </a:p>
      </dgm:t>
    </dgm:pt>
    <dgm:pt modelId="{A09E218A-F213-4ACE-B712-08BB6BC139F4}" type="sibTrans" cxnId="{4D158457-6246-4704-94FB-96055DC9B724}">
      <dgm:prSet/>
      <dgm:spPr/>
      <dgm:t>
        <a:bodyPr/>
        <a:lstStyle/>
        <a:p>
          <a:endParaRPr lang="en-US"/>
        </a:p>
      </dgm:t>
    </dgm:pt>
    <dgm:pt modelId="{023A7A65-D4D8-40DE-8D3F-C6B60A4F112E}" type="pres">
      <dgm:prSet presAssocID="{EED116AB-7B47-4740-9C03-3E94159574D1}" presName="linear" presStyleCnt="0">
        <dgm:presLayoutVars>
          <dgm:animLvl val="lvl"/>
          <dgm:resizeHandles val="exact"/>
        </dgm:presLayoutVars>
      </dgm:prSet>
      <dgm:spPr/>
    </dgm:pt>
    <dgm:pt modelId="{D9660DD1-0BE1-447E-87FE-DCB0FDF0B0AE}" type="pres">
      <dgm:prSet presAssocID="{90A72A97-BD30-4DCB-8D68-ED3165D2D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3326D2-B7B2-4EDC-AF36-3DD904B4A089}" type="pres">
      <dgm:prSet presAssocID="{90A72A97-BD30-4DCB-8D68-ED3165D2D936}" presName="childText" presStyleLbl="revTx" presStyleIdx="0" presStyleCnt="2">
        <dgm:presLayoutVars>
          <dgm:bulletEnabled val="1"/>
        </dgm:presLayoutVars>
      </dgm:prSet>
      <dgm:spPr/>
    </dgm:pt>
    <dgm:pt modelId="{CD16BC69-BC3D-4BED-9F19-666106A5193F}" type="pres">
      <dgm:prSet presAssocID="{9E2F924C-88E7-473D-B53E-64889CB61A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D5A4FC-F3DE-4C9D-B0B9-3B880F829603}" type="pres">
      <dgm:prSet presAssocID="{9E2F924C-88E7-473D-B53E-64889CB61A9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D7D438-66A7-44DD-8E24-809282067C9A}" srcId="{EED116AB-7B47-4740-9C03-3E94159574D1}" destId="{9E2F924C-88E7-473D-B53E-64889CB61A98}" srcOrd="1" destOrd="0" parTransId="{67C4673B-5E31-4C69-AE0B-C1F512570F4F}" sibTransId="{AF5B7655-3422-4239-A5C5-EB1BBAA66ABD}"/>
    <dgm:cxn modelId="{ADF7B25E-6CA9-4FCC-8A70-143E3F0D3A06}" type="presOf" srcId="{9E2F924C-88E7-473D-B53E-64889CB61A98}" destId="{CD16BC69-BC3D-4BED-9F19-666106A5193F}" srcOrd="0" destOrd="0" presId="urn:microsoft.com/office/officeart/2005/8/layout/vList2"/>
    <dgm:cxn modelId="{C0031348-D3D1-4E6E-9738-1E16237FEA85}" srcId="{90A72A97-BD30-4DCB-8D68-ED3165D2D936}" destId="{9BF4B9E3-F2E1-4723-8E3A-4719262F76CD}" srcOrd="3" destOrd="0" parTransId="{C7F095F6-D097-4FC3-824F-BCD8FD257303}" sibTransId="{C0407359-80AA-43F7-A260-BAA19AAF559F}"/>
    <dgm:cxn modelId="{7F43B674-2622-4767-A492-462D5270A3F9}" type="presOf" srcId="{19AC2C17-B6C8-4812-A8E4-ABF47C4C0E56}" destId="{9CD5A4FC-F3DE-4C9D-B0B9-3B880F829603}" srcOrd="0" destOrd="1" presId="urn:microsoft.com/office/officeart/2005/8/layout/vList2"/>
    <dgm:cxn modelId="{49ACE854-8AF8-4B37-A5D6-F370CA581656}" srcId="{EED116AB-7B47-4740-9C03-3E94159574D1}" destId="{90A72A97-BD30-4DCB-8D68-ED3165D2D936}" srcOrd="0" destOrd="0" parTransId="{8ADB1FB7-3E63-4297-9D6D-0B5BF9E6EAC0}" sibTransId="{5CD933A3-D100-4F28-B656-B9ACB5C7CC51}"/>
    <dgm:cxn modelId="{4D158457-6246-4704-94FB-96055DC9B724}" srcId="{9E2F924C-88E7-473D-B53E-64889CB61A98}" destId="{19AC2C17-B6C8-4812-A8E4-ABF47C4C0E56}" srcOrd="1" destOrd="0" parTransId="{98D97DAA-E652-4B74-A178-CD431BE4F12B}" sibTransId="{A09E218A-F213-4ACE-B712-08BB6BC139F4}"/>
    <dgm:cxn modelId="{CC57FBA7-C4E7-4EF7-BD9B-8AC89D10ED6A}" type="presOf" srcId="{8253E521-8058-4976-8B65-EE64CB55EAC9}" destId="{6E3326D2-B7B2-4EDC-AF36-3DD904B4A089}" srcOrd="0" destOrd="2" presId="urn:microsoft.com/office/officeart/2005/8/layout/vList2"/>
    <dgm:cxn modelId="{CD8551B3-EED8-4DEA-92FE-505B119C3111}" type="presOf" srcId="{90A72A97-BD30-4DCB-8D68-ED3165D2D936}" destId="{D9660DD1-0BE1-447E-87FE-DCB0FDF0B0AE}" srcOrd="0" destOrd="0" presId="urn:microsoft.com/office/officeart/2005/8/layout/vList2"/>
    <dgm:cxn modelId="{BAE696B4-7357-4683-874F-0E1A0EACC867}" type="presOf" srcId="{842EDED3-337B-41CE-99D1-A3C3AFB1A01E}" destId="{6E3326D2-B7B2-4EDC-AF36-3DD904B4A089}" srcOrd="0" destOrd="1" presId="urn:microsoft.com/office/officeart/2005/8/layout/vList2"/>
    <dgm:cxn modelId="{85635EC3-9820-475E-B143-B935BE9DCF17}" srcId="{9E2F924C-88E7-473D-B53E-64889CB61A98}" destId="{F1135741-B6DE-4AA1-AF3E-F21A5CE54FA8}" srcOrd="0" destOrd="0" parTransId="{0EBAC39D-BEA6-4C44-BEA0-5E512F254130}" sibTransId="{97C852EF-373A-40A8-8D1A-482220602317}"/>
    <dgm:cxn modelId="{C773D0CB-364A-46D1-88F5-2919E11F7327}" type="presOf" srcId="{EED116AB-7B47-4740-9C03-3E94159574D1}" destId="{023A7A65-D4D8-40DE-8D3F-C6B60A4F112E}" srcOrd="0" destOrd="0" presId="urn:microsoft.com/office/officeart/2005/8/layout/vList2"/>
    <dgm:cxn modelId="{9947FFD2-52DF-497B-9602-4764D7F2046A}" srcId="{90A72A97-BD30-4DCB-8D68-ED3165D2D936}" destId="{842EDED3-337B-41CE-99D1-A3C3AFB1A01E}" srcOrd="1" destOrd="0" parTransId="{8A6ABA66-846F-4290-8917-FFFEC22E598B}" sibTransId="{906043BB-5EEC-4ACF-B335-9C7F9C944F81}"/>
    <dgm:cxn modelId="{DE20ACDB-3805-448A-81FF-198775F04C0B}" type="presOf" srcId="{0089928F-5C35-4D4A-9789-F319A67D0F1D}" destId="{6E3326D2-B7B2-4EDC-AF36-3DD904B4A089}" srcOrd="0" destOrd="0" presId="urn:microsoft.com/office/officeart/2005/8/layout/vList2"/>
    <dgm:cxn modelId="{A56161E6-CE4B-4CD0-B345-EDF54C18D04E}" type="presOf" srcId="{F1135741-B6DE-4AA1-AF3E-F21A5CE54FA8}" destId="{9CD5A4FC-F3DE-4C9D-B0B9-3B880F829603}" srcOrd="0" destOrd="0" presId="urn:microsoft.com/office/officeart/2005/8/layout/vList2"/>
    <dgm:cxn modelId="{15C97EF4-D648-4700-9505-4D76FBD13B88}" srcId="{90A72A97-BD30-4DCB-8D68-ED3165D2D936}" destId="{8253E521-8058-4976-8B65-EE64CB55EAC9}" srcOrd="2" destOrd="0" parTransId="{A94EC883-AE6C-4663-8D20-2379713CB1F8}" sibTransId="{AF263CD8-7546-46B5-AD08-C790A883A877}"/>
    <dgm:cxn modelId="{ADBE86F8-4DF9-4DD3-BE53-E39CF10439C2}" type="presOf" srcId="{9BF4B9E3-F2E1-4723-8E3A-4719262F76CD}" destId="{6E3326D2-B7B2-4EDC-AF36-3DD904B4A089}" srcOrd="0" destOrd="3" presId="urn:microsoft.com/office/officeart/2005/8/layout/vList2"/>
    <dgm:cxn modelId="{0AC483F9-65C6-418D-9747-42E2CC1DA0CD}" srcId="{90A72A97-BD30-4DCB-8D68-ED3165D2D936}" destId="{0089928F-5C35-4D4A-9789-F319A67D0F1D}" srcOrd="0" destOrd="0" parTransId="{5FB26406-A03B-4C37-A900-9BE4BF6E5DC5}" sibTransId="{1DD35C89-3FDB-4D8F-B105-302765A50639}"/>
    <dgm:cxn modelId="{155D284D-7C7A-4279-A7DF-75839CB38E93}" type="presParOf" srcId="{023A7A65-D4D8-40DE-8D3F-C6B60A4F112E}" destId="{D9660DD1-0BE1-447E-87FE-DCB0FDF0B0AE}" srcOrd="0" destOrd="0" presId="urn:microsoft.com/office/officeart/2005/8/layout/vList2"/>
    <dgm:cxn modelId="{58C7C4B4-1B13-478A-A8FF-3C57A9D5B0B3}" type="presParOf" srcId="{023A7A65-D4D8-40DE-8D3F-C6B60A4F112E}" destId="{6E3326D2-B7B2-4EDC-AF36-3DD904B4A089}" srcOrd="1" destOrd="0" presId="urn:microsoft.com/office/officeart/2005/8/layout/vList2"/>
    <dgm:cxn modelId="{5DF17FD6-6FE5-48BA-B304-1B8AEF38A67B}" type="presParOf" srcId="{023A7A65-D4D8-40DE-8D3F-C6B60A4F112E}" destId="{CD16BC69-BC3D-4BED-9F19-666106A5193F}" srcOrd="2" destOrd="0" presId="urn:microsoft.com/office/officeart/2005/8/layout/vList2"/>
    <dgm:cxn modelId="{A60A8B65-2F70-43DD-BA83-5CD67E5DE1D5}" type="presParOf" srcId="{023A7A65-D4D8-40DE-8D3F-C6B60A4F112E}" destId="{9CD5A4FC-F3DE-4C9D-B0B9-3B880F82960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C99AD-8008-48C8-8C3F-2C952F7EFCB6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4C7E08-732D-4250-8FB0-89CBB06266B6}">
      <dgm:prSet/>
      <dgm:spPr/>
      <dgm:t>
        <a:bodyPr/>
        <a:lstStyle/>
        <a:p>
          <a:r>
            <a:rPr lang="en-NZ"/>
            <a:t>Client</a:t>
          </a:r>
          <a:endParaRPr lang="en-US"/>
        </a:p>
      </dgm:t>
    </dgm:pt>
    <dgm:pt modelId="{471B2C55-6904-44E7-8767-F293956CB225}" type="parTrans" cxnId="{24DF3764-3E21-4858-A05D-C6C3184C1BA3}">
      <dgm:prSet/>
      <dgm:spPr/>
      <dgm:t>
        <a:bodyPr/>
        <a:lstStyle/>
        <a:p>
          <a:endParaRPr lang="en-US"/>
        </a:p>
      </dgm:t>
    </dgm:pt>
    <dgm:pt modelId="{A5F44D97-006F-4996-936D-1896B41DE2F3}" type="sibTrans" cxnId="{24DF3764-3E21-4858-A05D-C6C3184C1BA3}">
      <dgm:prSet/>
      <dgm:spPr/>
      <dgm:t>
        <a:bodyPr/>
        <a:lstStyle/>
        <a:p>
          <a:endParaRPr lang="en-US"/>
        </a:p>
      </dgm:t>
    </dgm:pt>
    <dgm:pt modelId="{DF836139-4773-4C94-BD66-5961D97B15B5}">
      <dgm:prSet/>
      <dgm:spPr/>
      <dgm:t>
        <a:bodyPr/>
        <a:lstStyle/>
        <a:p>
          <a:r>
            <a:rPr lang="en-NZ"/>
            <a:t>Server</a:t>
          </a:r>
          <a:endParaRPr lang="en-US"/>
        </a:p>
      </dgm:t>
    </dgm:pt>
    <dgm:pt modelId="{A9834764-C965-4B9F-AC6E-3145A924267C}" type="parTrans" cxnId="{8DCDDD1B-BFE2-45FF-B550-44D894E48CB9}">
      <dgm:prSet/>
      <dgm:spPr/>
      <dgm:t>
        <a:bodyPr/>
        <a:lstStyle/>
        <a:p>
          <a:endParaRPr lang="en-US"/>
        </a:p>
      </dgm:t>
    </dgm:pt>
    <dgm:pt modelId="{0596A3B5-4E39-4EEB-8B0B-EE4518CF28E1}" type="sibTrans" cxnId="{8DCDDD1B-BFE2-45FF-B550-44D894E48CB9}">
      <dgm:prSet/>
      <dgm:spPr/>
      <dgm:t>
        <a:bodyPr/>
        <a:lstStyle/>
        <a:p>
          <a:endParaRPr lang="en-US"/>
        </a:p>
      </dgm:t>
    </dgm:pt>
    <dgm:pt modelId="{49A0EF64-C64E-4075-B998-31E845E81518}">
      <dgm:prSet/>
      <dgm:spPr/>
      <dgm:t>
        <a:bodyPr/>
        <a:lstStyle/>
        <a:p>
          <a:r>
            <a:rPr lang="en-NZ"/>
            <a:t>Packet</a:t>
          </a:r>
          <a:endParaRPr lang="en-US"/>
        </a:p>
      </dgm:t>
    </dgm:pt>
    <dgm:pt modelId="{101A8912-D1F1-4122-939E-13EFB44105AF}" type="parTrans" cxnId="{F82F31AE-5CD6-4E7B-B224-4987CEF3BBBB}">
      <dgm:prSet/>
      <dgm:spPr/>
      <dgm:t>
        <a:bodyPr/>
        <a:lstStyle/>
        <a:p>
          <a:endParaRPr lang="en-US"/>
        </a:p>
      </dgm:t>
    </dgm:pt>
    <dgm:pt modelId="{3CF01B9E-8047-4570-B544-EE73E6BC9A5A}" type="sibTrans" cxnId="{F82F31AE-5CD6-4E7B-B224-4987CEF3BBBB}">
      <dgm:prSet/>
      <dgm:spPr/>
      <dgm:t>
        <a:bodyPr/>
        <a:lstStyle/>
        <a:p>
          <a:endParaRPr lang="en-US"/>
        </a:p>
      </dgm:t>
    </dgm:pt>
    <dgm:pt modelId="{B08F53AB-DA13-4E26-9499-6696A9FBEF72}">
      <dgm:prSet/>
      <dgm:spPr/>
      <dgm:t>
        <a:bodyPr/>
        <a:lstStyle/>
        <a:p>
          <a:r>
            <a:rPr lang="en-NZ"/>
            <a:t>…</a:t>
          </a:r>
          <a:endParaRPr lang="en-US"/>
        </a:p>
      </dgm:t>
    </dgm:pt>
    <dgm:pt modelId="{D036B724-979B-4FB3-A954-8F1D8B19F919}" type="parTrans" cxnId="{2039903F-5B8B-48C9-8CB8-C878EE119A99}">
      <dgm:prSet/>
      <dgm:spPr/>
      <dgm:t>
        <a:bodyPr/>
        <a:lstStyle/>
        <a:p>
          <a:endParaRPr lang="en-US"/>
        </a:p>
      </dgm:t>
    </dgm:pt>
    <dgm:pt modelId="{EBB9F6D9-ABDB-42F2-85B3-7259ED05FAEA}" type="sibTrans" cxnId="{2039903F-5B8B-48C9-8CB8-C878EE119A99}">
      <dgm:prSet/>
      <dgm:spPr/>
      <dgm:t>
        <a:bodyPr/>
        <a:lstStyle/>
        <a:p>
          <a:endParaRPr lang="en-US"/>
        </a:p>
      </dgm:t>
    </dgm:pt>
    <dgm:pt modelId="{39472090-4AEB-4F18-82A4-0966C2F1AF29}" type="pres">
      <dgm:prSet presAssocID="{FBAC99AD-8008-48C8-8C3F-2C952F7EFCB6}" presName="diagram" presStyleCnt="0">
        <dgm:presLayoutVars>
          <dgm:dir/>
          <dgm:resizeHandles val="exact"/>
        </dgm:presLayoutVars>
      </dgm:prSet>
      <dgm:spPr/>
    </dgm:pt>
    <dgm:pt modelId="{D0E389DD-9629-4128-8710-FC4F657C5A8E}" type="pres">
      <dgm:prSet presAssocID="{154C7E08-732D-4250-8FB0-89CBB06266B6}" presName="node" presStyleLbl="node1" presStyleIdx="0" presStyleCnt="4">
        <dgm:presLayoutVars>
          <dgm:bulletEnabled val="1"/>
        </dgm:presLayoutVars>
      </dgm:prSet>
      <dgm:spPr/>
    </dgm:pt>
    <dgm:pt modelId="{236F78D0-A4B7-48C2-8D8E-F7E2588783A9}" type="pres">
      <dgm:prSet presAssocID="{A5F44D97-006F-4996-936D-1896B41DE2F3}" presName="sibTrans" presStyleCnt="0"/>
      <dgm:spPr/>
    </dgm:pt>
    <dgm:pt modelId="{227B6013-F3D8-4D83-831B-39D4DF1ABD63}" type="pres">
      <dgm:prSet presAssocID="{DF836139-4773-4C94-BD66-5961D97B15B5}" presName="node" presStyleLbl="node1" presStyleIdx="1" presStyleCnt="4">
        <dgm:presLayoutVars>
          <dgm:bulletEnabled val="1"/>
        </dgm:presLayoutVars>
      </dgm:prSet>
      <dgm:spPr/>
    </dgm:pt>
    <dgm:pt modelId="{9E3576A1-BF1F-40A0-B4DA-6CB7A930A5A3}" type="pres">
      <dgm:prSet presAssocID="{0596A3B5-4E39-4EEB-8B0B-EE4518CF28E1}" presName="sibTrans" presStyleCnt="0"/>
      <dgm:spPr/>
    </dgm:pt>
    <dgm:pt modelId="{F2467506-2B70-4766-BFF6-A1BAE1F83295}" type="pres">
      <dgm:prSet presAssocID="{49A0EF64-C64E-4075-B998-31E845E81518}" presName="node" presStyleLbl="node1" presStyleIdx="2" presStyleCnt="4">
        <dgm:presLayoutVars>
          <dgm:bulletEnabled val="1"/>
        </dgm:presLayoutVars>
      </dgm:prSet>
      <dgm:spPr/>
    </dgm:pt>
    <dgm:pt modelId="{5FBDF58F-E792-45EA-8F18-2F8FBAFFFC19}" type="pres">
      <dgm:prSet presAssocID="{3CF01B9E-8047-4570-B544-EE73E6BC9A5A}" presName="sibTrans" presStyleCnt="0"/>
      <dgm:spPr/>
    </dgm:pt>
    <dgm:pt modelId="{49B692C8-0719-4D97-999B-35B5DF42DA10}" type="pres">
      <dgm:prSet presAssocID="{B08F53AB-DA13-4E26-9499-6696A9FBEF72}" presName="node" presStyleLbl="node1" presStyleIdx="3" presStyleCnt="4">
        <dgm:presLayoutVars>
          <dgm:bulletEnabled val="1"/>
        </dgm:presLayoutVars>
      </dgm:prSet>
      <dgm:spPr/>
    </dgm:pt>
  </dgm:ptLst>
  <dgm:cxnLst>
    <dgm:cxn modelId="{8DCDDD1B-BFE2-45FF-B550-44D894E48CB9}" srcId="{FBAC99AD-8008-48C8-8C3F-2C952F7EFCB6}" destId="{DF836139-4773-4C94-BD66-5961D97B15B5}" srcOrd="1" destOrd="0" parTransId="{A9834764-C965-4B9F-AC6E-3145A924267C}" sibTransId="{0596A3B5-4E39-4EEB-8B0B-EE4518CF28E1}"/>
    <dgm:cxn modelId="{4D2E7E3F-620A-4F31-993B-75C311E906F7}" type="presOf" srcId="{FBAC99AD-8008-48C8-8C3F-2C952F7EFCB6}" destId="{39472090-4AEB-4F18-82A4-0966C2F1AF29}" srcOrd="0" destOrd="0" presId="urn:microsoft.com/office/officeart/2005/8/layout/default"/>
    <dgm:cxn modelId="{2039903F-5B8B-48C9-8CB8-C878EE119A99}" srcId="{FBAC99AD-8008-48C8-8C3F-2C952F7EFCB6}" destId="{B08F53AB-DA13-4E26-9499-6696A9FBEF72}" srcOrd="3" destOrd="0" parTransId="{D036B724-979B-4FB3-A954-8F1D8B19F919}" sibTransId="{EBB9F6D9-ABDB-42F2-85B3-7259ED05FAEA}"/>
    <dgm:cxn modelId="{B4CB1A43-AA5C-4BA1-B4C6-573CFDB98F45}" type="presOf" srcId="{154C7E08-732D-4250-8FB0-89CBB06266B6}" destId="{D0E389DD-9629-4128-8710-FC4F657C5A8E}" srcOrd="0" destOrd="0" presId="urn:microsoft.com/office/officeart/2005/8/layout/default"/>
    <dgm:cxn modelId="{24DF3764-3E21-4858-A05D-C6C3184C1BA3}" srcId="{FBAC99AD-8008-48C8-8C3F-2C952F7EFCB6}" destId="{154C7E08-732D-4250-8FB0-89CBB06266B6}" srcOrd="0" destOrd="0" parTransId="{471B2C55-6904-44E7-8767-F293956CB225}" sibTransId="{A5F44D97-006F-4996-936D-1896B41DE2F3}"/>
    <dgm:cxn modelId="{CF67654F-81AA-4438-B303-69A2C36D4A5B}" type="presOf" srcId="{DF836139-4773-4C94-BD66-5961D97B15B5}" destId="{227B6013-F3D8-4D83-831B-39D4DF1ABD63}" srcOrd="0" destOrd="0" presId="urn:microsoft.com/office/officeart/2005/8/layout/default"/>
    <dgm:cxn modelId="{80BDFF7B-AEEA-4118-B3D0-8F449C00F126}" type="presOf" srcId="{49A0EF64-C64E-4075-B998-31E845E81518}" destId="{F2467506-2B70-4766-BFF6-A1BAE1F83295}" srcOrd="0" destOrd="0" presId="urn:microsoft.com/office/officeart/2005/8/layout/default"/>
    <dgm:cxn modelId="{989623A7-D2F4-4359-8846-4F74749D7C13}" type="presOf" srcId="{B08F53AB-DA13-4E26-9499-6696A9FBEF72}" destId="{49B692C8-0719-4D97-999B-35B5DF42DA10}" srcOrd="0" destOrd="0" presId="urn:microsoft.com/office/officeart/2005/8/layout/default"/>
    <dgm:cxn modelId="{F82F31AE-5CD6-4E7B-B224-4987CEF3BBBB}" srcId="{FBAC99AD-8008-48C8-8C3F-2C952F7EFCB6}" destId="{49A0EF64-C64E-4075-B998-31E845E81518}" srcOrd="2" destOrd="0" parTransId="{101A8912-D1F1-4122-939E-13EFB44105AF}" sibTransId="{3CF01B9E-8047-4570-B544-EE73E6BC9A5A}"/>
    <dgm:cxn modelId="{A7D339D3-EC3F-4D75-95BC-6D256713FB7C}" type="presParOf" srcId="{39472090-4AEB-4F18-82A4-0966C2F1AF29}" destId="{D0E389DD-9629-4128-8710-FC4F657C5A8E}" srcOrd="0" destOrd="0" presId="urn:microsoft.com/office/officeart/2005/8/layout/default"/>
    <dgm:cxn modelId="{4FDCC7DF-92A2-408B-AA6C-9C9533D0532A}" type="presParOf" srcId="{39472090-4AEB-4F18-82A4-0966C2F1AF29}" destId="{236F78D0-A4B7-48C2-8D8E-F7E2588783A9}" srcOrd="1" destOrd="0" presId="urn:microsoft.com/office/officeart/2005/8/layout/default"/>
    <dgm:cxn modelId="{52603F05-C6B8-4A26-A629-DEFC21C29383}" type="presParOf" srcId="{39472090-4AEB-4F18-82A4-0966C2F1AF29}" destId="{227B6013-F3D8-4D83-831B-39D4DF1ABD63}" srcOrd="2" destOrd="0" presId="urn:microsoft.com/office/officeart/2005/8/layout/default"/>
    <dgm:cxn modelId="{3B66A757-58F0-438F-9A64-116D19492161}" type="presParOf" srcId="{39472090-4AEB-4F18-82A4-0966C2F1AF29}" destId="{9E3576A1-BF1F-40A0-B4DA-6CB7A930A5A3}" srcOrd="3" destOrd="0" presId="urn:microsoft.com/office/officeart/2005/8/layout/default"/>
    <dgm:cxn modelId="{6A945EAB-EBBC-4D86-A8B3-47CED24E6B97}" type="presParOf" srcId="{39472090-4AEB-4F18-82A4-0966C2F1AF29}" destId="{F2467506-2B70-4766-BFF6-A1BAE1F83295}" srcOrd="4" destOrd="0" presId="urn:microsoft.com/office/officeart/2005/8/layout/default"/>
    <dgm:cxn modelId="{28EE2FEF-D6CD-4D07-AA29-6E63F502EA6A}" type="presParOf" srcId="{39472090-4AEB-4F18-82A4-0966C2F1AF29}" destId="{5FBDF58F-E792-45EA-8F18-2F8FBAFFFC19}" srcOrd="5" destOrd="0" presId="urn:microsoft.com/office/officeart/2005/8/layout/default"/>
    <dgm:cxn modelId="{63525072-A2E8-40FD-8103-0489AE37F13C}" type="presParOf" srcId="{39472090-4AEB-4F18-82A4-0966C2F1AF29}" destId="{49B692C8-0719-4D97-999B-35B5DF42DA1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495FC-A26B-4C23-9AD1-CA59C85464D2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5E48F2-71C7-4085-AAAC-70C9C1C534BA}">
      <dgm:prSet/>
      <dgm:spPr/>
      <dgm:t>
        <a:bodyPr/>
        <a:lstStyle/>
        <a:p>
          <a:r>
            <a:rPr lang="en-NZ"/>
            <a:t>Internet Control Message Protocol</a:t>
          </a:r>
          <a:endParaRPr lang="en-US"/>
        </a:p>
      </dgm:t>
    </dgm:pt>
    <dgm:pt modelId="{9120311B-A1E0-4530-9741-170AC567AE1A}" type="parTrans" cxnId="{F1827A40-5579-4B27-AD21-55D1A8E30C82}">
      <dgm:prSet/>
      <dgm:spPr/>
      <dgm:t>
        <a:bodyPr/>
        <a:lstStyle/>
        <a:p>
          <a:endParaRPr lang="en-US"/>
        </a:p>
      </dgm:t>
    </dgm:pt>
    <dgm:pt modelId="{44DB6C06-BA3D-4D4C-8772-CAD20F5FAC20}" type="sibTrans" cxnId="{F1827A40-5579-4B27-AD21-55D1A8E30C82}">
      <dgm:prSet/>
      <dgm:spPr/>
      <dgm:t>
        <a:bodyPr/>
        <a:lstStyle/>
        <a:p>
          <a:endParaRPr lang="en-US"/>
        </a:p>
      </dgm:t>
    </dgm:pt>
    <dgm:pt modelId="{D79CD1E8-98B6-4C81-A783-86B4C54D1729}">
      <dgm:prSet/>
      <dgm:spPr/>
      <dgm:t>
        <a:bodyPr/>
        <a:lstStyle/>
        <a:p>
          <a:r>
            <a:rPr lang="en-NZ"/>
            <a:t>Control information for IP</a:t>
          </a:r>
          <a:endParaRPr lang="en-US"/>
        </a:p>
      </dgm:t>
    </dgm:pt>
    <dgm:pt modelId="{899E08D6-EE8A-4274-B6AB-60FDC0DEE4F1}" type="parTrans" cxnId="{83391339-5458-4244-B14B-D4909D104F47}">
      <dgm:prSet/>
      <dgm:spPr/>
      <dgm:t>
        <a:bodyPr/>
        <a:lstStyle/>
        <a:p>
          <a:endParaRPr lang="en-US"/>
        </a:p>
      </dgm:t>
    </dgm:pt>
    <dgm:pt modelId="{3B2FA10A-D3A0-4B05-AA41-65949401A233}" type="sibTrans" cxnId="{83391339-5458-4244-B14B-D4909D104F47}">
      <dgm:prSet/>
      <dgm:spPr/>
      <dgm:t>
        <a:bodyPr/>
        <a:lstStyle/>
        <a:p>
          <a:endParaRPr lang="en-US"/>
        </a:p>
      </dgm:t>
    </dgm:pt>
    <dgm:pt modelId="{206AB5E3-AAEE-4E4B-8C02-AF94B57C2003}">
      <dgm:prSet/>
      <dgm:spPr/>
      <dgm:t>
        <a:bodyPr/>
        <a:lstStyle/>
        <a:p>
          <a:r>
            <a:rPr lang="en-NZ"/>
            <a:t>Error detection, state detection</a:t>
          </a:r>
          <a:endParaRPr lang="en-US"/>
        </a:p>
      </dgm:t>
    </dgm:pt>
    <dgm:pt modelId="{F92E68C7-61DB-4462-BDE4-99E0F75C5DBB}" type="parTrans" cxnId="{2955F014-AA21-4905-8951-A82742EFB1F6}">
      <dgm:prSet/>
      <dgm:spPr/>
      <dgm:t>
        <a:bodyPr/>
        <a:lstStyle/>
        <a:p>
          <a:endParaRPr lang="en-US"/>
        </a:p>
      </dgm:t>
    </dgm:pt>
    <dgm:pt modelId="{9D62842F-DA88-45CA-9704-696D484F7942}" type="sibTrans" cxnId="{2955F014-AA21-4905-8951-A82742EFB1F6}">
      <dgm:prSet/>
      <dgm:spPr/>
      <dgm:t>
        <a:bodyPr/>
        <a:lstStyle/>
        <a:p>
          <a:endParaRPr lang="en-US"/>
        </a:p>
      </dgm:t>
    </dgm:pt>
    <dgm:pt modelId="{DC463662-8405-4C6D-8AB0-D5C5A6CA5221}" type="pres">
      <dgm:prSet presAssocID="{E37495FC-A26B-4C23-9AD1-CA59C85464D2}" presName="vert0" presStyleCnt="0">
        <dgm:presLayoutVars>
          <dgm:dir/>
          <dgm:animOne val="branch"/>
          <dgm:animLvl val="lvl"/>
        </dgm:presLayoutVars>
      </dgm:prSet>
      <dgm:spPr/>
    </dgm:pt>
    <dgm:pt modelId="{68AAB317-43EE-48E6-B349-94060AACAB95}" type="pres">
      <dgm:prSet presAssocID="{365E48F2-71C7-4085-AAAC-70C9C1C534BA}" presName="thickLine" presStyleLbl="alignNode1" presStyleIdx="0" presStyleCnt="3"/>
      <dgm:spPr/>
    </dgm:pt>
    <dgm:pt modelId="{BEA35161-8D70-471A-AE46-1F67B7FE0468}" type="pres">
      <dgm:prSet presAssocID="{365E48F2-71C7-4085-AAAC-70C9C1C534BA}" presName="horz1" presStyleCnt="0"/>
      <dgm:spPr/>
    </dgm:pt>
    <dgm:pt modelId="{558A1018-B725-4F0C-9DCC-B9AF2B1E185C}" type="pres">
      <dgm:prSet presAssocID="{365E48F2-71C7-4085-AAAC-70C9C1C534BA}" presName="tx1" presStyleLbl="revTx" presStyleIdx="0" presStyleCnt="3"/>
      <dgm:spPr/>
    </dgm:pt>
    <dgm:pt modelId="{223BAF35-44F5-49D1-9FF3-533B3E61B02A}" type="pres">
      <dgm:prSet presAssocID="{365E48F2-71C7-4085-AAAC-70C9C1C534BA}" presName="vert1" presStyleCnt="0"/>
      <dgm:spPr/>
    </dgm:pt>
    <dgm:pt modelId="{F1FD2CC9-D9D7-4160-934D-E48ED2CF0DB7}" type="pres">
      <dgm:prSet presAssocID="{D79CD1E8-98B6-4C81-A783-86B4C54D1729}" presName="thickLine" presStyleLbl="alignNode1" presStyleIdx="1" presStyleCnt="3"/>
      <dgm:spPr/>
    </dgm:pt>
    <dgm:pt modelId="{18951920-C50A-4781-9DFC-7B17314C5AEA}" type="pres">
      <dgm:prSet presAssocID="{D79CD1E8-98B6-4C81-A783-86B4C54D1729}" presName="horz1" presStyleCnt="0"/>
      <dgm:spPr/>
    </dgm:pt>
    <dgm:pt modelId="{D18810CC-6DB0-43FB-B00C-88716D4DD3AA}" type="pres">
      <dgm:prSet presAssocID="{D79CD1E8-98B6-4C81-A783-86B4C54D1729}" presName="tx1" presStyleLbl="revTx" presStyleIdx="1" presStyleCnt="3"/>
      <dgm:spPr/>
    </dgm:pt>
    <dgm:pt modelId="{B577CC2A-227F-4DE6-821B-2B71ECD9E629}" type="pres">
      <dgm:prSet presAssocID="{D79CD1E8-98B6-4C81-A783-86B4C54D1729}" presName="vert1" presStyleCnt="0"/>
      <dgm:spPr/>
    </dgm:pt>
    <dgm:pt modelId="{56F63F97-DB47-43E5-A903-3FBE987473FE}" type="pres">
      <dgm:prSet presAssocID="{206AB5E3-AAEE-4E4B-8C02-AF94B57C2003}" presName="thickLine" presStyleLbl="alignNode1" presStyleIdx="2" presStyleCnt="3"/>
      <dgm:spPr/>
    </dgm:pt>
    <dgm:pt modelId="{F76189B0-534C-4536-893E-D7F580E28F18}" type="pres">
      <dgm:prSet presAssocID="{206AB5E3-AAEE-4E4B-8C02-AF94B57C2003}" presName="horz1" presStyleCnt="0"/>
      <dgm:spPr/>
    </dgm:pt>
    <dgm:pt modelId="{FDB3D939-EE07-4AF9-81AD-63AAA365F6AC}" type="pres">
      <dgm:prSet presAssocID="{206AB5E3-AAEE-4E4B-8C02-AF94B57C2003}" presName="tx1" presStyleLbl="revTx" presStyleIdx="2" presStyleCnt="3"/>
      <dgm:spPr/>
    </dgm:pt>
    <dgm:pt modelId="{11FB4CC6-9E6E-442C-B17E-3DBE3775F1FE}" type="pres">
      <dgm:prSet presAssocID="{206AB5E3-AAEE-4E4B-8C02-AF94B57C2003}" presName="vert1" presStyleCnt="0"/>
      <dgm:spPr/>
    </dgm:pt>
  </dgm:ptLst>
  <dgm:cxnLst>
    <dgm:cxn modelId="{2955F014-AA21-4905-8951-A82742EFB1F6}" srcId="{E37495FC-A26B-4C23-9AD1-CA59C85464D2}" destId="{206AB5E3-AAEE-4E4B-8C02-AF94B57C2003}" srcOrd="2" destOrd="0" parTransId="{F92E68C7-61DB-4462-BDE4-99E0F75C5DBB}" sibTransId="{9D62842F-DA88-45CA-9704-696D484F7942}"/>
    <dgm:cxn modelId="{83391339-5458-4244-B14B-D4909D104F47}" srcId="{E37495FC-A26B-4C23-9AD1-CA59C85464D2}" destId="{D79CD1E8-98B6-4C81-A783-86B4C54D1729}" srcOrd="1" destOrd="0" parTransId="{899E08D6-EE8A-4274-B6AB-60FDC0DEE4F1}" sibTransId="{3B2FA10A-D3A0-4B05-AA41-65949401A233}"/>
    <dgm:cxn modelId="{6A7F233C-E565-4A35-B621-47A96C710F62}" type="presOf" srcId="{D79CD1E8-98B6-4C81-A783-86B4C54D1729}" destId="{D18810CC-6DB0-43FB-B00C-88716D4DD3AA}" srcOrd="0" destOrd="0" presId="urn:microsoft.com/office/officeart/2008/layout/LinedList"/>
    <dgm:cxn modelId="{F1827A40-5579-4B27-AD21-55D1A8E30C82}" srcId="{E37495FC-A26B-4C23-9AD1-CA59C85464D2}" destId="{365E48F2-71C7-4085-AAAC-70C9C1C534BA}" srcOrd="0" destOrd="0" parTransId="{9120311B-A1E0-4530-9741-170AC567AE1A}" sibTransId="{44DB6C06-BA3D-4D4C-8772-CAD20F5FAC20}"/>
    <dgm:cxn modelId="{FD1053C9-A10E-4B07-9B2F-DBD3A843F6E6}" type="presOf" srcId="{E37495FC-A26B-4C23-9AD1-CA59C85464D2}" destId="{DC463662-8405-4C6D-8AB0-D5C5A6CA5221}" srcOrd="0" destOrd="0" presId="urn:microsoft.com/office/officeart/2008/layout/LinedList"/>
    <dgm:cxn modelId="{BAA51FD2-5AE4-41F2-A2FB-D8A91BF0FC1D}" type="presOf" srcId="{206AB5E3-AAEE-4E4B-8C02-AF94B57C2003}" destId="{FDB3D939-EE07-4AF9-81AD-63AAA365F6AC}" srcOrd="0" destOrd="0" presId="urn:microsoft.com/office/officeart/2008/layout/LinedList"/>
    <dgm:cxn modelId="{1746A6F1-0B99-47D5-8275-0F281160DFE8}" type="presOf" srcId="{365E48F2-71C7-4085-AAAC-70C9C1C534BA}" destId="{558A1018-B725-4F0C-9DCC-B9AF2B1E185C}" srcOrd="0" destOrd="0" presId="urn:microsoft.com/office/officeart/2008/layout/LinedList"/>
    <dgm:cxn modelId="{3A7BA852-E3AB-425C-A60B-4CA5C22C64B5}" type="presParOf" srcId="{DC463662-8405-4C6D-8AB0-D5C5A6CA5221}" destId="{68AAB317-43EE-48E6-B349-94060AACAB95}" srcOrd="0" destOrd="0" presId="urn:microsoft.com/office/officeart/2008/layout/LinedList"/>
    <dgm:cxn modelId="{45214A91-CE96-4CD8-8AE9-A2F56AC9A23F}" type="presParOf" srcId="{DC463662-8405-4C6D-8AB0-D5C5A6CA5221}" destId="{BEA35161-8D70-471A-AE46-1F67B7FE0468}" srcOrd="1" destOrd="0" presId="urn:microsoft.com/office/officeart/2008/layout/LinedList"/>
    <dgm:cxn modelId="{B646A914-D775-47D0-899E-5CC49CA71D57}" type="presParOf" srcId="{BEA35161-8D70-471A-AE46-1F67B7FE0468}" destId="{558A1018-B725-4F0C-9DCC-B9AF2B1E185C}" srcOrd="0" destOrd="0" presId="urn:microsoft.com/office/officeart/2008/layout/LinedList"/>
    <dgm:cxn modelId="{8596AA55-6901-46DF-A330-926FEA962297}" type="presParOf" srcId="{BEA35161-8D70-471A-AE46-1F67B7FE0468}" destId="{223BAF35-44F5-49D1-9FF3-533B3E61B02A}" srcOrd="1" destOrd="0" presId="urn:microsoft.com/office/officeart/2008/layout/LinedList"/>
    <dgm:cxn modelId="{E95B7B27-FB8C-4161-B7F8-D68CAB670781}" type="presParOf" srcId="{DC463662-8405-4C6D-8AB0-D5C5A6CA5221}" destId="{F1FD2CC9-D9D7-4160-934D-E48ED2CF0DB7}" srcOrd="2" destOrd="0" presId="urn:microsoft.com/office/officeart/2008/layout/LinedList"/>
    <dgm:cxn modelId="{A5702AF9-03BB-4D23-9E87-9D7EC2ACA618}" type="presParOf" srcId="{DC463662-8405-4C6D-8AB0-D5C5A6CA5221}" destId="{18951920-C50A-4781-9DFC-7B17314C5AEA}" srcOrd="3" destOrd="0" presId="urn:microsoft.com/office/officeart/2008/layout/LinedList"/>
    <dgm:cxn modelId="{2D0FA470-4CA0-4D15-ACD7-8CAF802AF5C5}" type="presParOf" srcId="{18951920-C50A-4781-9DFC-7B17314C5AEA}" destId="{D18810CC-6DB0-43FB-B00C-88716D4DD3AA}" srcOrd="0" destOrd="0" presId="urn:microsoft.com/office/officeart/2008/layout/LinedList"/>
    <dgm:cxn modelId="{C8BDBEB6-DB05-4408-A057-A52C67E3DB74}" type="presParOf" srcId="{18951920-C50A-4781-9DFC-7B17314C5AEA}" destId="{B577CC2A-227F-4DE6-821B-2B71ECD9E629}" srcOrd="1" destOrd="0" presId="urn:microsoft.com/office/officeart/2008/layout/LinedList"/>
    <dgm:cxn modelId="{9860D0AE-7581-416E-BBB5-44EDC667B06A}" type="presParOf" srcId="{DC463662-8405-4C6D-8AB0-D5C5A6CA5221}" destId="{56F63F97-DB47-43E5-A903-3FBE987473FE}" srcOrd="4" destOrd="0" presId="urn:microsoft.com/office/officeart/2008/layout/LinedList"/>
    <dgm:cxn modelId="{8B5B30AB-5642-48B3-B057-23EAC2FAFCFA}" type="presParOf" srcId="{DC463662-8405-4C6D-8AB0-D5C5A6CA5221}" destId="{F76189B0-534C-4536-893E-D7F580E28F18}" srcOrd="5" destOrd="0" presId="urn:microsoft.com/office/officeart/2008/layout/LinedList"/>
    <dgm:cxn modelId="{66FF773E-FC0B-4D79-94DD-343F610F0546}" type="presParOf" srcId="{F76189B0-534C-4536-893E-D7F580E28F18}" destId="{FDB3D939-EE07-4AF9-81AD-63AAA365F6AC}" srcOrd="0" destOrd="0" presId="urn:microsoft.com/office/officeart/2008/layout/LinedList"/>
    <dgm:cxn modelId="{CCF979BB-58C3-4BEE-8DBD-246FA4AAE755}" type="presParOf" srcId="{F76189B0-534C-4536-893E-D7F580E28F18}" destId="{11FB4CC6-9E6E-442C-B17E-3DBE3775F1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4D920B-3905-4BBE-8339-64D5267FF9F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6D87C5-AE87-4ED0-A099-FC03B40CCC16}">
      <dgm:prSet/>
      <dgm:spPr/>
      <dgm:t>
        <a:bodyPr/>
        <a:lstStyle/>
        <a:p>
          <a:r>
            <a:rPr lang="en-NZ"/>
            <a:t>Static vs dynamic</a:t>
          </a:r>
          <a:endParaRPr lang="en-US"/>
        </a:p>
      </dgm:t>
    </dgm:pt>
    <dgm:pt modelId="{066B1CD2-9567-4549-8ACB-C81D12CFA0ED}" type="parTrans" cxnId="{ACC0E586-679E-4DC6-A940-3E3681DB85BE}">
      <dgm:prSet/>
      <dgm:spPr/>
      <dgm:t>
        <a:bodyPr/>
        <a:lstStyle/>
        <a:p>
          <a:endParaRPr lang="en-US"/>
        </a:p>
      </dgm:t>
    </dgm:pt>
    <dgm:pt modelId="{763F806B-2707-46D3-A989-B9A9ADE12A0F}" type="sibTrans" cxnId="{ACC0E586-679E-4DC6-A940-3E3681DB85BE}">
      <dgm:prSet/>
      <dgm:spPr/>
      <dgm:t>
        <a:bodyPr/>
        <a:lstStyle/>
        <a:p>
          <a:endParaRPr lang="en-US"/>
        </a:p>
      </dgm:t>
    </dgm:pt>
    <dgm:pt modelId="{356E89C2-EAA3-4C8D-AA7D-B4B6C3A6FE64}">
      <dgm:prSet/>
      <dgm:spPr/>
      <dgm:t>
        <a:bodyPr/>
        <a:lstStyle/>
        <a:p>
          <a:r>
            <a:rPr lang="en-NZ"/>
            <a:t>Static –Manually configure and select network route</a:t>
          </a:r>
          <a:endParaRPr lang="en-US"/>
        </a:p>
      </dgm:t>
    </dgm:pt>
    <dgm:pt modelId="{B72E534E-CD63-44D4-8EB6-0BA068A9988F}" type="parTrans" cxnId="{B984E97E-AA9F-476C-A2B9-51FED522A378}">
      <dgm:prSet/>
      <dgm:spPr/>
      <dgm:t>
        <a:bodyPr/>
        <a:lstStyle/>
        <a:p>
          <a:endParaRPr lang="en-US"/>
        </a:p>
      </dgm:t>
    </dgm:pt>
    <dgm:pt modelId="{8F8C37B4-F88A-4B23-9A69-1504BFFBFD29}" type="sibTrans" cxnId="{B984E97E-AA9F-476C-A2B9-51FED522A378}">
      <dgm:prSet/>
      <dgm:spPr/>
      <dgm:t>
        <a:bodyPr/>
        <a:lstStyle/>
        <a:p>
          <a:endParaRPr lang="en-US"/>
        </a:p>
      </dgm:t>
    </dgm:pt>
    <dgm:pt modelId="{594D1A02-A98E-4DE9-86EF-9432A25A7A62}">
      <dgm:prSet/>
      <dgm:spPr/>
      <dgm:t>
        <a:bodyPr/>
        <a:lstStyle/>
        <a:p>
          <a:r>
            <a:rPr lang="en-NZ"/>
            <a:t>Dynamic – Create and update routing tables run time</a:t>
          </a:r>
          <a:endParaRPr lang="en-US"/>
        </a:p>
      </dgm:t>
    </dgm:pt>
    <dgm:pt modelId="{3F6B894F-4BAF-48D8-ACB7-DC7DE5BC5E23}" type="parTrans" cxnId="{D252B65C-1583-40D9-BC94-DA062F942D78}">
      <dgm:prSet/>
      <dgm:spPr/>
      <dgm:t>
        <a:bodyPr/>
        <a:lstStyle/>
        <a:p>
          <a:endParaRPr lang="en-US"/>
        </a:p>
      </dgm:t>
    </dgm:pt>
    <dgm:pt modelId="{EE9B95DC-0F4E-4744-AAA0-EFDA850DA55F}" type="sibTrans" cxnId="{D252B65C-1583-40D9-BC94-DA062F942D78}">
      <dgm:prSet/>
      <dgm:spPr/>
      <dgm:t>
        <a:bodyPr/>
        <a:lstStyle/>
        <a:p>
          <a:endParaRPr lang="en-US"/>
        </a:p>
      </dgm:t>
    </dgm:pt>
    <dgm:pt modelId="{30116889-42BE-42E4-8D62-146A84973D24}">
      <dgm:prSet/>
      <dgm:spPr/>
      <dgm:t>
        <a:bodyPr/>
        <a:lstStyle/>
        <a:p>
          <a:r>
            <a:rPr lang="en-NZ"/>
            <a:t>Distributed vs centralized</a:t>
          </a:r>
          <a:endParaRPr lang="en-US"/>
        </a:p>
      </dgm:t>
    </dgm:pt>
    <dgm:pt modelId="{DEEA9BA7-2461-4FFD-B2B9-3A6CDF47BB68}" type="parTrans" cxnId="{7813B026-DDF5-4962-954E-37A73A10C044}">
      <dgm:prSet/>
      <dgm:spPr/>
      <dgm:t>
        <a:bodyPr/>
        <a:lstStyle/>
        <a:p>
          <a:endParaRPr lang="en-US"/>
        </a:p>
      </dgm:t>
    </dgm:pt>
    <dgm:pt modelId="{59AD53AF-A06F-490F-B65B-698FD281FDC4}" type="sibTrans" cxnId="{7813B026-DDF5-4962-954E-37A73A10C044}">
      <dgm:prSet/>
      <dgm:spPr/>
      <dgm:t>
        <a:bodyPr/>
        <a:lstStyle/>
        <a:p>
          <a:endParaRPr lang="en-US"/>
        </a:p>
      </dgm:t>
    </dgm:pt>
    <dgm:pt modelId="{F3FEE434-5196-4069-B9B2-8474CF2DE393}">
      <dgm:prSet/>
      <dgm:spPr/>
      <dgm:t>
        <a:bodyPr/>
        <a:lstStyle/>
        <a:p>
          <a:r>
            <a:rPr lang="en-NZ"/>
            <a:t>Centralized – One central node hold the routing table</a:t>
          </a:r>
          <a:endParaRPr lang="en-US"/>
        </a:p>
      </dgm:t>
    </dgm:pt>
    <dgm:pt modelId="{AA33BDDB-8C86-4888-86C2-B2B83E9500AA}" type="parTrans" cxnId="{EC6830A6-54F8-4E91-8320-1A4750F6DCA0}">
      <dgm:prSet/>
      <dgm:spPr/>
      <dgm:t>
        <a:bodyPr/>
        <a:lstStyle/>
        <a:p>
          <a:endParaRPr lang="en-US"/>
        </a:p>
      </dgm:t>
    </dgm:pt>
    <dgm:pt modelId="{04DDDEC5-F8EC-4E14-9732-235F6192FC14}" type="sibTrans" cxnId="{EC6830A6-54F8-4E91-8320-1A4750F6DCA0}">
      <dgm:prSet/>
      <dgm:spPr/>
      <dgm:t>
        <a:bodyPr/>
        <a:lstStyle/>
        <a:p>
          <a:endParaRPr lang="en-US"/>
        </a:p>
      </dgm:t>
    </dgm:pt>
    <dgm:pt modelId="{3DEFBDEF-53BA-4A22-A886-82436671CEC8}">
      <dgm:prSet/>
      <dgm:spPr/>
      <dgm:t>
        <a:bodyPr/>
        <a:lstStyle/>
        <a:p>
          <a:r>
            <a:rPr lang="en-NZ"/>
            <a:t>Distributed – Each node keeps a routing table</a:t>
          </a:r>
          <a:endParaRPr lang="en-US"/>
        </a:p>
      </dgm:t>
    </dgm:pt>
    <dgm:pt modelId="{64E76A1D-53C6-478A-8918-FFF71405F8B9}" type="parTrans" cxnId="{B3C54A94-E5E5-40DE-9CAE-16A972A8298B}">
      <dgm:prSet/>
      <dgm:spPr/>
      <dgm:t>
        <a:bodyPr/>
        <a:lstStyle/>
        <a:p>
          <a:endParaRPr lang="en-US"/>
        </a:p>
      </dgm:t>
    </dgm:pt>
    <dgm:pt modelId="{32874907-28C4-49A7-9DC8-4545BF2AA772}" type="sibTrans" cxnId="{B3C54A94-E5E5-40DE-9CAE-16A972A8298B}">
      <dgm:prSet/>
      <dgm:spPr/>
      <dgm:t>
        <a:bodyPr/>
        <a:lstStyle/>
        <a:p>
          <a:endParaRPr lang="en-US"/>
        </a:p>
      </dgm:t>
    </dgm:pt>
    <dgm:pt modelId="{D87A6A1C-D653-4E67-9C6A-9E19D82D1631}">
      <dgm:prSet/>
      <dgm:spPr/>
      <dgm:t>
        <a:bodyPr/>
        <a:lstStyle/>
        <a:p>
          <a:r>
            <a:rPr lang="en-NZ"/>
            <a:t>Source based vs step-by-step</a:t>
          </a:r>
          <a:endParaRPr lang="en-US"/>
        </a:p>
      </dgm:t>
    </dgm:pt>
    <dgm:pt modelId="{ABA9FA11-233D-422E-8624-FBC32157B4DC}" type="parTrans" cxnId="{D5836512-78F4-4E64-9B7A-431EAA391577}">
      <dgm:prSet/>
      <dgm:spPr/>
      <dgm:t>
        <a:bodyPr/>
        <a:lstStyle/>
        <a:p>
          <a:endParaRPr lang="en-US"/>
        </a:p>
      </dgm:t>
    </dgm:pt>
    <dgm:pt modelId="{EC556B04-A8DA-444F-A9DE-DADB2CE93B9E}" type="sibTrans" cxnId="{D5836512-78F4-4E64-9B7A-431EAA391577}">
      <dgm:prSet/>
      <dgm:spPr/>
      <dgm:t>
        <a:bodyPr/>
        <a:lstStyle/>
        <a:p>
          <a:endParaRPr lang="en-US"/>
        </a:p>
      </dgm:t>
    </dgm:pt>
    <dgm:pt modelId="{74DFBF2A-1DCF-4D7D-9ECC-2AC5312AAF41}">
      <dgm:prSet/>
      <dgm:spPr/>
      <dgm:t>
        <a:bodyPr/>
        <a:lstStyle/>
        <a:p>
          <a:r>
            <a:rPr lang="en-NZ"/>
            <a:t>Deterministic vs stochastic</a:t>
          </a:r>
          <a:endParaRPr lang="en-US"/>
        </a:p>
      </dgm:t>
    </dgm:pt>
    <dgm:pt modelId="{02335084-BB84-4FBB-84C2-53DE38399823}" type="parTrans" cxnId="{E7F50B94-0596-48A7-8575-89D892BCADAB}">
      <dgm:prSet/>
      <dgm:spPr/>
      <dgm:t>
        <a:bodyPr/>
        <a:lstStyle/>
        <a:p>
          <a:endParaRPr lang="en-US"/>
        </a:p>
      </dgm:t>
    </dgm:pt>
    <dgm:pt modelId="{7A3ACF3D-ED39-4F61-8D91-2D641DF008C2}" type="sibTrans" cxnId="{E7F50B94-0596-48A7-8575-89D892BCADAB}">
      <dgm:prSet/>
      <dgm:spPr/>
      <dgm:t>
        <a:bodyPr/>
        <a:lstStyle/>
        <a:p>
          <a:endParaRPr lang="en-US"/>
        </a:p>
      </dgm:t>
    </dgm:pt>
    <dgm:pt modelId="{289A6D40-69A4-4299-8764-7978F23EEB64}" type="pres">
      <dgm:prSet presAssocID="{9F4D920B-3905-4BBE-8339-64D5267FF9FC}" presName="linear" presStyleCnt="0">
        <dgm:presLayoutVars>
          <dgm:animLvl val="lvl"/>
          <dgm:resizeHandles val="exact"/>
        </dgm:presLayoutVars>
      </dgm:prSet>
      <dgm:spPr/>
    </dgm:pt>
    <dgm:pt modelId="{3C802CC1-3CD4-46E0-BDB9-294B37E7FDB5}" type="pres">
      <dgm:prSet presAssocID="{A16D87C5-AE87-4ED0-A099-FC03B40CCC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C9D23C-62F0-4DDB-8D8C-0C95916945DE}" type="pres">
      <dgm:prSet presAssocID="{A16D87C5-AE87-4ED0-A099-FC03B40CCC16}" presName="childText" presStyleLbl="revTx" presStyleIdx="0" presStyleCnt="2">
        <dgm:presLayoutVars>
          <dgm:bulletEnabled val="1"/>
        </dgm:presLayoutVars>
      </dgm:prSet>
      <dgm:spPr/>
    </dgm:pt>
    <dgm:pt modelId="{22A51131-C871-44AE-B75F-F7E04F46A3FD}" type="pres">
      <dgm:prSet presAssocID="{30116889-42BE-42E4-8D62-146A84973D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94FB67-6F46-4D81-8D8B-082A912F3C6E}" type="pres">
      <dgm:prSet presAssocID="{30116889-42BE-42E4-8D62-146A84973D24}" presName="childText" presStyleLbl="revTx" presStyleIdx="1" presStyleCnt="2">
        <dgm:presLayoutVars>
          <dgm:bulletEnabled val="1"/>
        </dgm:presLayoutVars>
      </dgm:prSet>
      <dgm:spPr/>
    </dgm:pt>
    <dgm:pt modelId="{2FE04A63-7B04-4A32-B106-729518B74786}" type="pres">
      <dgm:prSet presAssocID="{D87A6A1C-D653-4E67-9C6A-9E19D82D163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520BB7-0186-4B99-8F86-209AB5D279DC}" type="pres">
      <dgm:prSet presAssocID="{EC556B04-A8DA-444F-A9DE-DADB2CE93B9E}" presName="spacer" presStyleCnt="0"/>
      <dgm:spPr/>
    </dgm:pt>
    <dgm:pt modelId="{32E217EB-044C-40A4-8CA6-BB529091348C}" type="pres">
      <dgm:prSet presAssocID="{74DFBF2A-1DCF-4D7D-9ECC-2AC5312AAF4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836512-78F4-4E64-9B7A-431EAA391577}" srcId="{9F4D920B-3905-4BBE-8339-64D5267FF9FC}" destId="{D87A6A1C-D653-4E67-9C6A-9E19D82D1631}" srcOrd="2" destOrd="0" parTransId="{ABA9FA11-233D-422E-8624-FBC32157B4DC}" sibTransId="{EC556B04-A8DA-444F-A9DE-DADB2CE93B9E}"/>
    <dgm:cxn modelId="{7813B026-DDF5-4962-954E-37A73A10C044}" srcId="{9F4D920B-3905-4BBE-8339-64D5267FF9FC}" destId="{30116889-42BE-42E4-8D62-146A84973D24}" srcOrd="1" destOrd="0" parTransId="{DEEA9BA7-2461-4FFD-B2B9-3A6CDF47BB68}" sibTransId="{59AD53AF-A06F-490F-B65B-698FD281FDC4}"/>
    <dgm:cxn modelId="{D437C639-1CEA-45C5-AABC-7C0AE53B5140}" type="presOf" srcId="{9F4D920B-3905-4BBE-8339-64D5267FF9FC}" destId="{289A6D40-69A4-4299-8764-7978F23EEB64}" srcOrd="0" destOrd="0" presId="urn:microsoft.com/office/officeart/2005/8/layout/vList2"/>
    <dgm:cxn modelId="{0710DA40-B7E7-4B04-8060-AC33337735D5}" type="presOf" srcId="{30116889-42BE-42E4-8D62-146A84973D24}" destId="{22A51131-C871-44AE-B75F-F7E04F46A3FD}" srcOrd="0" destOrd="0" presId="urn:microsoft.com/office/officeart/2005/8/layout/vList2"/>
    <dgm:cxn modelId="{D252B65C-1583-40D9-BC94-DA062F942D78}" srcId="{A16D87C5-AE87-4ED0-A099-FC03B40CCC16}" destId="{594D1A02-A98E-4DE9-86EF-9432A25A7A62}" srcOrd="1" destOrd="0" parTransId="{3F6B894F-4BAF-48D8-ACB7-DC7DE5BC5E23}" sibTransId="{EE9B95DC-0F4E-4744-AAA0-EFDA850DA55F}"/>
    <dgm:cxn modelId="{23F91C5E-B4A1-465E-8B9D-C31C8849298A}" type="presOf" srcId="{F3FEE434-5196-4069-B9B2-8474CF2DE393}" destId="{7B94FB67-6F46-4D81-8D8B-082A912F3C6E}" srcOrd="0" destOrd="0" presId="urn:microsoft.com/office/officeart/2005/8/layout/vList2"/>
    <dgm:cxn modelId="{B984E97E-AA9F-476C-A2B9-51FED522A378}" srcId="{A16D87C5-AE87-4ED0-A099-FC03B40CCC16}" destId="{356E89C2-EAA3-4C8D-AA7D-B4B6C3A6FE64}" srcOrd="0" destOrd="0" parTransId="{B72E534E-CD63-44D4-8EB6-0BA068A9988F}" sibTransId="{8F8C37B4-F88A-4B23-9A69-1504BFFBFD29}"/>
    <dgm:cxn modelId="{FACB1186-F7A8-474A-A472-893C493175A6}" type="presOf" srcId="{356E89C2-EAA3-4C8D-AA7D-B4B6C3A6FE64}" destId="{86C9D23C-62F0-4DDB-8D8C-0C95916945DE}" srcOrd="0" destOrd="0" presId="urn:microsoft.com/office/officeart/2005/8/layout/vList2"/>
    <dgm:cxn modelId="{ACC0E586-679E-4DC6-A940-3E3681DB85BE}" srcId="{9F4D920B-3905-4BBE-8339-64D5267FF9FC}" destId="{A16D87C5-AE87-4ED0-A099-FC03B40CCC16}" srcOrd="0" destOrd="0" parTransId="{066B1CD2-9567-4549-8ACB-C81D12CFA0ED}" sibTransId="{763F806B-2707-46D3-A989-B9A9ADE12A0F}"/>
    <dgm:cxn modelId="{E7F50B94-0596-48A7-8575-89D892BCADAB}" srcId="{9F4D920B-3905-4BBE-8339-64D5267FF9FC}" destId="{74DFBF2A-1DCF-4D7D-9ECC-2AC5312AAF41}" srcOrd="3" destOrd="0" parTransId="{02335084-BB84-4FBB-84C2-53DE38399823}" sibTransId="{7A3ACF3D-ED39-4F61-8D91-2D641DF008C2}"/>
    <dgm:cxn modelId="{B3C54A94-E5E5-40DE-9CAE-16A972A8298B}" srcId="{30116889-42BE-42E4-8D62-146A84973D24}" destId="{3DEFBDEF-53BA-4A22-A886-82436671CEC8}" srcOrd="1" destOrd="0" parTransId="{64E76A1D-53C6-478A-8918-FFF71405F8B9}" sibTransId="{32874907-28C4-49A7-9DC8-4545BF2AA772}"/>
    <dgm:cxn modelId="{CEBFDCA1-62A7-409F-8221-CE6E7561F458}" type="presOf" srcId="{74DFBF2A-1DCF-4D7D-9ECC-2AC5312AAF41}" destId="{32E217EB-044C-40A4-8CA6-BB529091348C}" srcOrd="0" destOrd="0" presId="urn:microsoft.com/office/officeart/2005/8/layout/vList2"/>
    <dgm:cxn modelId="{EC6830A6-54F8-4E91-8320-1A4750F6DCA0}" srcId="{30116889-42BE-42E4-8D62-146A84973D24}" destId="{F3FEE434-5196-4069-B9B2-8474CF2DE393}" srcOrd="0" destOrd="0" parTransId="{AA33BDDB-8C86-4888-86C2-B2B83E9500AA}" sibTransId="{04DDDEC5-F8EC-4E14-9732-235F6192FC14}"/>
    <dgm:cxn modelId="{0F93AEAF-A6AB-4AEB-AE54-4D9AEBFF0DC3}" type="presOf" srcId="{D87A6A1C-D653-4E67-9C6A-9E19D82D1631}" destId="{2FE04A63-7B04-4A32-B106-729518B74786}" srcOrd="0" destOrd="0" presId="urn:microsoft.com/office/officeart/2005/8/layout/vList2"/>
    <dgm:cxn modelId="{53E45FB7-97CA-419F-8FF0-3C10FC644018}" type="presOf" srcId="{3DEFBDEF-53BA-4A22-A886-82436671CEC8}" destId="{7B94FB67-6F46-4D81-8D8B-082A912F3C6E}" srcOrd="0" destOrd="1" presId="urn:microsoft.com/office/officeart/2005/8/layout/vList2"/>
    <dgm:cxn modelId="{7AFA21D7-6C88-437A-90A7-A57D7F22E545}" type="presOf" srcId="{A16D87C5-AE87-4ED0-A099-FC03B40CCC16}" destId="{3C802CC1-3CD4-46E0-BDB9-294B37E7FDB5}" srcOrd="0" destOrd="0" presId="urn:microsoft.com/office/officeart/2005/8/layout/vList2"/>
    <dgm:cxn modelId="{55384EF6-83F6-4511-838A-3B7BE3983971}" type="presOf" srcId="{594D1A02-A98E-4DE9-86EF-9432A25A7A62}" destId="{86C9D23C-62F0-4DDB-8D8C-0C95916945DE}" srcOrd="0" destOrd="1" presId="urn:microsoft.com/office/officeart/2005/8/layout/vList2"/>
    <dgm:cxn modelId="{09A14B3E-A7EB-41AC-9CD7-5BC43CB8E636}" type="presParOf" srcId="{289A6D40-69A4-4299-8764-7978F23EEB64}" destId="{3C802CC1-3CD4-46E0-BDB9-294B37E7FDB5}" srcOrd="0" destOrd="0" presId="urn:microsoft.com/office/officeart/2005/8/layout/vList2"/>
    <dgm:cxn modelId="{31691E08-D25C-4F5F-8AF6-2E3CC71DB4D0}" type="presParOf" srcId="{289A6D40-69A4-4299-8764-7978F23EEB64}" destId="{86C9D23C-62F0-4DDB-8D8C-0C95916945DE}" srcOrd="1" destOrd="0" presId="urn:microsoft.com/office/officeart/2005/8/layout/vList2"/>
    <dgm:cxn modelId="{89BFC192-5009-4997-9351-44768E7F4776}" type="presParOf" srcId="{289A6D40-69A4-4299-8764-7978F23EEB64}" destId="{22A51131-C871-44AE-B75F-F7E04F46A3FD}" srcOrd="2" destOrd="0" presId="urn:microsoft.com/office/officeart/2005/8/layout/vList2"/>
    <dgm:cxn modelId="{D6DB1207-4817-4D0C-8D97-2009BC3DF7C8}" type="presParOf" srcId="{289A6D40-69A4-4299-8764-7978F23EEB64}" destId="{7B94FB67-6F46-4D81-8D8B-082A912F3C6E}" srcOrd="3" destOrd="0" presId="urn:microsoft.com/office/officeart/2005/8/layout/vList2"/>
    <dgm:cxn modelId="{FB83EBC6-C861-42F5-B2A3-A5139C3F95CB}" type="presParOf" srcId="{289A6D40-69A4-4299-8764-7978F23EEB64}" destId="{2FE04A63-7B04-4A32-B106-729518B74786}" srcOrd="4" destOrd="0" presId="urn:microsoft.com/office/officeart/2005/8/layout/vList2"/>
    <dgm:cxn modelId="{5332F954-B419-4599-9B80-DE6F47990AFB}" type="presParOf" srcId="{289A6D40-69A4-4299-8764-7978F23EEB64}" destId="{63520BB7-0186-4B99-8F86-209AB5D279DC}" srcOrd="5" destOrd="0" presId="urn:microsoft.com/office/officeart/2005/8/layout/vList2"/>
    <dgm:cxn modelId="{21BFEBD0-BDDF-4025-A476-D175747C5C04}" type="presParOf" srcId="{289A6D40-69A4-4299-8764-7978F23EEB64}" destId="{32E217EB-044C-40A4-8CA6-BB52909134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5D7E3-95D6-42BB-BA2D-EDA35EF6E516}">
      <dsp:nvSpPr>
        <dsp:cNvPr id="0" name=""/>
        <dsp:cNvSpPr/>
      </dsp:nvSpPr>
      <dsp:spPr>
        <a:xfrm>
          <a:off x="0" y="2145"/>
          <a:ext cx="51683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552296-B7D4-404D-8382-8DD70258CB43}">
      <dsp:nvSpPr>
        <dsp:cNvPr id="0" name=""/>
        <dsp:cNvSpPr/>
      </dsp:nvSpPr>
      <dsp:spPr>
        <a:xfrm>
          <a:off x="0" y="2145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1969 – ARPANET</a:t>
          </a:r>
          <a:endParaRPr lang="en-US" sz="1600" kern="1200"/>
        </a:p>
      </dsp:txBody>
      <dsp:txXfrm>
        <a:off x="0" y="2145"/>
        <a:ext cx="5168390" cy="365807"/>
      </dsp:txXfrm>
    </dsp:sp>
    <dsp:sp modelId="{EA2AF169-B923-4BB6-8ECA-E3F454FE6179}">
      <dsp:nvSpPr>
        <dsp:cNvPr id="0" name=""/>
        <dsp:cNvSpPr/>
      </dsp:nvSpPr>
      <dsp:spPr>
        <a:xfrm>
          <a:off x="0" y="367953"/>
          <a:ext cx="516839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A5CC98-C56F-485D-B16D-2D59C2AED146}">
      <dsp:nvSpPr>
        <dsp:cNvPr id="0" name=""/>
        <dsp:cNvSpPr/>
      </dsp:nvSpPr>
      <dsp:spPr>
        <a:xfrm>
          <a:off x="0" y="367953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1971 – email</a:t>
          </a:r>
          <a:endParaRPr lang="en-US" sz="1600" kern="1200"/>
        </a:p>
      </dsp:txBody>
      <dsp:txXfrm>
        <a:off x="0" y="367953"/>
        <a:ext cx="5168390" cy="365807"/>
      </dsp:txXfrm>
    </dsp:sp>
    <dsp:sp modelId="{9A4BBB94-FA0D-44DA-8851-650B9CA44126}">
      <dsp:nvSpPr>
        <dsp:cNvPr id="0" name=""/>
        <dsp:cNvSpPr/>
      </dsp:nvSpPr>
      <dsp:spPr>
        <a:xfrm>
          <a:off x="0" y="733760"/>
          <a:ext cx="516839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BF3FAD-C656-45F7-B0D4-707730A3E6BE}">
      <dsp:nvSpPr>
        <dsp:cNvPr id="0" name=""/>
        <dsp:cNvSpPr/>
      </dsp:nvSpPr>
      <dsp:spPr>
        <a:xfrm>
          <a:off x="0" y="733760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1972 – telnet</a:t>
          </a:r>
          <a:endParaRPr lang="en-US" sz="1600" kern="1200"/>
        </a:p>
      </dsp:txBody>
      <dsp:txXfrm>
        <a:off x="0" y="733760"/>
        <a:ext cx="5168390" cy="365807"/>
      </dsp:txXfrm>
    </dsp:sp>
    <dsp:sp modelId="{60981801-6E4C-4257-A503-739BE3EA9B8D}">
      <dsp:nvSpPr>
        <dsp:cNvPr id="0" name=""/>
        <dsp:cNvSpPr/>
      </dsp:nvSpPr>
      <dsp:spPr>
        <a:xfrm>
          <a:off x="0" y="1099568"/>
          <a:ext cx="516839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D04624-5A3B-4867-8FD9-19A8E21A08A9}">
      <dsp:nvSpPr>
        <dsp:cNvPr id="0" name=""/>
        <dsp:cNvSpPr/>
      </dsp:nvSpPr>
      <dsp:spPr>
        <a:xfrm>
          <a:off x="0" y="1099568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1973 – FTP</a:t>
          </a:r>
          <a:endParaRPr lang="en-US" sz="1600" kern="1200"/>
        </a:p>
      </dsp:txBody>
      <dsp:txXfrm>
        <a:off x="0" y="1099568"/>
        <a:ext cx="5168390" cy="365807"/>
      </dsp:txXfrm>
    </dsp:sp>
    <dsp:sp modelId="{792A7F4C-BA96-473F-AA92-04BE6C5C24BB}">
      <dsp:nvSpPr>
        <dsp:cNvPr id="0" name=""/>
        <dsp:cNvSpPr/>
      </dsp:nvSpPr>
      <dsp:spPr>
        <a:xfrm>
          <a:off x="0" y="1465375"/>
          <a:ext cx="516839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249017-7203-46B3-BD47-1285DD55CC82}">
      <dsp:nvSpPr>
        <dsp:cNvPr id="0" name=""/>
        <dsp:cNvSpPr/>
      </dsp:nvSpPr>
      <dsp:spPr>
        <a:xfrm>
          <a:off x="0" y="1465375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1977 – mailing list</a:t>
          </a:r>
          <a:endParaRPr lang="en-US" sz="1600" kern="1200"/>
        </a:p>
      </dsp:txBody>
      <dsp:txXfrm>
        <a:off x="0" y="1465375"/>
        <a:ext cx="5168390" cy="365807"/>
      </dsp:txXfrm>
    </dsp:sp>
    <dsp:sp modelId="{3D4CDED2-FBD1-448F-B937-DACAD90DBFBF}">
      <dsp:nvSpPr>
        <dsp:cNvPr id="0" name=""/>
        <dsp:cNvSpPr/>
      </dsp:nvSpPr>
      <dsp:spPr>
        <a:xfrm>
          <a:off x="0" y="1831183"/>
          <a:ext cx="51683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EECB07-0596-4239-A7ED-DE276775737A}">
      <dsp:nvSpPr>
        <dsp:cNvPr id="0" name=""/>
        <dsp:cNvSpPr/>
      </dsp:nvSpPr>
      <dsp:spPr>
        <a:xfrm>
          <a:off x="0" y="1831183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1979 – Usenet, uucp</a:t>
          </a:r>
          <a:endParaRPr lang="en-US" sz="1600" kern="1200"/>
        </a:p>
      </dsp:txBody>
      <dsp:txXfrm>
        <a:off x="0" y="1831183"/>
        <a:ext cx="5168390" cy="365807"/>
      </dsp:txXfrm>
    </dsp:sp>
    <dsp:sp modelId="{8019A20E-D08D-4B26-973C-889AA0955CFC}">
      <dsp:nvSpPr>
        <dsp:cNvPr id="0" name=""/>
        <dsp:cNvSpPr/>
      </dsp:nvSpPr>
      <dsp:spPr>
        <a:xfrm>
          <a:off x="0" y="2196991"/>
          <a:ext cx="516839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1CFB41-4BB5-410C-8906-5F2D9A5D9E9E}">
      <dsp:nvSpPr>
        <dsp:cNvPr id="0" name=""/>
        <dsp:cNvSpPr/>
      </dsp:nvSpPr>
      <dsp:spPr>
        <a:xfrm>
          <a:off x="0" y="2196991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1981 – BITNET</a:t>
          </a:r>
          <a:endParaRPr lang="en-US" sz="1600" kern="1200"/>
        </a:p>
      </dsp:txBody>
      <dsp:txXfrm>
        <a:off x="0" y="2196991"/>
        <a:ext cx="5168390" cy="365807"/>
      </dsp:txXfrm>
    </dsp:sp>
    <dsp:sp modelId="{982119B8-58E6-411A-855E-746A6B7B19EB}">
      <dsp:nvSpPr>
        <dsp:cNvPr id="0" name=""/>
        <dsp:cNvSpPr/>
      </dsp:nvSpPr>
      <dsp:spPr>
        <a:xfrm>
          <a:off x="0" y="2562798"/>
          <a:ext cx="516839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419272-4292-409E-949E-4BE4CFFD95CE}">
      <dsp:nvSpPr>
        <dsp:cNvPr id="0" name=""/>
        <dsp:cNvSpPr/>
      </dsp:nvSpPr>
      <dsp:spPr>
        <a:xfrm>
          <a:off x="0" y="2562798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1982/3 – TCP/IP</a:t>
          </a:r>
          <a:endParaRPr lang="en-US" sz="1600" kern="1200"/>
        </a:p>
      </dsp:txBody>
      <dsp:txXfrm>
        <a:off x="0" y="2562798"/>
        <a:ext cx="5168390" cy="365807"/>
      </dsp:txXfrm>
    </dsp:sp>
    <dsp:sp modelId="{E9431584-3BCA-49E2-905C-15A3F9C114E0}">
      <dsp:nvSpPr>
        <dsp:cNvPr id="0" name=""/>
        <dsp:cNvSpPr/>
      </dsp:nvSpPr>
      <dsp:spPr>
        <a:xfrm>
          <a:off x="0" y="2928606"/>
          <a:ext cx="516839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A27612-F570-4B3D-BA7F-6C1302A2879F}">
      <dsp:nvSpPr>
        <dsp:cNvPr id="0" name=""/>
        <dsp:cNvSpPr/>
      </dsp:nvSpPr>
      <dsp:spPr>
        <a:xfrm>
          <a:off x="0" y="2928606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1984 – DNS</a:t>
          </a:r>
          <a:endParaRPr lang="en-US" sz="1600" kern="1200"/>
        </a:p>
      </dsp:txBody>
      <dsp:txXfrm>
        <a:off x="0" y="2928606"/>
        <a:ext cx="5168390" cy="365807"/>
      </dsp:txXfrm>
    </dsp:sp>
    <dsp:sp modelId="{5B983AA5-9D2E-4DDA-851B-B509E5F26C7C}">
      <dsp:nvSpPr>
        <dsp:cNvPr id="0" name=""/>
        <dsp:cNvSpPr/>
      </dsp:nvSpPr>
      <dsp:spPr>
        <a:xfrm>
          <a:off x="0" y="3294413"/>
          <a:ext cx="516839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52005C-DBE1-4849-AFF6-946DC2FE1D72}">
      <dsp:nvSpPr>
        <dsp:cNvPr id="0" name=""/>
        <dsp:cNvSpPr/>
      </dsp:nvSpPr>
      <dsp:spPr>
        <a:xfrm>
          <a:off x="0" y="3294413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1986 – NSFNET</a:t>
          </a:r>
          <a:endParaRPr lang="en-US" sz="1600" kern="1200"/>
        </a:p>
      </dsp:txBody>
      <dsp:txXfrm>
        <a:off x="0" y="3294413"/>
        <a:ext cx="5168390" cy="365807"/>
      </dsp:txXfrm>
    </dsp:sp>
    <dsp:sp modelId="{421281C3-3546-4F9E-90EB-469FB862A9E1}">
      <dsp:nvSpPr>
        <dsp:cNvPr id="0" name=""/>
        <dsp:cNvSpPr/>
      </dsp:nvSpPr>
      <dsp:spPr>
        <a:xfrm>
          <a:off x="0" y="3660221"/>
          <a:ext cx="51683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72BDE3-9E43-49A7-80E0-7EB4DD91105E}">
      <dsp:nvSpPr>
        <dsp:cNvPr id="0" name=""/>
        <dsp:cNvSpPr/>
      </dsp:nvSpPr>
      <dsp:spPr>
        <a:xfrm>
          <a:off x="0" y="3660221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1991 – WWW</a:t>
          </a:r>
          <a:endParaRPr lang="en-US" sz="1600" kern="1200"/>
        </a:p>
      </dsp:txBody>
      <dsp:txXfrm>
        <a:off x="0" y="3660221"/>
        <a:ext cx="5168390" cy="365807"/>
      </dsp:txXfrm>
    </dsp:sp>
    <dsp:sp modelId="{32C1D791-216A-4CCA-A862-6F05D3592354}">
      <dsp:nvSpPr>
        <dsp:cNvPr id="0" name=""/>
        <dsp:cNvSpPr/>
      </dsp:nvSpPr>
      <dsp:spPr>
        <a:xfrm>
          <a:off x="0" y="4026028"/>
          <a:ext cx="516839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913544-DE04-4B68-8563-772318637C56}">
      <dsp:nvSpPr>
        <dsp:cNvPr id="0" name=""/>
        <dsp:cNvSpPr/>
      </dsp:nvSpPr>
      <dsp:spPr>
        <a:xfrm>
          <a:off x="0" y="4026028"/>
          <a:ext cx="5168390" cy="36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2000 – Web2 + social media</a:t>
          </a:r>
          <a:endParaRPr lang="en-US" sz="1600" kern="1200"/>
        </a:p>
      </dsp:txBody>
      <dsp:txXfrm>
        <a:off x="0" y="4026028"/>
        <a:ext cx="5168390" cy="365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60DD1-0BE1-447E-87FE-DCB0FDF0B0AE}">
      <dsp:nvSpPr>
        <dsp:cNvPr id="0" name=""/>
        <dsp:cNvSpPr/>
      </dsp:nvSpPr>
      <dsp:spPr>
        <a:xfrm>
          <a:off x="0" y="7298"/>
          <a:ext cx="4697730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200" kern="1200"/>
            <a:t>Types of Networks</a:t>
          </a:r>
          <a:endParaRPr lang="en-US" sz="3200" kern="1200"/>
        </a:p>
      </dsp:txBody>
      <dsp:txXfrm>
        <a:off x="62055" y="69353"/>
        <a:ext cx="4573620" cy="1147095"/>
      </dsp:txXfrm>
    </dsp:sp>
    <dsp:sp modelId="{6E3326D2-B7B2-4EDC-AF36-3DD904B4A089}">
      <dsp:nvSpPr>
        <dsp:cNvPr id="0" name=""/>
        <dsp:cNvSpPr/>
      </dsp:nvSpPr>
      <dsp:spPr>
        <a:xfrm>
          <a:off x="0" y="1278504"/>
          <a:ext cx="4697730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PAN (Personal Area Network)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LAN (Local Area Network)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MAN (Metropolitan Area Network)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WAN (Wide Area Network)</a:t>
          </a:r>
        </a:p>
      </dsp:txBody>
      <dsp:txXfrm>
        <a:off x="0" y="1278504"/>
        <a:ext cx="4697730" cy="2086560"/>
      </dsp:txXfrm>
    </dsp:sp>
    <dsp:sp modelId="{CD16BC69-BC3D-4BED-9F19-666106A5193F}">
      <dsp:nvSpPr>
        <dsp:cNvPr id="0" name=""/>
        <dsp:cNvSpPr/>
      </dsp:nvSpPr>
      <dsp:spPr>
        <a:xfrm>
          <a:off x="0" y="3365064"/>
          <a:ext cx="4697730" cy="127120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200" kern="1200"/>
            <a:t>Different network connections</a:t>
          </a:r>
          <a:endParaRPr lang="en-US" sz="3200" kern="1200"/>
        </a:p>
      </dsp:txBody>
      <dsp:txXfrm>
        <a:off x="62055" y="3427119"/>
        <a:ext cx="4573620" cy="1147095"/>
      </dsp:txXfrm>
    </dsp:sp>
    <dsp:sp modelId="{9CD5A4FC-F3DE-4C9D-B0B9-3B880F829603}">
      <dsp:nvSpPr>
        <dsp:cNvPr id="0" name=""/>
        <dsp:cNvSpPr/>
      </dsp:nvSpPr>
      <dsp:spPr>
        <a:xfrm>
          <a:off x="0" y="4636269"/>
          <a:ext cx="469773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2500" kern="1200"/>
            <a:t>Peer-2-peer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2500" kern="1200"/>
            <a:t>Client-server</a:t>
          </a:r>
          <a:endParaRPr lang="en-US" sz="2500" kern="1200"/>
        </a:p>
      </dsp:txBody>
      <dsp:txXfrm>
        <a:off x="0" y="4636269"/>
        <a:ext cx="4697730" cy="86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389DD-9629-4128-8710-FC4F657C5A8E}">
      <dsp:nvSpPr>
        <dsp:cNvPr id="0" name=""/>
        <dsp:cNvSpPr/>
      </dsp:nvSpPr>
      <dsp:spPr>
        <a:xfrm>
          <a:off x="610" y="1179680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5700" kern="1200"/>
            <a:t>Client</a:t>
          </a:r>
          <a:endParaRPr lang="en-US" sz="5700" kern="1200"/>
        </a:p>
      </dsp:txBody>
      <dsp:txXfrm>
        <a:off x="610" y="1179680"/>
        <a:ext cx="2380430" cy="1428258"/>
      </dsp:txXfrm>
    </dsp:sp>
    <dsp:sp modelId="{227B6013-F3D8-4D83-831B-39D4DF1ABD63}">
      <dsp:nvSpPr>
        <dsp:cNvPr id="0" name=""/>
        <dsp:cNvSpPr/>
      </dsp:nvSpPr>
      <dsp:spPr>
        <a:xfrm>
          <a:off x="2619083" y="1179680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5700" kern="1200"/>
            <a:t>Server</a:t>
          </a:r>
          <a:endParaRPr lang="en-US" sz="5700" kern="1200"/>
        </a:p>
      </dsp:txBody>
      <dsp:txXfrm>
        <a:off x="2619083" y="1179680"/>
        <a:ext cx="2380430" cy="1428258"/>
      </dsp:txXfrm>
    </dsp:sp>
    <dsp:sp modelId="{F2467506-2B70-4766-BFF6-A1BAE1F83295}">
      <dsp:nvSpPr>
        <dsp:cNvPr id="0" name=""/>
        <dsp:cNvSpPr/>
      </dsp:nvSpPr>
      <dsp:spPr>
        <a:xfrm>
          <a:off x="610" y="2845981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5700" kern="1200"/>
            <a:t>Packet</a:t>
          </a:r>
          <a:endParaRPr lang="en-US" sz="5700" kern="1200"/>
        </a:p>
      </dsp:txBody>
      <dsp:txXfrm>
        <a:off x="610" y="2845981"/>
        <a:ext cx="2380430" cy="1428258"/>
      </dsp:txXfrm>
    </dsp:sp>
    <dsp:sp modelId="{49B692C8-0719-4D97-999B-35B5DF42DA10}">
      <dsp:nvSpPr>
        <dsp:cNvPr id="0" name=""/>
        <dsp:cNvSpPr/>
      </dsp:nvSpPr>
      <dsp:spPr>
        <a:xfrm>
          <a:off x="2619083" y="2845981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5700" kern="1200"/>
            <a:t>…</a:t>
          </a:r>
          <a:endParaRPr lang="en-US" sz="5700" kern="1200"/>
        </a:p>
      </dsp:txBody>
      <dsp:txXfrm>
        <a:off x="2619083" y="2845981"/>
        <a:ext cx="2380430" cy="1428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AB317-43EE-48E6-B349-94060AACAB95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A1018-B725-4F0C-9DCC-B9AF2B1E185C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5000" kern="1200"/>
            <a:t>Internet Control Message Protocol</a:t>
          </a:r>
          <a:endParaRPr lang="en-US" sz="5000" kern="1200"/>
        </a:p>
      </dsp:txBody>
      <dsp:txXfrm>
        <a:off x="0" y="2663"/>
        <a:ext cx="5000124" cy="1816197"/>
      </dsp:txXfrm>
    </dsp:sp>
    <dsp:sp modelId="{F1FD2CC9-D9D7-4160-934D-E48ED2CF0DB7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810CC-6DB0-43FB-B00C-88716D4DD3AA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5000" kern="1200"/>
            <a:t>Control information for IP</a:t>
          </a:r>
          <a:endParaRPr lang="en-US" sz="5000" kern="1200"/>
        </a:p>
      </dsp:txBody>
      <dsp:txXfrm>
        <a:off x="0" y="1818861"/>
        <a:ext cx="5000124" cy="1816197"/>
      </dsp:txXfrm>
    </dsp:sp>
    <dsp:sp modelId="{56F63F97-DB47-43E5-A903-3FBE987473FE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B3D939-EE07-4AF9-81AD-63AAA365F6AC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5000" kern="1200"/>
            <a:t>Error detection, state detection</a:t>
          </a:r>
          <a:endParaRPr lang="en-US" sz="5000" kern="1200"/>
        </a:p>
      </dsp:txBody>
      <dsp:txXfrm>
        <a:off x="0" y="3635058"/>
        <a:ext cx="5000124" cy="18161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2CC1-3CD4-46E0-BDB9-294B37E7FDB5}">
      <dsp:nvSpPr>
        <dsp:cNvPr id="0" name=""/>
        <dsp:cNvSpPr/>
      </dsp:nvSpPr>
      <dsp:spPr>
        <a:xfrm>
          <a:off x="0" y="79474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kern="1200"/>
            <a:t>Static vs dynamic</a:t>
          </a:r>
          <a:endParaRPr lang="en-US" sz="2700" kern="1200"/>
        </a:p>
      </dsp:txBody>
      <dsp:txXfrm>
        <a:off x="31613" y="111087"/>
        <a:ext cx="4936898" cy="584369"/>
      </dsp:txXfrm>
    </dsp:sp>
    <dsp:sp modelId="{86C9D23C-62F0-4DDB-8D8C-0C95916945DE}">
      <dsp:nvSpPr>
        <dsp:cNvPr id="0" name=""/>
        <dsp:cNvSpPr/>
      </dsp:nvSpPr>
      <dsp:spPr>
        <a:xfrm>
          <a:off x="0" y="727069"/>
          <a:ext cx="5000124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2100" kern="1200"/>
            <a:t>Static –Manually configure and select network route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2100" kern="1200"/>
            <a:t>Dynamic – Create and update routing tables run time</a:t>
          </a:r>
          <a:endParaRPr lang="en-US" sz="2100" kern="1200"/>
        </a:p>
      </dsp:txBody>
      <dsp:txXfrm>
        <a:off x="0" y="727069"/>
        <a:ext cx="5000124" cy="1313414"/>
      </dsp:txXfrm>
    </dsp:sp>
    <dsp:sp modelId="{22A51131-C871-44AE-B75F-F7E04F46A3FD}">
      <dsp:nvSpPr>
        <dsp:cNvPr id="0" name=""/>
        <dsp:cNvSpPr/>
      </dsp:nvSpPr>
      <dsp:spPr>
        <a:xfrm>
          <a:off x="0" y="2040484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kern="1200"/>
            <a:t>Distributed vs centralized</a:t>
          </a:r>
          <a:endParaRPr lang="en-US" sz="2700" kern="1200"/>
        </a:p>
      </dsp:txBody>
      <dsp:txXfrm>
        <a:off x="31613" y="2072097"/>
        <a:ext cx="4936898" cy="584369"/>
      </dsp:txXfrm>
    </dsp:sp>
    <dsp:sp modelId="{7B94FB67-6F46-4D81-8D8B-082A912F3C6E}">
      <dsp:nvSpPr>
        <dsp:cNvPr id="0" name=""/>
        <dsp:cNvSpPr/>
      </dsp:nvSpPr>
      <dsp:spPr>
        <a:xfrm>
          <a:off x="0" y="2688079"/>
          <a:ext cx="5000124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2100" kern="1200"/>
            <a:t>Centralized – One central node hold the routing table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2100" kern="1200"/>
            <a:t>Distributed – Each node keeps a routing table</a:t>
          </a:r>
          <a:endParaRPr lang="en-US" sz="2100" kern="1200"/>
        </a:p>
      </dsp:txBody>
      <dsp:txXfrm>
        <a:off x="0" y="2688079"/>
        <a:ext cx="5000124" cy="1313414"/>
      </dsp:txXfrm>
    </dsp:sp>
    <dsp:sp modelId="{2FE04A63-7B04-4A32-B106-729518B74786}">
      <dsp:nvSpPr>
        <dsp:cNvPr id="0" name=""/>
        <dsp:cNvSpPr/>
      </dsp:nvSpPr>
      <dsp:spPr>
        <a:xfrm>
          <a:off x="0" y="4001494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kern="1200"/>
            <a:t>Source based vs step-by-step</a:t>
          </a:r>
          <a:endParaRPr lang="en-US" sz="2700" kern="1200"/>
        </a:p>
      </dsp:txBody>
      <dsp:txXfrm>
        <a:off x="31613" y="4033107"/>
        <a:ext cx="4936898" cy="584369"/>
      </dsp:txXfrm>
    </dsp:sp>
    <dsp:sp modelId="{32E217EB-044C-40A4-8CA6-BB529091348C}">
      <dsp:nvSpPr>
        <dsp:cNvPr id="0" name=""/>
        <dsp:cNvSpPr/>
      </dsp:nvSpPr>
      <dsp:spPr>
        <a:xfrm>
          <a:off x="0" y="4726850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kern="1200"/>
            <a:t>Deterministic vs stochastic</a:t>
          </a:r>
          <a:endParaRPr lang="en-US" sz="2700" kern="1200"/>
        </a:p>
      </dsp:txBody>
      <dsp:txXfrm>
        <a:off x="31613" y="4758463"/>
        <a:ext cx="4936898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2145-CEF9-41D2-A78B-F6D5461076E0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55A0B-40D9-4DBC-9207-FC24AD404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10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A4E32-E31A-4D03-8201-4E0B82C4609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32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A4E32-E31A-4D03-8201-4E0B82C46097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773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5A0B-40D9-4DBC-9207-FC24AD4049C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8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B46-DA0E-4AD6-B9A5-5F1EA4AB5F0B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02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E7ED-3DDB-496D-8EB7-BA4D4D256087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6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CE8-3697-4970-BB52-359218ED680E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11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07C6-9D4A-4FF4-9E59-BE5CD9043A05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24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E24-44C1-44E7-A9E6-B1DA88235275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4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0C0-EA27-40BC-94A2-1231AF2064F8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51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E535-B4F6-4551-A27B-0D22C6BA8E4A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45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DA23-CD0D-4594-BD7D-BF645CC7B543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38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A15B-A8BF-4BE7-9DF8-3A53BDA3E4B0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53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97DE-E0D6-4C15-81CB-9FE13E62AF2A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3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010-1C16-4D8B-A52D-F647B51A5468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6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600D-0A0E-4A8F-B974-D78462FAD344}" type="datetime1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60CD4-4610-4297-B2F4-D8EFD9F4B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50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di-dev.com/blog/programming/backend-and-frontend-web-development-comparis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Edv_pem-J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IA512002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Fundamentals of Web Development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23-AIC-01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February 2023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en-US" altLang="zh-TW" smtClean="0"/>
              <a:pPr>
                <a:spcAft>
                  <a:spcPts val="600"/>
                </a:spcAft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584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9144000" cy="3012550"/>
            <a:chOff x="0" y="3845450"/>
            <a:chExt cx="12192000" cy="301255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92" y="4334175"/>
            <a:ext cx="6773613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Topologies - Hybrid</a:t>
            </a:r>
            <a:b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4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1FE0B-83D5-4586-A305-C257161E4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96" y="643469"/>
            <a:ext cx="6070206" cy="28681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0628" y="6375679"/>
            <a:ext cx="19683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en-US" altLang="zh-TW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altLang="zh-TW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0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Networks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90C9-3F20-45DD-80BD-4D6D80D5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cs-CZ" altLang="en-US" u="sng" dirty="0"/>
              <a:t>N</a:t>
            </a:r>
            <a:r>
              <a:rPr lang="cs-CZ" altLang="en-US" dirty="0"/>
              <a:t>etwork </a:t>
            </a:r>
            <a:r>
              <a:rPr lang="cs-CZ" altLang="en-US" u="sng" dirty="0"/>
              <a:t>I</a:t>
            </a:r>
            <a:r>
              <a:rPr lang="cs-CZ" altLang="en-US" dirty="0"/>
              <a:t>nterface </a:t>
            </a:r>
            <a:r>
              <a:rPr lang="cs-CZ" altLang="en-US" u="sng" dirty="0" err="1"/>
              <a:t>C</a:t>
            </a:r>
            <a:r>
              <a:rPr lang="cs-CZ" altLang="en-US" dirty="0" err="1"/>
              <a:t>ard</a:t>
            </a:r>
            <a:r>
              <a:rPr lang="en-NZ" altLang="en-US" dirty="0"/>
              <a:t> = NIC</a:t>
            </a:r>
          </a:p>
          <a:p>
            <a:pPr marL="457200" lvl="1" indent="0">
              <a:lnSpc>
                <a:spcPct val="95000"/>
              </a:lnSpc>
              <a:buNone/>
            </a:pPr>
            <a:endParaRPr lang="en-NZ" altLang="en-US" dirty="0"/>
          </a:p>
          <a:p>
            <a:pPr lvl="1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NZ" altLang="en-US" dirty="0"/>
          </a:p>
          <a:p>
            <a:pPr marL="457200" lvl="1" indent="0">
              <a:lnSpc>
                <a:spcPct val="95000"/>
              </a:lnSpc>
              <a:buNone/>
            </a:pPr>
            <a:endParaRPr lang="en-NZ" altLang="en-US" dirty="0"/>
          </a:p>
          <a:p>
            <a:pPr lvl="1">
              <a:lnSpc>
                <a:spcPct val="95000"/>
              </a:lnSpc>
            </a:pPr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1028">
            <a:extLst>
              <a:ext uri="{FF2B5EF4-FFF2-40B4-BE49-F238E27FC236}">
                <a16:creationId xmlns:a16="http://schemas.microsoft.com/office/drawing/2014/main" id="{658E1AE2-E726-4DDF-AD11-C40A3A1F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14955"/>
            <a:ext cx="5089376" cy="322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00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Networks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9E4E1-60C1-451A-98E7-ED7A9901B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638" y="2213495"/>
            <a:ext cx="4680520" cy="15128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1D4BB-316A-4DF4-A6E8-ADFC25A4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365104"/>
            <a:ext cx="4789512" cy="1809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1EC48E-F4C7-4E60-B7B5-C2AFEA2E870B}"/>
              </a:ext>
            </a:extLst>
          </p:cNvPr>
          <p:cNvSpPr/>
          <p:nvPr/>
        </p:nvSpPr>
        <p:spPr>
          <a:xfrm>
            <a:off x="625052" y="1219300"/>
            <a:ext cx="4306988" cy="5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NZ" altLang="en-US" sz="2800" dirty="0"/>
              <a:t> Transport medium</a:t>
            </a:r>
          </a:p>
        </p:txBody>
      </p:sp>
    </p:spTree>
    <p:extLst>
      <p:ext uri="{BB962C8B-B14F-4D97-AF65-F5344CB8AC3E}">
        <p14:creationId xmlns:p14="http://schemas.microsoft.com/office/powerpoint/2010/main" val="225437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9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 Systems Interconnection</a:t>
            </a:r>
            <a:r>
              <a:rPr lang="en-US" sz="1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9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OSI) Model</a:t>
            </a:r>
            <a:br>
              <a:rPr lang="en-US" sz="19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9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B80C0-9ECA-4CBF-B877-98D6B84E3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974240"/>
            <a:ext cx="7984393" cy="45511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en-US" altLang="zh-TW" smtClean="0"/>
              <a:pPr>
                <a:spcAft>
                  <a:spcPts val="600"/>
                </a:spcAft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081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Internet Protocol Suite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899DA-9336-4330-A7C5-67AEE2FE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2FB2B-B399-4E19-9710-EA925CC3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1"/>
            <a:ext cx="8219013" cy="44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Data Encapsulations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899DA-9336-4330-A7C5-67AEE2FE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60334-016E-43B4-84E5-5D311223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7273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4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NZ" sz="3500" b="1">
                <a:solidFill>
                  <a:srgbClr val="FFFFFF"/>
                </a:solidFill>
              </a:rPr>
              <a:t>Web related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zh-TW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40899FA-0DA1-5488-5FD7-7FA713AC7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85009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93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5938-A1B1-4D52-843D-61F0486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Internet protocol</a:t>
            </a:r>
          </a:p>
          <a:p>
            <a:pPr lvl="1"/>
            <a:r>
              <a:rPr lang="en-NZ" dirty="0"/>
              <a:t>32bit IPv4</a:t>
            </a:r>
          </a:p>
          <a:p>
            <a:pPr lvl="1"/>
            <a:r>
              <a:rPr lang="en-NZ" dirty="0"/>
              <a:t>128bit IPv6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4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3BEF3-3316-4CD2-919A-5E1F83EF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3" y="1685096"/>
            <a:ext cx="5976665" cy="26079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72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5938-A1B1-4D52-843D-61F0486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Transmission Control Protocol</a:t>
            </a:r>
          </a:p>
          <a:p>
            <a:r>
              <a:rPr lang="en-NZ" dirty="0"/>
              <a:t>Segments</a:t>
            </a:r>
          </a:p>
          <a:p>
            <a:r>
              <a:rPr lang="en-NZ" dirty="0"/>
              <a:t>If there is a connection, no package loss or data damage</a:t>
            </a:r>
          </a:p>
          <a:p>
            <a:r>
              <a:rPr lang="en-NZ" dirty="0"/>
              <a:t>Confirmations</a:t>
            </a:r>
          </a:p>
          <a:p>
            <a:r>
              <a:rPr lang="en-NZ" dirty="0"/>
              <a:t>Error detection, state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3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268760"/>
            <a:ext cx="7416824" cy="4824536"/>
          </a:xfrm>
        </p:spPr>
        <p:txBody>
          <a:bodyPr>
            <a:normAutofit/>
          </a:bodyPr>
          <a:lstStyle/>
          <a:p>
            <a:pPr algn="l"/>
            <a:r>
              <a:rPr lang="en-NZ" sz="3600" dirty="0">
                <a:solidFill>
                  <a:schemeClr val="accent2"/>
                </a:solidFill>
              </a:rPr>
              <a:t>Week 1: Introduction to Web</a:t>
            </a:r>
          </a:p>
          <a:p>
            <a:pPr marL="1348740" lvl="1" indent="-457200" algn="l">
              <a:buFont typeface="Wingdings" panose="05000000000000000000" pitchFamily="2" charset="2"/>
              <a:buChar char="Ø"/>
            </a:pPr>
            <a:r>
              <a:rPr lang="en-NZ" sz="3200" dirty="0"/>
              <a:t>Understanding how the web works</a:t>
            </a:r>
          </a:p>
          <a:p>
            <a:pPr marL="1348740" lvl="1" indent="-457200" algn="l">
              <a:buFont typeface="Wingdings" panose="05000000000000000000" pitchFamily="2" charset="2"/>
              <a:buChar char="Ø"/>
            </a:pPr>
            <a:r>
              <a:rPr lang="en-NZ" sz="3200" dirty="0"/>
              <a:t>Brief internet history</a:t>
            </a:r>
          </a:p>
          <a:p>
            <a:pPr marL="1348740" lvl="1" indent="-457200" algn="l">
              <a:buFont typeface="Wingdings" panose="05000000000000000000" pitchFamily="2" charset="2"/>
              <a:buChar char="Ø"/>
            </a:pPr>
            <a:r>
              <a:rPr lang="en-NZ" sz="3200" dirty="0"/>
              <a:t>WWW Overview</a:t>
            </a:r>
          </a:p>
          <a:p>
            <a:pPr marL="1348740" lvl="1" indent="-457200" algn="l">
              <a:buFont typeface="Wingdings" panose="05000000000000000000" pitchFamily="2" charset="2"/>
              <a:buChar char="Ø"/>
            </a:pPr>
            <a:r>
              <a:rPr lang="en-NZ" sz="3200" dirty="0"/>
              <a:t>Dev. environment preparation</a:t>
            </a:r>
          </a:p>
          <a:p>
            <a:pPr marL="1348740" lvl="1" indent="-457200" algn="l">
              <a:buFont typeface="Wingdings" panose="05000000000000000000" pitchFamily="2" charset="2"/>
              <a:buChar char="Ø"/>
            </a:pPr>
            <a:endParaRPr lang="en-NZ" sz="3200" dirty="0"/>
          </a:p>
          <a:p>
            <a:pPr algn="l"/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2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NZ" sz="3500" b="1">
                <a:solidFill>
                  <a:srgbClr val="FFFFFF"/>
                </a:solidFill>
              </a:rPr>
              <a:t>ICMP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zh-TW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B19E658-5C00-B0EE-AA90-98A72D28E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12835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09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DHCP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5938-A1B1-4D52-843D-61F0486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Dynamic Host Configuration Protocol</a:t>
            </a:r>
          </a:p>
          <a:p>
            <a:r>
              <a:rPr lang="en-NZ" dirty="0"/>
              <a:t>Allows a computer in a LAN to become configured automatically</a:t>
            </a:r>
          </a:p>
          <a:p>
            <a:r>
              <a:rPr lang="en-NZ" dirty="0"/>
              <a:t>Maintains a database for keeping track of connected 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05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5938-A1B1-4D52-843D-61F0486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Block unauthorized access</a:t>
            </a:r>
          </a:p>
          <a:p>
            <a:r>
              <a:rPr lang="en-NZ" dirty="0"/>
              <a:t>Permit authorized communications</a:t>
            </a:r>
          </a:p>
          <a:p>
            <a:r>
              <a:rPr lang="en-NZ" dirty="0"/>
              <a:t>Often provide NAT and DHCP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15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NZ" sz="3500" b="1">
                <a:solidFill>
                  <a:srgbClr val="FFFFFF"/>
                </a:solidFill>
              </a:rPr>
              <a:t>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zh-TW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8BED4D8-068C-B120-DE14-F1756EF91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55541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64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happened when you visit a website?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45F75-138A-4E52-9530-9A0E005EC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819539"/>
            <a:ext cx="5085525" cy="32165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en-US" altLang="zh-TW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altLang="zh-TW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23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Frontend/Backend/Full-stack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5938-A1B1-4D52-843D-61F0486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http://ddi-dev.com/blog/programming/backend-and-frontend-web-development-comparison/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91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5938-A1B1-4D52-843D-61F0486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Editor, IDE </a:t>
            </a:r>
          </a:p>
          <a:p>
            <a:r>
              <a:rPr lang="en-NZ" dirty="0"/>
              <a:t>Browser </a:t>
            </a:r>
          </a:p>
          <a:p>
            <a:r>
              <a:rPr lang="en-NZ" dirty="0"/>
              <a:t>Dev. tools</a:t>
            </a:r>
          </a:p>
          <a:p>
            <a:r>
              <a:rPr lang="en-NZ" dirty="0"/>
              <a:t>Versioning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28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C1FB-1F21-44EC-B90E-7FF9E55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>
                <a:solidFill>
                  <a:schemeClr val="accent1">
                    <a:lumMod val="75000"/>
                  </a:schemeClr>
                </a:solidFill>
              </a:rPr>
              <a:t>GIT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5938-A1B1-4D52-843D-61F0486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Is an open-source project originally developed in 2005 by Linus Torvalds, the creator of the Linux Kernel and is the most widely used Version Control System (VCS).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A0F-65B2-4DF2-9C75-6693D16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55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C94856-200D-405A-AB35-F9553D46E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86000"/>
            <a:ext cx="525658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dirty="0">
                <a:solidFill>
                  <a:schemeClr val="tx1">
                    <a:alpha val="60000"/>
                  </a:schemeClr>
                </a:solidFill>
                <a:latin typeface="Rockwell Extra Bold" panose="02060903040505020403" pitchFamily="18" charset="0"/>
              </a:rPr>
              <a:t>Questions?</a:t>
            </a:r>
            <a:endParaRPr lang="zh-TW" altLang="en-US" sz="6000" dirty="0">
              <a:solidFill>
                <a:schemeClr val="tx1">
                  <a:alpha val="60000"/>
                </a:schemeClr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6" name="Picture 5" descr="Question marks in a line and one question mark is lit">
            <a:extLst>
              <a:ext uri="{FF2B5EF4-FFF2-40B4-BE49-F238E27FC236}">
                <a16:creationId xmlns:a16="http://schemas.microsoft.com/office/drawing/2014/main" id="{2260E219-7502-D345-7C0F-B68B607FF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5" r="54929" b="-1"/>
          <a:stretch/>
        </p:blipFill>
        <p:spPr>
          <a:xfrm>
            <a:off x="5542359" y="10"/>
            <a:ext cx="3601641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0628" y="6375679"/>
            <a:ext cx="19683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zh-TW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6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How does the internet work?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90C9-3F20-45DD-80BD-4D6D80D5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>
                <a:hlinkClick r:id="rId2"/>
              </a:rPr>
              <a:t>https://www.youtube.com/watch?v=qEdv_pem-JM</a:t>
            </a:r>
            <a:endParaRPr lang="en-NZ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6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321734"/>
            <a:ext cx="5168390" cy="11357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400"/>
            </a:br>
            <a:r>
              <a:rPr lang="en-GB" sz="2400" b="1"/>
              <a:t>Brief history</a:t>
            </a:r>
            <a:br>
              <a:rPr lang="en-GB" sz="2400" b="1"/>
            </a:br>
            <a:endParaRPr lang="en-NZ" sz="2400" b="1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DAA16-DAB0-AE42-571D-4D87E666F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7" r="42140" b="-1"/>
          <a:stretch/>
        </p:blipFill>
        <p:spPr>
          <a:xfrm>
            <a:off x="6097404" y="10"/>
            <a:ext cx="3046596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42340" y="713128"/>
            <a:ext cx="801649" cy="2126625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zh-TW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123DBC5-BABE-91D3-2222-F22F91FD6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590734"/>
              </p:ext>
            </p:extLst>
          </p:nvPr>
        </p:nvGraphicFramePr>
        <p:xfrm>
          <a:off x="482600" y="1782981"/>
          <a:ext cx="5168390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50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What is internet?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90C9-3F20-45DD-80BD-4D6D80D5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/>
              <a:t>Internal structure</a:t>
            </a:r>
          </a:p>
          <a:p>
            <a:r>
              <a:rPr lang="en-NZ" sz="2800" dirty="0"/>
              <a:t>Data transmission</a:t>
            </a:r>
          </a:p>
          <a:p>
            <a:r>
              <a:rPr lang="en-NZ" sz="2800" dirty="0"/>
              <a:t>Capacity (effectiveness)</a:t>
            </a:r>
          </a:p>
          <a:p>
            <a:r>
              <a:rPr lang="en-NZ" sz="2800" dirty="0"/>
              <a:t>Data recovery, outages, delay</a:t>
            </a:r>
          </a:p>
          <a:p>
            <a:r>
              <a:rPr lang="en-NZ" sz="2800" dirty="0"/>
              <a:t>Fairness</a:t>
            </a:r>
          </a:p>
          <a:p>
            <a:r>
              <a:rPr lang="en-NZ" sz="2800" dirty="0"/>
              <a:t>Reliability</a:t>
            </a:r>
          </a:p>
          <a:p>
            <a:r>
              <a:rPr lang="en-NZ" sz="2800" dirty="0"/>
              <a:t>Decentralized administration (ex – Mesh topology)</a:t>
            </a:r>
          </a:p>
          <a:p>
            <a:endParaRPr lang="en-NZ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0CD4-4610-4297-B2F4-D8EFD9F4BFA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6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br>
              <a:rPr lang="en-GB" sz="5200">
                <a:solidFill>
                  <a:schemeClr val="bg1"/>
                </a:solidFill>
              </a:rPr>
            </a:br>
            <a:r>
              <a:rPr lang="en-GB" sz="5200" b="1">
                <a:solidFill>
                  <a:schemeClr val="bg1"/>
                </a:solidFill>
              </a:rPr>
              <a:t>Networks</a:t>
            </a:r>
            <a:br>
              <a:rPr lang="en-GB" sz="5200" b="1">
                <a:solidFill>
                  <a:schemeClr val="bg1"/>
                </a:solidFill>
              </a:rPr>
            </a:br>
            <a:endParaRPr lang="en-NZ" sz="5200" b="1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zh-TW" altLang="en-US" smtClean="0"/>
              <a:pPr>
                <a:spcAft>
                  <a:spcPts val="600"/>
                </a:spcAft>
              </a:pPr>
              <a:t>6</a:t>
            </a:fld>
            <a:endParaRPr lang="zh-TW" alt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3FFB8E6-C972-DBCC-69B6-B6F024074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105391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00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Topologies - Bus</a:t>
            </a:r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0B689-6360-45C4-845E-1CAD83D0F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2450762"/>
            <a:ext cx="8495662" cy="34832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en-US" altLang="zh-TW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altLang="zh-TW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2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312871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204588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2871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723406"/>
            <a:ext cx="242551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Topologies - Ring</a:t>
            </a:r>
            <a:b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9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DDFFC-3AA4-4BFE-AC71-C77BB22A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188" y="1682056"/>
            <a:ext cx="4973506" cy="34938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en-US" altLang="zh-TW">
                <a:solidFill>
                  <a:srgbClr val="000000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altLang="zh-TW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3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FA4B9-69D7-4A99-A5F0-66D1261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Networks Topologies - Star</a:t>
            </a:r>
            <a:b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C9655-CF22-4E00-B842-865B9BC3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482622"/>
            <a:ext cx="5085525" cy="38904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6425-9A13-43B6-88E4-29CF861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560CD4-4610-4297-B2F4-D8EFD9F4BFA4}" type="slidenum">
              <a:rPr lang="en-US" altLang="zh-TW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altLang="zh-TW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8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456</Words>
  <Application>Microsoft Office PowerPoint</Application>
  <PresentationFormat>On-screen Show (4:3)</PresentationFormat>
  <Paragraphs>134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Rockwell Extra Bold</vt:lpstr>
      <vt:lpstr>Wingdings</vt:lpstr>
      <vt:lpstr>Office Theme</vt:lpstr>
      <vt:lpstr>IA512002</vt:lpstr>
      <vt:lpstr>PowerPoint Presentation</vt:lpstr>
      <vt:lpstr> How does the internet work? </vt:lpstr>
      <vt:lpstr> Brief history </vt:lpstr>
      <vt:lpstr> What is internet? </vt:lpstr>
      <vt:lpstr> Networks </vt:lpstr>
      <vt:lpstr> Network Topologies - Bus </vt:lpstr>
      <vt:lpstr> Network Topologies - Ring </vt:lpstr>
      <vt:lpstr> Networks Topologies - Star </vt:lpstr>
      <vt:lpstr> Network Topologies - Hybrid </vt:lpstr>
      <vt:lpstr> Networks </vt:lpstr>
      <vt:lpstr> Networks </vt:lpstr>
      <vt:lpstr> Open Systems Interconnection(OSI) Model </vt:lpstr>
      <vt:lpstr> Internet Protocol Suite </vt:lpstr>
      <vt:lpstr> Data Encapsulations </vt:lpstr>
      <vt:lpstr>Web related terms</vt:lpstr>
      <vt:lpstr>IP</vt:lpstr>
      <vt:lpstr>IP</vt:lpstr>
      <vt:lpstr>TCP</vt:lpstr>
      <vt:lpstr>ICMP</vt:lpstr>
      <vt:lpstr>DHCP </vt:lpstr>
      <vt:lpstr>Firewall</vt:lpstr>
      <vt:lpstr>Routing</vt:lpstr>
      <vt:lpstr>What happened when you visit a website?</vt:lpstr>
      <vt:lpstr>Frontend/Backend/Full-stack</vt:lpstr>
      <vt:lpstr>Development tools</vt:lpstr>
      <vt:lpstr>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IX505001</dc:title>
  <dc:creator>Andrej Hlasnik</dc:creator>
  <cp:lastModifiedBy>Waruni Hewage</cp:lastModifiedBy>
  <cp:revision>58</cp:revision>
  <dcterms:created xsi:type="dcterms:W3CDTF">2019-03-25T12:07:02Z</dcterms:created>
  <dcterms:modified xsi:type="dcterms:W3CDTF">2023-02-06T21:35:09Z</dcterms:modified>
</cp:coreProperties>
</file>