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4"/>
    <p:sldMasterId id="2147483911" r:id="rId5"/>
  </p:sldMasterIdLst>
  <p:sldIdLst>
    <p:sldId id="257" r:id="rId6"/>
    <p:sldId id="258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62F50-3857-4F2B-B6F6-06CC15374C96}" v="9" dt="2023-04-22T18:06:18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842" y="-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Klein" userId="bae0558f66a8d9ce" providerId="LiveId" clId="{2DF62F50-3857-4F2B-B6F6-06CC15374C96}"/>
    <pc:docChg chg="undo custSel addSld delSld modSld sldOrd">
      <pc:chgData name="Leonardo Klein" userId="bae0558f66a8d9ce" providerId="LiveId" clId="{2DF62F50-3857-4F2B-B6F6-06CC15374C96}" dt="2023-04-22T18:06:30.803" v="877" actId="478"/>
      <pc:docMkLst>
        <pc:docMk/>
      </pc:docMkLst>
      <pc:sldChg chg="addSp delSp modSp del">
        <pc:chgData name="Leonardo Klein" userId="bae0558f66a8d9ce" providerId="LiveId" clId="{2DF62F50-3857-4F2B-B6F6-06CC15374C96}" dt="2023-04-04T12:35:39.177" v="211" actId="2696"/>
        <pc:sldMkLst>
          <pc:docMk/>
          <pc:sldMk cId="2464790955" sldId="256"/>
        </pc:sldMkLst>
        <pc:picChg chg="add del mod">
          <ac:chgData name="Leonardo Klein" userId="bae0558f66a8d9ce" providerId="LiveId" clId="{2DF62F50-3857-4F2B-B6F6-06CC15374C96}" dt="2023-04-04T12:33:11.292" v="196"/>
          <ac:picMkLst>
            <pc:docMk/>
            <pc:sldMk cId="2464790955" sldId="256"/>
            <ac:picMk id="2" creationId="{9964A2A3-7705-A116-2563-7E404098ACDF}"/>
          </ac:picMkLst>
        </pc:picChg>
      </pc:sldChg>
      <pc:sldChg chg="addSp modSp mod">
        <pc:chgData name="Leonardo Klein" userId="bae0558f66a8d9ce" providerId="LiveId" clId="{2DF62F50-3857-4F2B-B6F6-06CC15374C96}" dt="2023-04-04T12:35:24.867" v="210" actId="1076"/>
        <pc:sldMkLst>
          <pc:docMk/>
          <pc:sldMk cId="1609130211" sldId="257"/>
        </pc:sldMkLst>
        <pc:picChg chg="add mod">
          <ac:chgData name="Leonardo Klein" userId="bae0558f66a8d9ce" providerId="LiveId" clId="{2DF62F50-3857-4F2B-B6F6-06CC15374C96}" dt="2023-04-04T12:35:24.867" v="210" actId="1076"/>
          <ac:picMkLst>
            <pc:docMk/>
            <pc:sldMk cId="1609130211" sldId="257"/>
            <ac:picMk id="2" creationId="{120A050A-3B81-C519-F22E-DBB4722DEB66}"/>
          </ac:picMkLst>
        </pc:picChg>
        <pc:picChg chg="mod">
          <ac:chgData name="Leonardo Klein" userId="bae0558f66a8d9ce" providerId="LiveId" clId="{2DF62F50-3857-4F2B-B6F6-06CC15374C96}" dt="2023-04-04T12:34:53.257" v="199" actId="1076"/>
          <ac:picMkLst>
            <pc:docMk/>
            <pc:sldMk cId="1609130211" sldId="257"/>
            <ac:picMk id="7" creationId="{3118CF7A-207D-EA8E-C441-5065A9CD29E6}"/>
          </ac:picMkLst>
        </pc:picChg>
        <pc:picChg chg="mod">
          <ac:chgData name="Leonardo Klein" userId="bae0558f66a8d9ce" providerId="LiveId" clId="{2DF62F50-3857-4F2B-B6F6-06CC15374C96}" dt="2023-04-04T12:35:22.762" v="209" actId="1076"/>
          <ac:picMkLst>
            <pc:docMk/>
            <pc:sldMk cId="1609130211" sldId="257"/>
            <ac:picMk id="11" creationId="{E85B4BC5-5913-D1C3-CFA2-6D218EAC023F}"/>
          </ac:picMkLst>
        </pc:picChg>
      </pc:sldChg>
      <pc:sldChg chg="addSp delSp modSp mod ord">
        <pc:chgData name="Leonardo Klein" userId="bae0558f66a8d9ce" providerId="LiveId" clId="{2DF62F50-3857-4F2B-B6F6-06CC15374C96}" dt="2023-04-22T18:06:30.803" v="877" actId="478"/>
        <pc:sldMkLst>
          <pc:docMk/>
          <pc:sldMk cId="44823977" sldId="262"/>
        </pc:sldMkLst>
        <pc:spChg chg="del">
          <ac:chgData name="Leonardo Klein" userId="bae0558f66a8d9ce" providerId="LiveId" clId="{2DF62F50-3857-4F2B-B6F6-06CC15374C96}" dt="2023-04-18T15:10:46.434" v="454" actId="478"/>
          <ac:spMkLst>
            <pc:docMk/>
            <pc:sldMk cId="44823977" sldId="262"/>
            <ac:spMk id="3" creationId="{958A1399-B866-FD91-ADA6-741C41AC7995}"/>
          </ac:spMkLst>
        </pc:spChg>
        <pc:spChg chg="mod">
          <ac:chgData name="Leonardo Klein" userId="bae0558f66a8d9ce" providerId="LiveId" clId="{2DF62F50-3857-4F2B-B6F6-06CC15374C96}" dt="2023-04-04T10:55:17.123" v="171" actId="20577"/>
          <ac:spMkLst>
            <pc:docMk/>
            <pc:sldMk cId="44823977" sldId="262"/>
            <ac:spMk id="7" creationId="{73B1EF9F-89A3-8CEA-525F-ECE9C3FAC49B}"/>
          </ac:spMkLst>
        </pc:spChg>
        <pc:spChg chg="mod">
          <ac:chgData name="Leonardo Klein" userId="bae0558f66a8d9ce" providerId="LiveId" clId="{2DF62F50-3857-4F2B-B6F6-06CC15374C96}" dt="2023-04-04T10:55:24.094" v="180" actId="20577"/>
          <ac:spMkLst>
            <pc:docMk/>
            <pc:sldMk cId="44823977" sldId="262"/>
            <ac:spMk id="8" creationId="{3ED02B70-7DAE-2532-D5DB-82080CF12C92}"/>
          </ac:spMkLst>
        </pc:spChg>
        <pc:spChg chg="mod">
          <ac:chgData name="Leonardo Klein" userId="bae0558f66a8d9ce" providerId="LiveId" clId="{2DF62F50-3857-4F2B-B6F6-06CC15374C96}" dt="2023-04-18T14:47:57.142" v="453" actId="1076"/>
          <ac:spMkLst>
            <pc:docMk/>
            <pc:sldMk cId="44823977" sldId="262"/>
            <ac:spMk id="9" creationId="{93190316-D5C4-4BDA-A811-21E1A4396034}"/>
          </ac:spMkLst>
        </pc:spChg>
        <pc:spChg chg="del">
          <ac:chgData name="Leonardo Klein" userId="bae0558f66a8d9ce" providerId="LiveId" clId="{2DF62F50-3857-4F2B-B6F6-06CC15374C96}" dt="2023-04-22T18:05:49.326" v="874" actId="21"/>
          <ac:spMkLst>
            <pc:docMk/>
            <pc:sldMk cId="44823977" sldId="262"/>
            <ac:spMk id="10" creationId="{10479E52-E3C8-8C9C-C05B-996656D42B14}"/>
          </ac:spMkLst>
        </pc:spChg>
        <pc:spChg chg="add mod">
          <ac:chgData name="Leonardo Klein" userId="bae0558f66a8d9ce" providerId="LiveId" clId="{2DF62F50-3857-4F2B-B6F6-06CC15374C96}" dt="2023-04-19T21:54:39.325" v="574" actId="20577"/>
          <ac:spMkLst>
            <pc:docMk/>
            <pc:sldMk cId="44823977" sldId="262"/>
            <ac:spMk id="11" creationId="{44547871-F08A-28A2-9846-947C2F5A9506}"/>
          </ac:spMkLst>
        </pc:spChg>
        <pc:spChg chg="add mod">
          <ac:chgData name="Leonardo Klein" userId="bae0558f66a8d9ce" providerId="LiveId" clId="{2DF62F50-3857-4F2B-B6F6-06CC15374C96}" dt="2023-04-18T14:47:45.271" v="450" actId="14100"/>
          <ac:spMkLst>
            <pc:docMk/>
            <pc:sldMk cId="44823977" sldId="262"/>
            <ac:spMk id="27" creationId="{9B5EF80C-0C60-5583-4E25-67644E8422CA}"/>
          </ac:spMkLst>
        </pc:spChg>
        <pc:spChg chg="add del">
          <ac:chgData name="Leonardo Klein" userId="bae0558f66a8d9ce" providerId="LiveId" clId="{2DF62F50-3857-4F2B-B6F6-06CC15374C96}" dt="2023-04-22T17:09:33.376" v="750" actId="22"/>
          <ac:spMkLst>
            <pc:docMk/>
            <pc:sldMk cId="44823977" sldId="262"/>
            <ac:spMk id="29" creationId="{9CD365D3-6767-7939-DBAA-383F6E8288B9}"/>
          </ac:spMkLst>
        </pc:spChg>
        <pc:spChg chg="add mod">
          <ac:chgData name="Leonardo Klein" userId="bae0558f66a8d9ce" providerId="LiveId" clId="{2DF62F50-3857-4F2B-B6F6-06CC15374C96}" dt="2023-04-22T17:10:16.947" v="873" actId="20577"/>
          <ac:spMkLst>
            <pc:docMk/>
            <pc:sldMk cId="44823977" sldId="262"/>
            <ac:spMk id="32" creationId="{0B9FDFF1-BF97-4A4C-EB50-7EDDEBB331FC}"/>
          </ac:spMkLst>
        </pc:spChg>
        <pc:spChg chg="add del">
          <ac:chgData name="Leonardo Klein" userId="bae0558f66a8d9ce" providerId="LiveId" clId="{2DF62F50-3857-4F2B-B6F6-06CC15374C96}" dt="2023-04-18T14:14:52.239" v="348" actId="22"/>
          <ac:spMkLst>
            <pc:docMk/>
            <pc:sldMk cId="44823977" sldId="262"/>
            <ac:spMk id="32" creationId="{888F1DBB-140A-4DE7-5C92-5C9F57002495}"/>
          </ac:spMkLst>
        </pc:spChg>
        <pc:spChg chg="mod">
          <ac:chgData name="Leonardo Klein" userId="bae0558f66a8d9ce" providerId="LiveId" clId="{2DF62F50-3857-4F2B-B6F6-06CC15374C96}" dt="2023-04-04T12:14:42.055" v="188" actId="1076"/>
          <ac:spMkLst>
            <pc:docMk/>
            <pc:sldMk cId="44823977" sldId="262"/>
            <ac:spMk id="33" creationId="{68C632F5-BB70-3048-5799-5A7C6E764559}"/>
          </ac:spMkLst>
        </pc:spChg>
        <pc:spChg chg="add mod">
          <ac:chgData name="Leonardo Klein" userId="bae0558f66a8d9ce" providerId="LiveId" clId="{2DF62F50-3857-4F2B-B6F6-06CC15374C96}" dt="2023-04-18T14:47:32.023" v="448" actId="1076"/>
          <ac:spMkLst>
            <pc:docMk/>
            <pc:sldMk cId="44823977" sldId="262"/>
            <ac:spMk id="35" creationId="{0452FE7A-E2D6-1EDF-CF63-1DCB8420F6B4}"/>
          </ac:spMkLst>
        </pc:spChg>
        <pc:spChg chg="mod">
          <ac:chgData name="Leonardo Klein" userId="bae0558f66a8d9ce" providerId="LiveId" clId="{2DF62F50-3857-4F2B-B6F6-06CC15374C96}" dt="2023-04-04T12:14:56.702" v="193" actId="1076"/>
          <ac:spMkLst>
            <pc:docMk/>
            <pc:sldMk cId="44823977" sldId="262"/>
            <ac:spMk id="36" creationId="{EE1965DC-CC3F-42BD-8BCD-9392F8ECB703}"/>
          </ac:spMkLst>
        </pc:spChg>
        <pc:spChg chg="add del mod">
          <ac:chgData name="Leonardo Klein" userId="bae0558f66a8d9ce" providerId="LiveId" clId="{2DF62F50-3857-4F2B-B6F6-06CC15374C96}" dt="2023-04-22T18:06:30.803" v="877" actId="478"/>
          <ac:spMkLst>
            <pc:docMk/>
            <pc:sldMk cId="44823977" sldId="262"/>
            <ac:spMk id="37" creationId="{50876352-5959-1FA2-2098-7F4E73EE7853}"/>
          </ac:spMkLst>
        </pc:spChg>
        <pc:spChg chg="mod">
          <ac:chgData name="Leonardo Klein" userId="bae0558f66a8d9ce" providerId="LiveId" clId="{2DF62F50-3857-4F2B-B6F6-06CC15374C96}" dt="2023-04-04T12:14:05.424" v="183" actId="1076"/>
          <ac:spMkLst>
            <pc:docMk/>
            <pc:sldMk cId="44823977" sldId="262"/>
            <ac:spMk id="38" creationId="{5D34EA57-D2D2-4BD7-BE56-F0420233E470}"/>
          </ac:spMkLst>
        </pc:spChg>
        <pc:spChg chg="mod">
          <ac:chgData name="Leonardo Klein" userId="bae0558f66a8d9ce" providerId="LiveId" clId="{2DF62F50-3857-4F2B-B6F6-06CC15374C96}" dt="2023-04-04T10:52:39.095" v="147" actId="20577"/>
          <ac:spMkLst>
            <pc:docMk/>
            <pc:sldMk cId="44823977" sldId="262"/>
            <ac:spMk id="46" creationId="{9AACBB5E-6AE2-4A82-A37D-611DA722B155}"/>
          </ac:spMkLst>
        </pc:spChg>
        <pc:spChg chg="mod">
          <ac:chgData name="Leonardo Klein" userId="bae0558f66a8d9ce" providerId="LiveId" clId="{2DF62F50-3857-4F2B-B6F6-06CC15374C96}" dt="2023-04-22T17:03:38.493" v="737" actId="1076"/>
          <ac:spMkLst>
            <pc:docMk/>
            <pc:sldMk cId="44823977" sldId="262"/>
            <ac:spMk id="58" creationId="{E4A78C59-653D-48DB-9A57-024E61FBE41E}"/>
          </ac:spMkLst>
        </pc:spChg>
        <pc:spChg chg="mod">
          <ac:chgData name="Leonardo Klein" userId="bae0558f66a8d9ce" providerId="LiveId" clId="{2DF62F50-3857-4F2B-B6F6-06CC15374C96}" dt="2023-04-22T17:03:43.095" v="738" actId="1076"/>
          <ac:spMkLst>
            <pc:docMk/>
            <pc:sldMk cId="44823977" sldId="262"/>
            <ac:spMk id="59" creationId="{DCA608A0-F0FB-42EF-BB46-7FCDC2547A29}"/>
          </ac:spMkLst>
        </pc:spChg>
        <pc:spChg chg="mod">
          <ac:chgData name="Leonardo Klein" userId="bae0558f66a8d9ce" providerId="LiveId" clId="{2DF62F50-3857-4F2B-B6F6-06CC15374C96}" dt="2023-04-22T17:04:16.252" v="740" actId="1076"/>
          <ac:spMkLst>
            <pc:docMk/>
            <pc:sldMk cId="44823977" sldId="262"/>
            <ac:spMk id="60" creationId="{8AAD371C-1E46-4905-B089-6BEA51749F6C}"/>
          </ac:spMkLst>
        </pc:spChg>
        <pc:spChg chg="mod">
          <ac:chgData name="Leonardo Klein" userId="bae0558f66a8d9ce" providerId="LiveId" clId="{2DF62F50-3857-4F2B-B6F6-06CC15374C96}" dt="2023-04-18T14:42:57.964" v="441" actId="20577"/>
          <ac:spMkLst>
            <pc:docMk/>
            <pc:sldMk cId="44823977" sldId="262"/>
            <ac:spMk id="69" creationId="{65FAE0C9-D993-4B74-9F7F-7489AD86B09F}"/>
          </ac:spMkLst>
        </pc:spChg>
        <pc:spChg chg="mod">
          <ac:chgData name="Leonardo Klein" userId="bae0558f66a8d9ce" providerId="LiveId" clId="{2DF62F50-3857-4F2B-B6F6-06CC15374C96}" dt="2023-04-11T13:45:23.140" v="253" actId="1076"/>
          <ac:spMkLst>
            <pc:docMk/>
            <pc:sldMk cId="44823977" sldId="262"/>
            <ac:spMk id="81" creationId="{2DD82A40-ADA1-4637-9C83-E2D1A38B051D}"/>
          </ac:spMkLst>
        </pc:spChg>
        <pc:spChg chg="mod">
          <ac:chgData name="Leonardo Klein" userId="bae0558f66a8d9ce" providerId="LiveId" clId="{2DF62F50-3857-4F2B-B6F6-06CC15374C96}" dt="2023-04-22T16:58:57.283" v="719" actId="20577"/>
          <ac:spMkLst>
            <pc:docMk/>
            <pc:sldMk cId="44823977" sldId="262"/>
            <ac:spMk id="83" creationId="{60EA82C8-15A2-47DD-9543-88C84178A98E}"/>
          </ac:spMkLst>
        </pc:spChg>
        <pc:spChg chg="mod">
          <ac:chgData name="Leonardo Klein" userId="bae0558f66a8d9ce" providerId="LiveId" clId="{2DF62F50-3857-4F2B-B6F6-06CC15374C96}" dt="2023-04-22T17:05:18.340" v="742" actId="20577"/>
          <ac:spMkLst>
            <pc:docMk/>
            <pc:sldMk cId="44823977" sldId="262"/>
            <ac:spMk id="85" creationId="{8973A0D9-3D04-4052-8604-994DFBEE361D}"/>
          </ac:spMkLst>
        </pc:spChg>
        <pc:spChg chg="mod">
          <ac:chgData name="Leonardo Klein" userId="bae0558f66a8d9ce" providerId="LiveId" clId="{2DF62F50-3857-4F2B-B6F6-06CC15374C96}" dt="2023-04-22T17:05:48.578" v="748" actId="20577"/>
          <ac:spMkLst>
            <pc:docMk/>
            <pc:sldMk cId="44823977" sldId="262"/>
            <ac:spMk id="86" creationId="{DDBC8CE1-3A9B-4FB7-87B2-852FD6A24A0B}"/>
          </ac:spMkLst>
        </pc:spChg>
        <pc:grpChg chg="mod">
          <ac:chgData name="Leonardo Klein" userId="bae0558f66a8d9ce" providerId="LiveId" clId="{2DF62F50-3857-4F2B-B6F6-06CC15374C96}" dt="2023-04-18T14:47:51.300" v="452" actId="1076"/>
          <ac:grpSpMkLst>
            <pc:docMk/>
            <pc:sldMk cId="44823977" sldId="262"/>
            <ac:grpSpMk id="42" creationId="{1DACB0BC-6A14-4F13-A6DF-6F49C81FF369}"/>
          </ac:grpSpMkLst>
        </pc:grpChg>
        <pc:grpChg chg="mod">
          <ac:chgData name="Leonardo Klein" userId="bae0558f66a8d9ce" providerId="LiveId" clId="{2DF62F50-3857-4F2B-B6F6-06CC15374C96}" dt="2023-04-19T21:50:19.537" v="555" actId="1076"/>
          <ac:grpSpMkLst>
            <pc:docMk/>
            <pc:sldMk cId="44823977" sldId="262"/>
            <ac:grpSpMk id="44" creationId="{8DDB7DA7-5D54-4B4B-BF53-953EC73153A8}"/>
          </ac:grpSpMkLst>
        </pc:grpChg>
        <pc:grpChg chg="mod">
          <ac:chgData name="Leonardo Klein" userId="bae0558f66a8d9ce" providerId="LiveId" clId="{2DF62F50-3857-4F2B-B6F6-06CC15374C96}" dt="2023-04-22T16:54:15.830" v="600" actId="1035"/>
          <ac:grpSpMkLst>
            <pc:docMk/>
            <pc:sldMk cId="44823977" sldId="262"/>
            <ac:grpSpMk id="97" creationId="{D30BADB6-C184-4E9F-BE7A-B34A9E638E8F}"/>
          </ac:grpSpMkLst>
        </pc:grpChg>
        <pc:grpChg chg="mod">
          <ac:chgData name="Leonardo Klein" userId="bae0558f66a8d9ce" providerId="LiveId" clId="{2DF62F50-3857-4F2B-B6F6-06CC15374C96}" dt="2023-04-11T13:45:15.899" v="252" actId="1076"/>
          <ac:grpSpMkLst>
            <pc:docMk/>
            <pc:sldMk cId="44823977" sldId="262"/>
            <ac:grpSpMk id="98" creationId="{F5153BB8-2C33-406A-81F9-3897A767897F}"/>
          </ac:grpSpMkLst>
        </pc:grpChg>
        <pc:grpChg chg="mod">
          <ac:chgData name="Leonardo Klein" userId="bae0558f66a8d9ce" providerId="LiveId" clId="{2DF62F50-3857-4F2B-B6F6-06CC15374C96}" dt="2023-04-04T12:14:48.572" v="192" actId="1076"/>
          <ac:grpSpMkLst>
            <pc:docMk/>
            <pc:sldMk cId="44823977" sldId="262"/>
            <ac:grpSpMk id="100" creationId="{156C6210-D37B-4FD0-99BE-2A3D2319744C}"/>
          </ac:grpSpMkLst>
        </pc:grpChg>
      </pc:sldChg>
      <pc:sldChg chg="del">
        <pc:chgData name="Leonardo Klein" userId="bae0558f66a8d9ce" providerId="LiveId" clId="{2DF62F50-3857-4F2B-B6F6-06CC15374C96}" dt="2023-03-28T14:25:39.837" v="144" actId="2696"/>
        <pc:sldMkLst>
          <pc:docMk/>
          <pc:sldMk cId="3328911538" sldId="264"/>
        </pc:sldMkLst>
      </pc:sldChg>
      <pc:sldChg chg="modSp new mod">
        <pc:chgData name="Leonardo Klein" userId="bae0558f66a8d9ce" providerId="LiveId" clId="{2DF62F50-3857-4F2B-B6F6-06CC15374C96}" dt="2023-03-28T14:25:28.143" v="141" actId="20577"/>
        <pc:sldMkLst>
          <pc:docMk/>
          <pc:sldMk cId="800686367" sldId="265"/>
        </pc:sldMkLst>
        <pc:spChg chg="mod">
          <ac:chgData name="Leonardo Klein" userId="bae0558f66a8d9ce" providerId="LiveId" clId="{2DF62F50-3857-4F2B-B6F6-06CC15374C96}" dt="2023-03-28T14:24:09.803" v="8" actId="20577"/>
          <ac:spMkLst>
            <pc:docMk/>
            <pc:sldMk cId="800686367" sldId="265"/>
            <ac:spMk id="2" creationId="{AA0D6BEC-CD85-9F33-666D-EDAF561BE881}"/>
          </ac:spMkLst>
        </pc:spChg>
        <pc:spChg chg="mod">
          <ac:chgData name="Leonardo Klein" userId="bae0558f66a8d9ce" providerId="LiveId" clId="{2DF62F50-3857-4F2B-B6F6-06CC15374C96}" dt="2023-03-28T14:25:28.143" v="141" actId="20577"/>
          <ac:spMkLst>
            <pc:docMk/>
            <pc:sldMk cId="800686367" sldId="265"/>
            <ac:spMk id="3" creationId="{1B5825B8-B957-A47F-7563-C860DE485B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2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1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060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542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167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91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0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60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2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8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044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59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22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60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25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11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67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99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44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9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0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2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</a:t>
            </a:r>
            <a:r>
              <a:rPr lang="pt-BR" err="1"/>
              <a:t>Product</a:t>
            </a:r>
            <a:r>
              <a:rPr lang="pt-BR"/>
              <a:t> </a:t>
            </a:r>
            <a:r>
              <a:rPr lang="pt-BR" err="1"/>
              <a:t>Name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7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3118CF7A-207D-EA8E-C441-5065A9CD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59" y="-609747"/>
            <a:ext cx="7460282" cy="7460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B4BC5-5913-D1C3-CFA2-6D218EAC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2" y="-242888"/>
            <a:ext cx="10152414" cy="2604976"/>
          </a:xfrm>
          <a:prstGeom prst="rect">
            <a:avLst/>
          </a:prstGeom>
        </p:spPr>
      </p:pic>
      <p:pic>
        <p:nvPicPr>
          <p:cNvPr id="2" name="Picture 1" descr="Calendar&#10;&#10;Description automatically generated">
            <a:extLst>
              <a:ext uri="{FF2B5EF4-FFF2-40B4-BE49-F238E27FC236}">
                <a16:creationId xmlns:a16="http://schemas.microsoft.com/office/drawing/2014/main" id="{120A050A-3B81-C519-F22E-DBB4722D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99" y="1122413"/>
            <a:ext cx="6746999" cy="67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3118CF7A-207D-EA8E-C441-5065A9CD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59" y="-405466"/>
            <a:ext cx="7460282" cy="7460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B223E-5DF1-7F59-28F6-93814119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04" y="0"/>
            <a:ext cx="668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3118CF7A-207D-EA8E-C441-5065A9CD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79" y="-405466"/>
            <a:ext cx="7460282" cy="7460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38BE53-318B-BF63-C47F-242AF7B7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817" y="0"/>
            <a:ext cx="5962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3118CF7A-207D-EA8E-C441-5065A9CD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79" y="-405466"/>
            <a:ext cx="7460282" cy="7460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FE36C-3B13-46F0-9322-27DD399F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27" y="101600"/>
            <a:ext cx="7086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9B2E9-277F-4DDD-9BDF-AFA7655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Whey Market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DACB0BC-6A14-4F13-A6DF-6F49C81FF369}"/>
              </a:ext>
            </a:extLst>
          </p:cNvPr>
          <p:cNvGrpSpPr/>
          <p:nvPr/>
        </p:nvGrpSpPr>
        <p:grpSpPr>
          <a:xfrm>
            <a:off x="2879976" y="2590440"/>
            <a:ext cx="2899553" cy="1043588"/>
            <a:chOff x="2826979" y="1317072"/>
            <a:chExt cx="2899553" cy="10435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D0A0AA-5FA7-457A-BF61-768895479676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Anunciar Produtos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D3BFA76-68B0-461D-B97B-59D69E4C5E53}"/>
                </a:ext>
              </a:extLst>
            </p:cNvPr>
            <p:cNvSpPr/>
            <p:nvPr/>
          </p:nvSpPr>
          <p:spPr>
            <a:xfrm>
              <a:off x="2826979" y="1317072"/>
              <a:ext cx="827881" cy="47467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</a:rPr>
                <a:t>Informações incoerentes com o produto por parte do fabricante 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ADEEAE3-849F-49DE-A34B-8056A70D936B}"/>
                </a:ext>
              </a:extLst>
            </p:cNvPr>
            <p:cNvSpPr/>
            <p:nvPr/>
          </p:nvSpPr>
          <p:spPr>
            <a:xfrm>
              <a:off x="2832970" y="1880470"/>
              <a:ext cx="827881" cy="4801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</a:rPr>
                <a:t>Realizar a descrição do produto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3190316-D5C4-4BDA-A811-21E1A4396034}"/>
                </a:ext>
              </a:extLst>
            </p:cNvPr>
            <p:cNvSpPr/>
            <p:nvPr/>
          </p:nvSpPr>
          <p:spPr>
            <a:xfrm>
              <a:off x="4922278" y="1458980"/>
              <a:ext cx="804254" cy="4515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</a:rPr>
                <a:t>Maior disponibilidade de produtos 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EB9791E-DDD9-4F10-B879-5A90DA8856DD}"/>
              </a:ext>
            </a:extLst>
          </p:cNvPr>
          <p:cNvGrpSpPr/>
          <p:nvPr/>
        </p:nvGrpSpPr>
        <p:grpSpPr>
          <a:xfrm>
            <a:off x="5925829" y="1148080"/>
            <a:ext cx="2856245" cy="1032988"/>
            <a:chOff x="5904342" y="1190948"/>
            <a:chExt cx="2856245" cy="10329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4517DBA-3642-4C94-8014-EE1CA42AFD25}"/>
                </a:ext>
              </a:extLst>
            </p:cNvPr>
            <p:cNvSpPr/>
            <p:nvPr/>
          </p:nvSpPr>
          <p:spPr>
            <a:xfrm>
              <a:off x="68188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Consumidor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C084FC-0134-4BB1-AFD2-B279E60F31AD}"/>
                </a:ext>
              </a:extLst>
            </p:cNvPr>
            <p:cNvSpPr/>
            <p:nvPr/>
          </p:nvSpPr>
          <p:spPr>
            <a:xfrm>
              <a:off x="59043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Pesquisar o produto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5D05F20-E907-4A01-BA7E-21BCA2F1A3D0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Colocar produtos no carrinho</a:t>
              </a: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C14EB4E-62AF-4551-B13B-0AF6BBAB5429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Comprar produtos 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600FEEF-6DC1-4FD9-851C-4F7997D18034}"/>
                </a:ext>
              </a:extLst>
            </p:cNvPr>
            <p:cNvSpPr/>
            <p:nvPr/>
          </p:nvSpPr>
          <p:spPr>
            <a:xfrm>
              <a:off x="7926715" y="1190948"/>
              <a:ext cx="827881" cy="395256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Encontrar o produto que pesquisou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A196112-65FE-4CE1-B70A-2072D12602FC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Centralizaçao de ofertas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67328FC-86FE-4DCA-8E85-217C4ECC5E3D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Preços atraentes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DDB7DA7-5D54-4B4B-BF53-953EC73153A8}"/>
              </a:ext>
            </a:extLst>
          </p:cNvPr>
          <p:cNvGrpSpPr/>
          <p:nvPr/>
        </p:nvGrpSpPr>
        <p:grpSpPr>
          <a:xfrm>
            <a:off x="9027842" y="1275127"/>
            <a:ext cx="2864634" cy="906864"/>
            <a:chOff x="9027842" y="1317072"/>
            <a:chExt cx="2864634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2CBFF-44A6-4793-B436-0131599CD6EA}"/>
                </a:ext>
              </a:extLst>
            </p:cNvPr>
            <p:cNvSpPr/>
            <p:nvPr/>
          </p:nvSpPr>
          <p:spPr>
            <a:xfrm>
              <a:off x="99423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Administrador do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Sistema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97AAAC8-BFB2-4B2B-B47C-94F80C0E1D6F}"/>
                </a:ext>
              </a:extLst>
            </p:cNvPr>
            <p:cNvSpPr/>
            <p:nvPr/>
          </p:nvSpPr>
          <p:spPr>
            <a:xfrm>
              <a:off x="90278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Validar Lojistas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5AA2FF3-C784-4112-A3DD-BE00F98B9737}"/>
                </a:ext>
              </a:extLst>
            </p:cNvPr>
            <p:cNvSpPr/>
            <p:nvPr/>
          </p:nvSpPr>
          <p:spPr>
            <a:xfrm>
              <a:off x="90338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Validar Compras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921110A-5AF3-4165-8768-BDEC70A898B7}"/>
                </a:ext>
              </a:extLst>
            </p:cNvPr>
            <p:cNvSpPr/>
            <p:nvPr/>
          </p:nvSpPr>
          <p:spPr>
            <a:xfrm>
              <a:off x="90278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Validar Produtos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59A0D0-9F32-4DCA-B7DE-2764347FC3A6}"/>
                </a:ext>
              </a:extLst>
            </p:cNvPr>
            <p:cNvSpPr/>
            <p:nvPr/>
          </p:nvSpPr>
          <p:spPr>
            <a:xfrm>
              <a:off x="11058604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Controle dos lojistas cadastrados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11798AE-9AB3-431C-8501-BA5FCE5CA63B}"/>
                </a:ext>
              </a:extLst>
            </p:cNvPr>
            <p:cNvSpPr/>
            <p:nvPr/>
          </p:nvSpPr>
          <p:spPr>
            <a:xfrm>
              <a:off x="11064595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Evitar fraudes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6EC0BCE7-8EC3-4D81-9179-99047909CE0C}"/>
                </a:ext>
              </a:extLst>
            </p:cNvPr>
            <p:cNvSpPr/>
            <p:nvPr/>
          </p:nvSpPr>
          <p:spPr>
            <a:xfrm>
              <a:off x="11058604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Evitar produtos incompatíveis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D090B8E-C502-4B79-890E-7B1A8F568367}"/>
              </a:ext>
            </a:extLst>
          </p:cNvPr>
          <p:cNvGrpSpPr/>
          <p:nvPr/>
        </p:nvGrpSpPr>
        <p:grpSpPr>
          <a:xfrm>
            <a:off x="704190" y="1182506"/>
            <a:ext cx="900001" cy="2431212"/>
            <a:chOff x="714350" y="1182506"/>
            <a:chExt cx="900001" cy="2431212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7CE789E-29CB-4745-B92B-5599595778AB}"/>
                </a:ext>
              </a:extLst>
            </p:cNvPr>
            <p:cNvSpPr/>
            <p:nvPr/>
          </p:nvSpPr>
          <p:spPr>
            <a:xfrm>
              <a:off x="714351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Categorização de produtos imprecisa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13C4FD-F1B7-42CC-BBE7-8E957B32AF9E}"/>
                </a:ext>
              </a:extLst>
            </p:cNvPr>
            <p:cNvSpPr/>
            <p:nvPr/>
          </p:nvSpPr>
          <p:spPr>
            <a:xfrm>
              <a:off x="714350" y="1812489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</a:rPr>
                <a:t>Falta de conhecimento sobre os produtos fitness 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B0D4D91-BCED-45C5-89BD-9BF2DC3182DC}"/>
                </a:ext>
              </a:extLst>
            </p:cNvPr>
            <p:cNvSpPr/>
            <p:nvPr/>
          </p:nvSpPr>
          <p:spPr>
            <a:xfrm>
              <a:off x="714351" y="2442472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Dificuldade em comprar certos produtos fitness pela indisponibilidade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366AFAE-E409-41B2-88BF-3EE1DD81DC46}"/>
                </a:ext>
              </a:extLst>
            </p:cNvPr>
            <p:cNvSpPr/>
            <p:nvPr/>
          </p:nvSpPr>
          <p:spPr>
            <a:xfrm>
              <a:off x="714350" y="308495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Ofertas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dispersas na internet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56C6210-D37B-4FD0-99BE-2A3D2319744C}"/>
              </a:ext>
            </a:extLst>
          </p:cNvPr>
          <p:cNvGrpSpPr/>
          <p:nvPr/>
        </p:nvGrpSpPr>
        <p:grpSpPr>
          <a:xfrm>
            <a:off x="708965" y="3882592"/>
            <a:ext cx="2008411" cy="1687316"/>
            <a:chOff x="708965" y="3882803"/>
            <a:chExt cx="2008411" cy="1603463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9A774C2-4DC2-4C1D-8DFC-016B80190E7C}"/>
                </a:ext>
              </a:extLst>
            </p:cNvPr>
            <p:cNvSpPr/>
            <p:nvPr/>
          </p:nvSpPr>
          <p:spPr>
            <a:xfrm>
              <a:off x="715173" y="3882803"/>
              <a:ext cx="900000" cy="900812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pt-BR" sz="8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914400">
                <a:defRPr/>
              </a:pPr>
              <a:endParaRPr lang="pt-BR" sz="8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914400">
                <a:defRPr/>
              </a:pPr>
              <a:r>
                <a:rPr lang="pt-BR" sz="800" dirty="0">
                  <a:solidFill>
                    <a:prstClr val="black"/>
                  </a:solidFill>
                  <a:latin typeface="Calibri" panose="020F0502020204030204"/>
                </a:rPr>
                <a:t>Categorização de produtos desenvolvida especialmente para atender as demandas do setor fitness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E1965DC-CC3F-42BD-8BCD-9392F8ECB703}"/>
                </a:ext>
              </a:extLst>
            </p:cNvPr>
            <p:cNvSpPr/>
            <p:nvPr/>
          </p:nvSpPr>
          <p:spPr>
            <a:xfrm>
              <a:off x="1817376" y="3882803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Concentração de empresas do setor fitness na aplicação </a:t>
              </a:r>
              <a:r>
                <a:rPr lang="pt-BR" sz="800" dirty="0">
                  <a:latin typeface="Calibri" panose="020F0502020204030204"/>
                </a:rPr>
                <a:t>desenvolvida</a:t>
              </a:r>
              <a:endParaRPr lang="pt-B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D34EA57-D2D2-4BD7-BE56-F0420233E470}"/>
                </a:ext>
              </a:extLst>
            </p:cNvPr>
            <p:cNvSpPr/>
            <p:nvPr/>
          </p:nvSpPr>
          <p:spPr>
            <a:xfrm>
              <a:off x="708965" y="4919339"/>
              <a:ext cx="900000" cy="566927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</a:rPr>
                <a:t>Explicar quais são efeitos dos produtos e </a:t>
              </a: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quais</a:t>
              </a: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</a:rPr>
                <a:t> os resultados (de acordo com o objetivo)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2C49471-D3AD-497D-A775-114734AC9FF1}"/>
              </a:ext>
            </a:extLst>
          </p:cNvPr>
          <p:cNvGrpSpPr/>
          <p:nvPr/>
        </p:nvGrpSpPr>
        <p:grpSpPr>
          <a:xfrm>
            <a:off x="2870500" y="1271240"/>
            <a:ext cx="2839467" cy="906864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AACBB5E-6AE2-4A82-A37D-611DA722B155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Lojista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17AC9D-B0C1-4FB7-B09E-31AF66426DA2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Anunciar Produtos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AC720E-B096-4908-BE61-54095A846951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Vender Produtos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7D19DB6E-7108-4D79-988F-6C23A3A54027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Gerenciar estoque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C343B50-E159-4521-A2A8-10E8BBB76284}"/>
                </a:ext>
              </a:extLst>
            </p:cNvPr>
            <p:cNvSpPr/>
            <p:nvPr/>
          </p:nvSpPr>
          <p:spPr>
            <a:xfrm>
              <a:off x="483856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pedidos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5386194-5DBE-46F8-A71B-5A64C9364C88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pagamento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77C5FED-8BBF-48C4-80CB-EF7FCAB1B084}"/>
                </a:ext>
              </a:extLst>
            </p:cNvPr>
            <p:cNvSpPr/>
            <p:nvPr/>
          </p:nvSpPr>
          <p:spPr>
            <a:xfrm>
              <a:off x="4832574" y="1954804"/>
              <a:ext cx="793185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feedback dos consumidores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29D6AF4-7046-4336-A75C-29C31ED2B6D9}"/>
              </a:ext>
            </a:extLst>
          </p:cNvPr>
          <p:cNvGrpSpPr/>
          <p:nvPr/>
        </p:nvGrpSpPr>
        <p:grpSpPr>
          <a:xfrm>
            <a:off x="5948598" y="2288612"/>
            <a:ext cx="3058358" cy="1203168"/>
            <a:chOff x="2826979" y="1020768"/>
            <a:chExt cx="3058358" cy="12031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A3EB2A-B6F2-4CA1-85F1-56AE78E4BCF4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Comprar Produtos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848516D-3AE7-4F68-9C3D-B5C53F49B965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Ofertas dispersas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F79CE62-12A0-4BAA-8BA7-48BB65CAB430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Preços elevados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3025879-BEFB-4D71-9F77-EAEECC54933B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Não saber sobre o produto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E4A78C59-653D-48DB-9A57-024E61FBE41E}"/>
                </a:ext>
              </a:extLst>
            </p:cNvPr>
            <p:cNvSpPr/>
            <p:nvPr/>
          </p:nvSpPr>
          <p:spPr>
            <a:xfrm>
              <a:off x="4888969" y="1020768"/>
              <a:ext cx="985008" cy="443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Comprar produtos de diferentes lojas em uma única compra online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CA608A0-F0FB-42EF-BB46-7FCDC2547A29}"/>
                </a:ext>
              </a:extLst>
            </p:cNvPr>
            <p:cNvSpPr/>
            <p:nvPr/>
          </p:nvSpPr>
          <p:spPr>
            <a:xfrm>
              <a:off x="4892934" y="1474002"/>
              <a:ext cx="985008" cy="2345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algn="ctr" defTabSz="914400">
                <a:defRPr/>
              </a:pPr>
              <a:r>
                <a:rPr lang="pt-BR" sz="800" dirty="0">
                  <a:solidFill>
                    <a:prstClr val="white"/>
                  </a:solidFill>
                  <a:latin typeface="Calibri" panose="020F0502020204030204"/>
                </a:rPr>
                <a:t>Mais opções de produtos </a:t>
              </a:r>
              <a:r>
                <a:rPr lang="pt-BR" sz="800" dirty="0">
                  <a:solidFill>
                    <a:prstClr val="white"/>
                  </a:solidFill>
                </a:rPr>
                <a:t>e lojistas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AAD371C-1E46-4905-B089-6BEA51749F6C}"/>
                </a:ext>
              </a:extLst>
            </p:cNvPr>
            <p:cNvSpPr/>
            <p:nvPr/>
          </p:nvSpPr>
          <p:spPr>
            <a:xfrm>
              <a:off x="4885966" y="1719243"/>
              <a:ext cx="999371" cy="4678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pt-BR" sz="800" dirty="0">
                  <a:solidFill>
                    <a:prstClr val="white"/>
                  </a:solidFill>
                  <a:latin typeface="Calibri" panose="020F0502020204030204"/>
                </a:rPr>
                <a:t>Maior controle sobre os produtos comprados e suas respectivas informações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endParaRP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E19DFC2-9244-4319-82B9-7C3C32D0E12F}"/>
              </a:ext>
            </a:extLst>
          </p:cNvPr>
          <p:cNvGrpSpPr/>
          <p:nvPr/>
        </p:nvGrpSpPr>
        <p:grpSpPr>
          <a:xfrm>
            <a:off x="9055407" y="2442472"/>
            <a:ext cx="2845458" cy="1119315"/>
            <a:chOff x="2820988" y="1162471"/>
            <a:chExt cx="2845458" cy="11193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560787A-4099-4F26-8F92-891F3DA19EA8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</a:rPr>
                <a:t>Validar Compras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204862A-5693-4507-8456-29CB5B3BD018}"/>
                </a:ext>
              </a:extLst>
            </p:cNvPr>
            <p:cNvSpPr/>
            <p:nvPr/>
          </p:nvSpPr>
          <p:spPr>
            <a:xfrm>
              <a:off x="2826979" y="1162471"/>
              <a:ext cx="827881" cy="4611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Falhas de envio por parte do lojista (extravio e afins)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8DEE335-00A0-4A3C-A3A6-CEE53CF90F56}"/>
                </a:ext>
              </a:extLst>
            </p:cNvPr>
            <p:cNvSpPr/>
            <p:nvPr/>
          </p:nvSpPr>
          <p:spPr>
            <a:xfrm>
              <a:off x="2820988" y="1785117"/>
              <a:ext cx="827881" cy="4966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Chargeback e fraudes de compra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92C02914-ABEF-40FF-9617-DB6528A11EE4}"/>
                </a:ext>
              </a:extLst>
            </p:cNvPr>
            <p:cNvSpPr/>
            <p:nvPr/>
          </p:nvSpPr>
          <p:spPr>
            <a:xfrm>
              <a:off x="4838565" y="1270589"/>
              <a:ext cx="827881" cy="7466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Compra mais segura tanto para o consumidor quanto para o lojista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96AA59A7-55E9-4C74-8706-292E24F262DD}"/>
              </a:ext>
            </a:extLst>
          </p:cNvPr>
          <p:cNvGrpSpPr/>
          <p:nvPr/>
        </p:nvGrpSpPr>
        <p:grpSpPr>
          <a:xfrm>
            <a:off x="3747532" y="3999156"/>
            <a:ext cx="1142533" cy="1801229"/>
            <a:chOff x="3252924" y="4049953"/>
            <a:chExt cx="1142533" cy="1801229"/>
          </a:xfrm>
          <a:solidFill>
            <a:schemeClr val="bg1">
              <a:lumMod val="95000"/>
            </a:schemeClr>
          </a:solidFill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5FAE0C9-D993-4B74-9F7F-7489AD86B09F}"/>
                </a:ext>
              </a:extLst>
            </p:cNvPr>
            <p:cNvSpPr/>
            <p:nvPr/>
          </p:nvSpPr>
          <p:spPr>
            <a:xfrm>
              <a:off x="3252925" y="404995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Cadastro de Lojista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85010852-B085-4729-8D90-19BD5B4F80E3}"/>
                </a:ext>
              </a:extLst>
            </p:cNvPr>
            <p:cNvSpPr/>
            <p:nvPr/>
          </p:nvSpPr>
          <p:spPr>
            <a:xfrm>
              <a:off x="3252924" y="469243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Cadastro do Produto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A53AEED7-58FA-4995-8933-3FA59674478E}"/>
                </a:ext>
              </a:extLst>
            </p:cNvPr>
            <p:cNvSpPr/>
            <p:nvPr/>
          </p:nvSpPr>
          <p:spPr>
            <a:xfrm>
              <a:off x="3262400" y="5322418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Cadastrar descrição do anúncio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5153BB8-2C33-406A-81F9-3897A767897F}"/>
              </a:ext>
            </a:extLst>
          </p:cNvPr>
          <p:cNvGrpSpPr/>
          <p:nvPr/>
        </p:nvGrpSpPr>
        <p:grpSpPr>
          <a:xfrm>
            <a:off x="6184997" y="3929761"/>
            <a:ext cx="2376435" cy="2447388"/>
            <a:chOff x="6240803" y="4053133"/>
            <a:chExt cx="2376435" cy="2447388"/>
          </a:xfrm>
          <a:solidFill>
            <a:schemeClr val="bg1">
              <a:lumMod val="95000"/>
            </a:schemeClr>
          </a:solidFill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2DD82A40-ADA1-4637-9C83-E2D1A38B051D}"/>
                </a:ext>
              </a:extLst>
            </p:cNvPr>
            <p:cNvSpPr/>
            <p:nvPr/>
          </p:nvSpPr>
          <p:spPr>
            <a:xfrm>
              <a:off x="7467056" y="5971757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Listar os produtos de acordo com categoria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filtros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85E85DF0-BD1A-470C-89A7-25509A6988CA}"/>
                </a:ext>
              </a:extLst>
            </p:cNvPr>
            <p:cNvSpPr/>
            <p:nvPr/>
          </p:nvSpPr>
          <p:spPr>
            <a:xfrm>
              <a:off x="6240803" y="469561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Adicionar produtos ao carrinho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0EA82C8-15A2-47DD-9543-88C84178A98E}"/>
                </a:ext>
              </a:extLst>
            </p:cNvPr>
            <p:cNvSpPr/>
            <p:nvPr/>
          </p:nvSpPr>
          <p:spPr>
            <a:xfrm>
              <a:off x="7484181" y="405313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pt-BR" sz="800" dirty="0">
                  <a:solidFill>
                    <a:prstClr val="black"/>
                  </a:solidFill>
                  <a:latin typeface="Calibri" panose="020F0502020204030204"/>
                </a:rPr>
                <a:t>Ver</a:t>
              </a: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anúncios personalizados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8973A0D9-3D04-4052-8604-994DFBEE361D}"/>
                </a:ext>
              </a:extLst>
            </p:cNvPr>
            <p:cNvSpPr/>
            <p:nvPr/>
          </p:nvSpPr>
          <p:spPr>
            <a:xfrm>
              <a:off x="6240804" y="5313099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Consultar preço e prazo do frete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DDBC8CE1-3A9B-4FB7-87B2-852FD6A24A0B}"/>
                </a:ext>
              </a:extLst>
            </p:cNvPr>
            <p:cNvSpPr/>
            <p:nvPr/>
          </p:nvSpPr>
          <p:spPr>
            <a:xfrm>
              <a:off x="6240803" y="595558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Usar </a:t>
              </a:r>
              <a:r>
                <a:rPr lang="pt-BR" sz="800" dirty="0">
                  <a:solidFill>
                    <a:prstClr val="black"/>
                  </a:solidFill>
                  <a:latin typeface="Calibri" panose="020F0502020204030204"/>
                </a:rPr>
                <a:t>a </a:t>
              </a: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barra de pesquisa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30BADB6-C184-4E9F-BE7A-B34A9E638E8F}"/>
              </a:ext>
            </a:extLst>
          </p:cNvPr>
          <p:cNvGrpSpPr/>
          <p:nvPr/>
        </p:nvGrpSpPr>
        <p:grpSpPr>
          <a:xfrm>
            <a:off x="9916093" y="3911473"/>
            <a:ext cx="1142511" cy="1804204"/>
            <a:chOff x="9403191" y="3946294"/>
            <a:chExt cx="1142511" cy="1804204"/>
          </a:xfrm>
          <a:solidFill>
            <a:schemeClr val="bg1">
              <a:lumMod val="95000"/>
            </a:schemeClr>
          </a:solidFill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61397673-FD3E-40B6-8EAC-34D03B09BCFA}"/>
                </a:ext>
              </a:extLst>
            </p:cNvPr>
            <p:cNvSpPr/>
            <p:nvPr/>
          </p:nvSpPr>
          <p:spPr>
            <a:xfrm>
              <a:off x="9403191" y="3946294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</a:rPr>
                <a:t>Confirmar autoria de compra</a:t>
              </a: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6EE38CC0-83B9-4EEB-B4DE-6B8A77D9B14D}"/>
                </a:ext>
              </a:extLst>
            </p:cNvPr>
            <p:cNvSpPr/>
            <p:nvPr/>
          </p:nvSpPr>
          <p:spPr>
            <a:xfrm>
              <a:off x="9412645" y="4584014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</a:rPr>
                <a:t>Realizar autenticação do pagamento</a:t>
              </a: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4AFE400F-C02B-4FB4-A87D-16FEC2E43DB5}"/>
                </a:ext>
              </a:extLst>
            </p:cNvPr>
            <p:cNvSpPr/>
            <p:nvPr/>
          </p:nvSpPr>
          <p:spPr>
            <a:xfrm>
              <a:off x="9412645" y="5221734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Validar envio do produto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tângulo 73">
            <a:extLst>
              <a:ext uri="{FF2B5EF4-FFF2-40B4-BE49-F238E27FC236}">
                <a16:creationId xmlns:a16="http://schemas.microsoft.com/office/drawing/2014/main" id="{73B1EF9F-89A3-8CEA-525F-ECE9C3FAC49B}"/>
              </a:ext>
            </a:extLst>
          </p:cNvPr>
          <p:cNvSpPr/>
          <p:nvPr/>
        </p:nvSpPr>
        <p:spPr>
          <a:xfrm>
            <a:off x="7411250" y="4572243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Gerenciar itens do carrinho</a:t>
            </a:r>
          </a:p>
        </p:txBody>
      </p:sp>
      <p:sp>
        <p:nvSpPr>
          <p:cNvPr id="8" name="Retângulo 73">
            <a:extLst>
              <a:ext uri="{FF2B5EF4-FFF2-40B4-BE49-F238E27FC236}">
                <a16:creationId xmlns:a16="http://schemas.microsoft.com/office/drawing/2014/main" id="{3ED02B70-7DAE-2532-D5DB-82080CF12C92}"/>
              </a:ext>
            </a:extLst>
          </p:cNvPr>
          <p:cNvSpPr/>
          <p:nvPr/>
        </p:nvSpPr>
        <p:spPr>
          <a:xfrm>
            <a:off x="7412571" y="5181156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Aplicar descontos no carrinho</a:t>
            </a:r>
          </a:p>
        </p:txBody>
      </p:sp>
      <p:sp>
        <p:nvSpPr>
          <p:cNvPr id="33" name="Retângulo 35">
            <a:extLst>
              <a:ext uri="{FF2B5EF4-FFF2-40B4-BE49-F238E27FC236}">
                <a16:creationId xmlns:a16="http://schemas.microsoft.com/office/drawing/2014/main" id="{68C632F5-BB70-3048-5799-5A7C6E764559}"/>
              </a:ext>
            </a:extLst>
          </p:cNvPr>
          <p:cNvSpPr/>
          <p:nvPr/>
        </p:nvSpPr>
        <p:spPr>
          <a:xfrm>
            <a:off x="704190" y="5785040"/>
            <a:ext cx="900000" cy="556416"/>
          </a:xfrm>
          <a:prstGeom prst="rect">
            <a:avLst/>
          </a:prstGeom>
          <a:solidFill>
            <a:srgbClr val="FBAB53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</a:rPr>
              <a:t>Maior disponibilidade de produtos fitness de alta demanda</a:t>
            </a:r>
          </a:p>
        </p:txBody>
      </p:sp>
      <p:sp>
        <p:nvSpPr>
          <p:cNvPr id="11" name="Retângulo 82">
            <a:extLst>
              <a:ext uri="{FF2B5EF4-FFF2-40B4-BE49-F238E27FC236}">
                <a16:creationId xmlns:a16="http://schemas.microsoft.com/office/drawing/2014/main" id="{44547871-F08A-28A2-9846-947C2F5A9506}"/>
              </a:ext>
            </a:extLst>
          </p:cNvPr>
          <p:cNvSpPr/>
          <p:nvPr/>
        </p:nvSpPr>
        <p:spPr>
          <a:xfrm>
            <a:off x="6193172" y="3910244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Realizar o cadastro do </a:t>
            </a:r>
            <a:r>
              <a:rPr lang="pt-BR" sz="800">
                <a:solidFill>
                  <a:prstClr val="black"/>
                </a:solidFill>
                <a:latin typeface="Calibri" panose="020F0502020204030204"/>
              </a:rPr>
              <a:t>consumidor</a:t>
            </a:r>
          </a:p>
        </p:txBody>
      </p:sp>
      <p:sp>
        <p:nvSpPr>
          <p:cNvPr id="27" name="Retângulo 8">
            <a:extLst>
              <a:ext uri="{FF2B5EF4-FFF2-40B4-BE49-F238E27FC236}">
                <a16:creationId xmlns:a16="http://schemas.microsoft.com/office/drawing/2014/main" id="{9B5EF80C-0C60-5583-4E25-67644E8422CA}"/>
              </a:ext>
            </a:extLst>
          </p:cNvPr>
          <p:cNvSpPr/>
          <p:nvPr/>
        </p:nvSpPr>
        <p:spPr>
          <a:xfrm>
            <a:off x="4991633" y="3254877"/>
            <a:ext cx="804658" cy="412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Alavancar as vendas da loja</a:t>
            </a:r>
          </a:p>
        </p:txBody>
      </p:sp>
      <p:sp>
        <p:nvSpPr>
          <p:cNvPr id="35" name="Retângulo 8">
            <a:extLst>
              <a:ext uri="{FF2B5EF4-FFF2-40B4-BE49-F238E27FC236}">
                <a16:creationId xmlns:a16="http://schemas.microsoft.com/office/drawing/2014/main" id="{0452FE7A-E2D6-1EDF-CF63-1DCB8420F6B4}"/>
              </a:ext>
            </a:extLst>
          </p:cNvPr>
          <p:cNvSpPr/>
          <p:nvPr/>
        </p:nvSpPr>
        <p:spPr>
          <a:xfrm>
            <a:off x="4991633" y="2309537"/>
            <a:ext cx="781433" cy="391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prstClr val="white"/>
                </a:solidFill>
                <a:latin typeface="Calibri" panose="020F0502020204030204"/>
                <a:ea typeface="Calibri"/>
                <a:cs typeface="Calibri"/>
              </a:rPr>
              <a:t>Realizar vendas online</a:t>
            </a:r>
          </a:p>
        </p:txBody>
      </p:sp>
      <p:sp>
        <p:nvSpPr>
          <p:cNvPr id="32" name="Retângulo 58">
            <a:extLst>
              <a:ext uri="{FF2B5EF4-FFF2-40B4-BE49-F238E27FC236}">
                <a16:creationId xmlns:a16="http://schemas.microsoft.com/office/drawing/2014/main" id="{0B9FDFF1-BF97-4A4C-EB50-7EDDEBB331FC}"/>
              </a:ext>
            </a:extLst>
          </p:cNvPr>
          <p:cNvSpPr/>
          <p:nvPr/>
        </p:nvSpPr>
        <p:spPr>
          <a:xfrm>
            <a:off x="8021948" y="3475173"/>
            <a:ext cx="985008" cy="234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 defTabSz="914400">
              <a:defRPr/>
            </a:pPr>
            <a:r>
              <a:rPr lang="pt-BR" sz="800" dirty="0">
                <a:solidFill>
                  <a:prstClr val="white"/>
                </a:solidFill>
                <a:latin typeface="Calibri" panose="020F0502020204030204"/>
              </a:rPr>
              <a:t>Encontrar preços mais atraentes</a:t>
            </a: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6BEC-CD85-9F33-666D-EDAF561B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Equipe: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25B8-B957-A47F-7563-C860DE48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Gilmar Denck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Leonardo Klein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Eduardo Moura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Renan Valério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Elias Fernandes</a:t>
            </a:r>
          </a:p>
        </p:txBody>
      </p:sp>
    </p:spTree>
    <p:extLst>
      <p:ext uri="{BB962C8B-B14F-4D97-AF65-F5344CB8AC3E}">
        <p14:creationId xmlns:p14="http://schemas.microsoft.com/office/powerpoint/2010/main" val="80068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0CCAB1A44B9E4F8A8B33E1EEC19825" ma:contentTypeVersion="5" ma:contentTypeDescription="Create a new document." ma:contentTypeScope="" ma:versionID="bb23a909dfc6d8db161d3128c7b18b6a">
  <xsd:schema xmlns:xsd="http://www.w3.org/2001/XMLSchema" xmlns:xs="http://www.w3.org/2001/XMLSchema" xmlns:p="http://schemas.microsoft.com/office/2006/metadata/properties" xmlns:ns3="d83092b9-84c5-4c00-8371-4c03e64c704a" xmlns:ns4="6b0dfbc3-02f7-4c14-a5cf-0e8ebe7d5d3a" targetNamespace="http://schemas.microsoft.com/office/2006/metadata/properties" ma:root="true" ma:fieldsID="7659ade0e7aebbe69866f5c12c391f01" ns3:_="" ns4:_="">
    <xsd:import namespace="d83092b9-84c5-4c00-8371-4c03e64c704a"/>
    <xsd:import namespace="6b0dfbc3-02f7-4c14-a5cf-0e8ebe7d5d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092b9-84c5-4c00-8371-4c03e64c70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dfbc3-02f7-4c14-a5cf-0e8ebe7d5d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E6043-1C95-495D-8554-5724EDDAE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A21AB4-657A-4B6C-B858-132A3FA18E9E}">
  <ds:schemaRefs>
    <ds:schemaRef ds:uri="6b0dfbc3-02f7-4c14-a5cf-0e8ebe7d5d3a"/>
    <ds:schemaRef ds:uri="d83092b9-84c5-4c00-8371-4c03e64c70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C1CD55-D5A8-4BF2-8024-0CCBBA10B48F}">
  <ds:schemaRefs>
    <ds:schemaRef ds:uri="http://www.w3.org/XML/1998/namespace"/>
    <ds:schemaRef ds:uri="d83092b9-84c5-4c00-8371-4c03e64c704a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6b0dfbc3-02f7-4c14-a5cf-0e8ebe7d5d3a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444</TotalTime>
  <Words>306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Corbel</vt:lpstr>
      <vt:lpstr>Parallax</vt:lpstr>
      <vt:lpstr>Tema do Office</vt:lpstr>
      <vt:lpstr>PowerPoint Presentation</vt:lpstr>
      <vt:lpstr>PowerPoint Presentation</vt:lpstr>
      <vt:lpstr>PowerPoint Presentation</vt:lpstr>
      <vt:lpstr>PowerPoint Presentation</vt:lpstr>
      <vt:lpstr>Whey Market</vt:lpstr>
      <vt:lpstr>Equipe: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Klein</dc:creator>
  <cp:lastModifiedBy>Leonardo Klein</cp:lastModifiedBy>
  <cp:revision>3</cp:revision>
  <dcterms:created xsi:type="dcterms:W3CDTF">2023-03-17T11:03:47Z</dcterms:created>
  <dcterms:modified xsi:type="dcterms:W3CDTF">2023-04-22T18:06:39Z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0x0101007D0CCAB1A44B9E4F8A8B33E1EEC19825</vt:lpwstr>
  </property>
</Properties>
</file>