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9" r:id="rId3"/>
    <p:sldId id="261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5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853B-3EFD-4C6C-8D04-AAB5B691BDC7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5A4D433A-26AE-417E-AA35-59750A1D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41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853B-3EFD-4C6C-8D04-AAB5B691BDC7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33A-26AE-417E-AA35-59750A1D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56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853B-3EFD-4C6C-8D04-AAB5B691BDC7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33A-26AE-417E-AA35-59750A1D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91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853B-3EFD-4C6C-8D04-AAB5B691BDC7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33A-26AE-417E-AA35-59750A1D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85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774853B-3EFD-4C6C-8D04-AAB5B691BDC7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A4D433A-26AE-417E-AA35-59750A1D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28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853B-3EFD-4C6C-8D04-AAB5B691BDC7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33A-26AE-417E-AA35-59750A1D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39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853B-3EFD-4C6C-8D04-AAB5B691BDC7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33A-26AE-417E-AA35-59750A1D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28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853B-3EFD-4C6C-8D04-AAB5B691BDC7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33A-26AE-417E-AA35-59750A1D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64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853B-3EFD-4C6C-8D04-AAB5B691BDC7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33A-26AE-417E-AA35-59750A1D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42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853B-3EFD-4C6C-8D04-AAB5B691BDC7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33A-26AE-417E-AA35-59750A1D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10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853B-3EFD-4C6C-8D04-AAB5B691BDC7}" type="datetimeFigureOut">
              <a:rPr lang="zh-TW" altLang="en-US" smtClean="0"/>
              <a:t>2018/1/10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33A-26AE-417E-AA35-59750A1D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33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774853B-3EFD-4C6C-8D04-AAB5B691BDC7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5A4D433A-26AE-417E-AA35-59750A1D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76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33618B-CA3B-416D-8392-D1EDE0D28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3841" y="2073897"/>
            <a:ext cx="7623158" cy="1694337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共筆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1665E0-4A90-422B-ADA1-49DAD9BD9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6312" y="4412988"/>
            <a:ext cx="3418216" cy="1892300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第九組</a:t>
            </a:r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組員：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03131592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范玟瑄</a:t>
            </a:r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04132453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張家瑋</a:t>
            </a:r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06362470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金盈池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0DE75A-93D7-4FD2-B44E-B648C5A8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449" y="2634851"/>
            <a:ext cx="572428" cy="57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7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D05CEE-7C7A-4A41-9F0C-DD147C2D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392" y="688156"/>
            <a:ext cx="8147215" cy="1022765"/>
          </a:xfrm>
        </p:spPr>
        <p:txBody>
          <a:bodyPr anchor="ctr"/>
          <a:lstStyle/>
          <a:p>
            <a:pPr algn="ctr"/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A7D811-7ECE-4F5E-AC23-65F080E28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2392" y="1710921"/>
            <a:ext cx="8931554" cy="476525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主要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zh-TW" altLang="en-US" sz="3200" i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共同修改公開筆記</a:t>
            </a:r>
            <a:endParaRPr lang="en-US" altLang="zh-TW" sz="3200" i="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其他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zh-TW" altLang="en-US" sz="3200" i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新增，刪除、修改私人筆記</a:t>
            </a:r>
            <a:endParaRPr lang="en-US" altLang="zh-TW" sz="3200" i="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3200" i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發布筆記內容</a:t>
            </a:r>
            <a:endParaRPr lang="en-US" altLang="zh-TW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3200" i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登入註冊</a:t>
            </a:r>
            <a:endParaRPr lang="en-US" altLang="zh-TW" sz="3200" i="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en-US" altLang="zh-TW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en-US" altLang="zh-TW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786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>
            <a:extLst>
              <a:ext uri="{FF2B5EF4-FFF2-40B4-BE49-F238E27FC236}">
                <a16:creationId xmlns:a16="http://schemas.microsoft.com/office/drawing/2014/main" id="{73B01DCE-C5F1-42ED-8D8F-4A452DF3D907}"/>
              </a:ext>
            </a:extLst>
          </p:cNvPr>
          <p:cNvGrpSpPr/>
          <p:nvPr/>
        </p:nvGrpSpPr>
        <p:grpSpPr>
          <a:xfrm>
            <a:off x="2834830" y="1660497"/>
            <a:ext cx="6522340" cy="4841574"/>
            <a:chOff x="1182624" y="225552"/>
            <a:chExt cx="6522340" cy="4841574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878A9EE1-1FC3-4757-9549-9CCE08D8F87D}"/>
                </a:ext>
              </a:extLst>
            </p:cNvPr>
            <p:cNvSpPr/>
            <p:nvPr/>
          </p:nvSpPr>
          <p:spPr>
            <a:xfrm>
              <a:off x="1182624" y="2307336"/>
              <a:ext cx="1463040" cy="112166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/>
                <a:t>登入</a:t>
              </a: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070983C7-A637-4001-98C9-1D0CD76D10D9}"/>
                </a:ext>
              </a:extLst>
            </p:cNvPr>
            <p:cNvSpPr/>
            <p:nvPr/>
          </p:nvSpPr>
          <p:spPr>
            <a:xfrm>
              <a:off x="1182624" y="225552"/>
              <a:ext cx="1463040" cy="112166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/>
                <a:t>註冊</a:t>
              </a: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CCE5CC2B-3FD7-4EFA-91F8-EC50FBABF789}"/>
                </a:ext>
              </a:extLst>
            </p:cNvPr>
            <p:cNvCxnSpPr>
              <a:cxnSpLocks/>
              <a:stCxn id="4" idx="0"/>
              <a:endCxn id="5" idx="2"/>
            </p:cNvCxnSpPr>
            <p:nvPr/>
          </p:nvCxnSpPr>
          <p:spPr>
            <a:xfrm flipV="1">
              <a:off x="1914144" y="1347216"/>
              <a:ext cx="0" cy="9601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904F11E-38D8-47D9-8554-D598B2C0115F}"/>
                </a:ext>
              </a:extLst>
            </p:cNvPr>
            <p:cNvSpPr txBox="1"/>
            <p:nvPr/>
          </p:nvSpPr>
          <p:spPr>
            <a:xfrm>
              <a:off x="1914144" y="16543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沒有帳戶</a:t>
              </a: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A1ED7140-07D7-44FB-AC2D-EE523B6F0DF1}"/>
                </a:ext>
              </a:extLst>
            </p:cNvPr>
            <p:cNvSpPr/>
            <p:nvPr/>
          </p:nvSpPr>
          <p:spPr>
            <a:xfrm>
              <a:off x="3484335" y="2307336"/>
              <a:ext cx="1690979" cy="112166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/>
                <a:t>私人筆記</a:t>
              </a: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173903F5-D09D-411F-B267-FAF83137969B}"/>
                </a:ext>
              </a:extLst>
            </p:cNvPr>
            <p:cNvSpPr/>
            <p:nvPr/>
          </p:nvSpPr>
          <p:spPr>
            <a:xfrm>
              <a:off x="3484335" y="3901094"/>
              <a:ext cx="1690979" cy="112166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/>
                <a:t>所有公開筆記</a:t>
              </a:r>
            </a:p>
          </p:txBody>
        </p: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047D150-788A-4987-A8C1-966CA9BFEA55}"/>
                </a:ext>
              </a:extLst>
            </p:cNvPr>
            <p:cNvCxnSpPr>
              <a:stCxn id="4" idx="3"/>
              <a:endCxn id="20" idx="1"/>
            </p:cNvCxnSpPr>
            <p:nvPr/>
          </p:nvCxnSpPr>
          <p:spPr>
            <a:xfrm>
              <a:off x="2645664" y="2868168"/>
              <a:ext cx="83867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接點: 肘形 27">
              <a:extLst>
                <a:ext uri="{FF2B5EF4-FFF2-40B4-BE49-F238E27FC236}">
                  <a16:creationId xmlns:a16="http://schemas.microsoft.com/office/drawing/2014/main" id="{62A16F07-8C27-4779-9E1C-A231D0A3F9BE}"/>
                </a:ext>
              </a:extLst>
            </p:cNvPr>
            <p:cNvCxnSpPr>
              <a:cxnSpLocks/>
              <a:stCxn id="4" idx="2"/>
              <a:endCxn id="21" idx="1"/>
            </p:cNvCxnSpPr>
            <p:nvPr/>
          </p:nvCxnSpPr>
          <p:spPr>
            <a:xfrm rot="16200000" flipH="1">
              <a:off x="2182776" y="3160367"/>
              <a:ext cx="1032926" cy="157019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F606AEED-8C25-44D3-B9C0-C2BAD0ADB805}"/>
                </a:ext>
              </a:extLst>
            </p:cNvPr>
            <p:cNvSpPr/>
            <p:nvPr/>
          </p:nvSpPr>
          <p:spPr>
            <a:xfrm>
              <a:off x="6013985" y="2307335"/>
              <a:ext cx="1690979" cy="112166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/>
                <a:t>新增筆記</a:t>
              </a:r>
            </a:p>
          </p:txBody>
        </p:sp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4D176FF3-5B6E-4D9C-BEF0-43C4B2DED668}"/>
                </a:ext>
              </a:extLst>
            </p:cNvPr>
            <p:cNvSpPr/>
            <p:nvPr/>
          </p:nvSpPr>
          <p:spPr>
            <a:xfrm>
              <a:off x="6013984" y="3945462"/>
              <a:ext cx="1690979" cy="112166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/>
                <a:t>修改筆記</a:t>
              </a:r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36A2AA05-4389-4BE7-B37A-108D5AE6B60C}"/>
                </a:ext>
              </a:extLst>
            </p:cNvPr>
            <p:cNvSpPr/>
            <p:nvPr/>
          </p:nvSpPr>
          <p:spPr>
            <a:xfrm>
              <a:off x="6013984" y="786384"/>
              <a:ext cx="1690979" cy="112166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/>
                <a:t>刪除筆記</a:t>
              </a:r>
            </a:p>
          </p:txBody>
        </p: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CD946F61-7455-4D7F-B5C7-E9FB14C07EB1}"/>
                </a:ext>
              </a:extLst>
            </p:cNvPr>
            <p:cNvCxnSpPr>
              <a:stCxn id="20" idx="3"/>
              <a:endCxn id="30" idx="1"/>
            </p:cNvCxnSpPr>
            <p:nvPr/>
          </p:nvCxnSpPr>
          <p:spPr>
            <a:xfrm flipV="1">
              <a:off x="5175314" y="2868167"/>
              <a:ext cx="83867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0D6ACC14-B3E3-4F37-A66E-D88330AB1EF2}"/>
                </a:ext>
              </a:extLst>
            </p:cNvPr>
            <p:cNvCxnSpPr/>
            <p:nvPr/>
          </p:nvCxnSpPr>
          <p:spPr>
            <a:xfrm flipV="1">
              <a:off x="5175313" y="4461925"/>
              <a:ext cx="83867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接點: 肘形 36">
              <a:extLst>
                <a:ext uri="{FF2B5EF4-FFF2-40B4-BE49-F238E27FC236}">
                  <a16:creationId xmlns:a16="http://schemas.microsoft.com/office/drawing/2014/main" id="{41D4699C-10AB-4295-BC3B-E21925A22287}"/>
                </a:ext>
              </a:extLst>
            </p:cNvPr>
            <p:cNvCxnSpPr>
              <a:stCxn id="20" idx="0"/>
            </p:cNvCxnSpPr>
            <p:nvPr/>
          </p:nvCxnSpPr>
          <p:spPr>
            <a:xfrm rot="5400000" flipH="1" flipV="1">
              <a:off x="4732852" y="944189"/>
              <a:ext cx="960120" cy="176617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接點: 肘形 38">
              <a:extLst>
                <a:ext uri="{FF2B5EF4-FFF2-40B4-BE49-F238E27FC236}">
                  <a16:creationId xmlns:a16="http://schemas.microsoft.com/office/drawing/2014/main" id="{0F6BEE7B-3C59-41A5-961A-70F2E0E911B3}"/>
                </a:ext>
              </a:extLst>
            </p:cNvPr>
            <p:cNvCxnSpPr>
              <a:cxnSpLocks/>
              <a:stCxn id="20" idx="2"/>
              <a:endCxn id="31" idx="0"/>
            </p:cNvCxnSpPr>
            <p:nvPr/>
          </p:nvCxnSpPr>
          <p:spPr>
            <a:xfrm rot="16200000" flipH="1">
              <a:off x="5336418" y="2422406"/>
              <a:ext cx="516462" cy="252964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0C7E49FE-457B-40C4-9EF5-942FC1DC7CAA}"/>
                </a:ext>
              </a:extLst>
            </p:cNvPr>
            <p:cNvSpPr txBox="1"/>
            <p:nvPr/>
          </p:nvSpPr>
          <p:spPr>
            <a:xfrm>
              <a:off x="1914143" y="455767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可觀看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A9BA378-3028-49A0-9BB9-1B88CA7960A6}"/>
                </a:ext>
              </a:extLst>
            </p:cNvPr>
            <p:cNvSpPr txBox="1"/>
            <p:nvPr/>
          </p:nvSpPr>
          <p:spPr>
            <a:xfrm>
              <a:off x="2720608" y="24988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檢視</a:t>
              </a:r>
            </a:p>
          </p:txBody>
        </p:sp>
      </p:grpSp>
      <p:sp>
        <p:nvSpPr>
          <p:cNvPr id="48" name="標題 1">
            <a:extLst>
              <a:ext uri="{FF2B5EF4-FFF2-40B4-BE49-F238E27FC236}">
                <a16:creationId xmlns:a16="http://schemas.microsoft.com/office/drawing/2014/main" id="{49030833-1FCC-430C-916B-7CD55285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303" y="452916"/>
            <a:ext cx="9601200" cy="829448"/>
          </a:xfrm>
        </p:spPr>
        <p:txBody>
          <a:bodyPr>
            <a:norm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操作流程</a:t>
            </a:r>
          </a:p>
        </p:txBody>
      </p:sp>
    </p:spTree>
    <p:extLst>
      <p:ext uri="{BB962C8B-B14F-4D97-AF65-F5344CB8AC3E}">
        <p14:creationId xmlns:p14="http://schemas.microsoft.com/office/powerpoint/2010/main" val="262857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3ADD2-741C-45C6-9218-F98CF9AE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THANK</a:t>
            </a:r>
            <a:r>
              <a:rPr lang="zh-TW" altLang="en-US" dirty="0"/>
              <a:t> </a:t>
            </a:r>
            <a:r>
              <a:rPr lang="en-US" altLang="zh-TW" dirty="0"/>
              <a:t>YOU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7873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木刻字型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1996</TotalTime>
  <Words>56</Words>
  <Application>Microsoft Office PowerPoint</Application>
  <PresentationFormat>寬螢幕</PresentationFormat>
  <Paragraphs>24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標楷體</vt:lpstr>
      <vt:lpstr>Arial</vt:lpstr>
      <vt:lpstr>Arial Black</vt:lpstr>
      <vt:lpstr>Wingdings</vt:lpstr>
      <vt:lpstr>木刻字型</vt:lpstr>
      <vt:lpstr>共筆</vt:lpstr>
      <vt:lpstr>功能</vt:lpstr>
      <vt:lpstr>操作流程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lungteng</dc:creator>
  <cp:lastModifiedBy>Hsuan</cp:lastModifiedBy>
  <cp:revision>28</cp:revision>
  <dcterms:created xsi:type="dcterms:W3CDTF">2017-11-19T11:06:28Z</dcterms:created>
  <dcterms:modified xsi:type="dcterms:W3CDTF">2018-01-10T10:09:06Z</dcterms:modified>
</cp:coreProperties>
</file>