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432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803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1D4B-B904-6244-A17C-B17B6CC2C486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2C1C-25D0-6444-834C-4BCB43069A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7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7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6B983-E2CA-4873-8EA5-7A0F46B3E7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2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6B983-E2CA-4873-8EA5-7A0F46B3E7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A7651-9E3C-374E-9DA4-96899385A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0C33B-64E9-5F4E-9BBF-A06A13F3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C4A4B-B484-B44C-8F88-9D00843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66FB3-51C5-1549-ACD1-E422835A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EEA76-A0F7-9D41-A400-BCC3F132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91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C268-DFEB-E842-BC9D-421EA64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1C194-05FF-7143-82B3-8A3D041D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6B31A-2C84-C649-9177-05E151D5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EDF57-7B2F-9146-A46C-DC8DD932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EA172-9AAF-0641-B3B8-362A8FC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4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4D12C-C837-504E-AC8E-8ABF7F636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FD6F4-7D7A-BE4D-94DD-B094E4F4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52BEC-AA31-B34C-A088-C301D00D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A2EAA-082B-374B-B456-04BA741C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53739-0539-0040-AA31-D021CD39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89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AFA7-1743-9240-8F8E-955CBCB6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762A-9914-5747-A4C0-650D3792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FAE5C-E751-DD45-82DD-02F6CE9D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43C2-C004-4946-9BBA-6FE10DC9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AD918-E76D-4248-9888-E69E4820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09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0D0E-6BF3-0547-A8A3-E0A3D59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6F134-CF35-2349-9241-1AAF1197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8D7E4-040D-7840-A3E2-71400D05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32C12-37BB-F842-AD35-5D31FA6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CCCBA-35A7-DC4A-9C23-03C27723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7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F32A-F6DC-1740-9B15-2B9B52DB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EE97A-634F-9B47-9F93-2F2AAA63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7D39C-AA20-2B42-AB06-6DC339AF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44FF9-E4E8-5547-9F93-68690C26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F7CEC-3A36-D942-A45A-A5098CD7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CD745-16D0-A345-A694-C3DF91BE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12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F744-A2B2-F845-9287-5836FCC6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CEEBB-EE34-8A4D-815E-F5A2DDB2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079B4-8E0B-C24C-8C47-E6F7049B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4C80F-689E-DE4D-AEE6-06B6E82BD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CD63AF-8FCF-BE44-B0B1-4E18098A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1D42A-9344-0547-AE59-2AD932C0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70949B-9664-894E-8A70-2C50E49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D1E71-0BD0-E140-877C-15AEBAF9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2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BFCE5-98AC-F943-A2F9-093022BB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E13389-3283-E54F-84D2-F741E3C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01DD2-65B7-AC47-B367-823097B7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B8910-C2BA-8C47-9F50-52D57DB2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3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70492-2370-B14B-B9AC-D3322D8E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CC9E1-C21A-BB48-8077-789DBD22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17F67-BF5A-4443-8C83-3D9E6D08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9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27023-256A-F649-93DE-99FC2295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9155-1D7D-A041-B18C-20E34100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29762-F2E4-4543-BD0C-76D61596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847F1-E1C1-214D-AF79-A24E7C03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878EE-0875-374D-B311-B5C19E4D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BDCBB-8BBA-7549-94CC-D2AFB94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5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B7CE-92B0-EC42-BAB7-59A7BE32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F64D3-4B0F-4B45-81F1-49E2320B5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1E512-026B-7A43-B93A-8C435A60D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07049-C237-4046-BB8A-2FE5759F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92F46-C745-AB40-8781-4F90B8E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BC6E9-E3CC-9244-9FD7-C575389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46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67B9B-D83A-EE4D-9C68-4092A0CB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60BEC-4754-A945-8215-D4482746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48B84-B6F6-784B-8BBA-EE6518B7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338-E014-5943-902A-7C34BFD78144}" type="datetimeFigureOut">
              <a:rPr kumimoji="1" lang="ko-Kore-KR" altLang="en-US" smtClean="0"/>
              <a:t>2021. 6. 12.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C7D7F-932F-AD49-8F10-DC6CBE33D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0DD9-5420-5142-BD17-930024DA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0941-B2CB-544F-A761-D646B3B3F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04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www.youtube.com/watch?v=ED_5TrNTheo" TargetMode="External"/><Relationship Id="rId5" Type="http://schemas.openxmlformats.org/officeDocument/2006/relationships/hyperlink" Target="https://github.com/whfwkr2020/Psychological-Projective-Drawings-analysis-app/wiki" TargetMode="External"/><Relationship Id="rId4" Type="http://schemas.openxmlformats.org/officeDocument/2006/relationships/hyperlink" Target="https://github.com/whfwkr2020/Psychological-Projective-Drawings-analysis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250" y="1162847"/>
            <a:ext cx="1032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남양주고딕EB" panose="02020A03020101020101" pitchFamily="18" charset="-127"/>
                <a:ea typeface="남양주고딕EB" panose="02020A03020101020101" pitchFamily="18" charset="-127"/>
              </a:rPr>
              <a:t>Psychology / Emotion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남양주고딕EB" panose="02020A03020101020101" pitchFamily="18" charset="-127"/>
                <a:ea typeface="남양주고딕EB" panose="02020A03020101020101" pitchFamily="18" charset="-127"/>
              </a:rPr>
              <a:t>Analysis and Recording Application using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남양주고딕EB" panose="02020A03020101020101" pitchFamily="18" charset="-127"/>
                <a:ea typeface="남양주고딕EB" panose="02020A03020101020101" pitchFamily="18" charset="-127"/>
              </a:rPr>
              <a:t>“Art Psychological Test” &amp;   “Drawing diary”  </a:t>
            </a:r>
            <a:endParaRPr lang="ko-KR" altLang="en-US" sz="2000" dirty="0">
              <a:solidFill>
                <a:schemeClr val="bg1"/>
              </a:solidFill>
              <a:latin typeface="남양주고딕EB" panose="02020A03020101020101" pitchFamily="18" charset="-127"/>
              <a:ea typeface="남양주고딕EB" panose="02020A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5278" y="4657266"/>
            <a:ext cx="764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Kim </a:t>
            </a:r>
            <a:r>
              <a:rPr lang="en-US" altLang="ko-KR" sz="1400" dirty="0" err="1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Junho</a:t>
            </a:r>
            <a:endParaRPr lang="en-US" altLang="ko-KR" sz="1400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Lee Sang-un</a:t>
            </a:r>
          </a:p>
          <a:p>
            <a:pPr algn="r"/>
            <a:r>
              <a:rPr lang="en-US" altLang="ko-KR" sz="1400" dirty="0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400" dirty="0" err="1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Saeyoung</a:t>
            </a:r>
            <a:endParaRPr lang="en-US" altLang="ko-KR" sz="1400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Jung </a:t>
            </a:r>
            <a:r>
              <a:rPr lang="en-US" altLang="ko-KR" sz="1400" dirty="0" err="1">
                <a:solidFill>
                  <a:srgbClr val="FFDB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Hyeonseo</a:t>
            </a:r>
            <a:endParaRPr lang="en-US" altLang="ko-KR" sz="1400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1" y="1321395"/>
            <a:ext cx="697791" cy="697791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A7F56267-9B21-C048-930E-DF3A41341517}"/>
              </a:ext>
            </a:extLst>
          </p:cNvPr>
          <p:cNvSpPr txBox="1"/>
          <p:nvPr/>
        </p:nvSpPr>
        <p:spPr>
          <a:xfrm>
            <a:off x="3789736" y="2962474"/>
            <a:ext cx="4612527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>
                      <a:alpha val="30000"/>
                    </a:srgbClr>
                  </a:solidFill>
                  <a:prstDash val="solid"/>
                  <a:round/>
                </a:ln>
                <a:latin typeface="KoPub돋움체 Medium"/>
                <a:ea typeface="KoPub돋움체 Medium"/>
                <a:cs typeface="KoPub돋움체 Medium"/>
                <a:sym typeface="KoPub돋움체 Medium"/>
              </a:defRPr>
            </a:pPr>
            <a:r>
              <a:rPr lang="en-US" sz="5400" dirty="0">
                <a:solidFill>
                  <a:schemeClr val="bg1"/>
                </a:solidFill>
              </a:rPr>
              <a:t>S</a:t>
            </a:r>
            <a:r>
              <a:rPr sz="5400" dirty="0">
                <a:solidFill>
                  <a:schemeClr val="bg1"/>
                </a:solidFill>
              </a:rPr>
              <a:t>eni</a:t>
            </a:r>
            <a:r>
              <a:rPr lang="en-US" sz="5400" dirty="0">
                <a:solidFill>
                  <a:schemeClr val="bg1"/>
                </a:solidFill>
              </a:rPr>
              <a:t>o</a:t>
            </a:r>
            <a:r>
              <a:rPr sz="5400" dirty="0">
                <a:solidFill>
                  <a:schemeClr val="bg1"/>
                </a:solidFill>
              </a:rPr>
              <a:t>r </a:t>
            </a:r>
            <a:r>
              <a:rPr lang="en-US" sz="5400" dirty="0">
                <a:solidFill>
                  <a:schemeClr val="bg1"/>
                </a:solidFill>
              </a:rPr>
              <a:t>P</a:t>
            </a:r>
            <a:r>
              <a:rPr sz="5400" dirty="0">
                <a:solidFill>
                  <a:schemeClr val="bg1"/>
                </a:solidFill>
              </a:rPr>
              <a:t>roject </a:t>
            </a:r>
            <a:r>
              <a:rPr lang="en-US" sz="5400" dirty="0">
                <a:solidFill>
                  <a:schemeClr val="bg1"/>
                </a:solidFill>
              </a:rPr>
              <a:t>3</a:t>
            </a:r>
            <a:endParaRPr sz="5400" dirty="0">
              <a:solidFill>
                <a:schemeClr val="bg1"/>
              </a:solidFill>
            </a:endParaRPr>
          </a:p>
        </p:txBody>
      </p:sp>
      <p:grpSp>
        <p:nvGrpSpPr>
          <p:cNvPr id="8" name="그룹 24">
            <a:extLst>
              <a:ext uri="{FF2B5EF4-FFF2-40B4-BE49-F238E27FC236}">
                <a16:creationId xmlns:a16="http://schemas.microsoft.com/office/drawing/2014/main" id="{743EAC41-FDA9-2841-AFA2-8D56FD25E06A}"/>
              </a:ext>
            </a:extLst>
          </p:cNvPr>
          <p:cNvGrpSpPr/>
          <p:nvPr/>
        </p:nvGrpSpPr>
        <p:grpSpPr>
          <a:xfrm>
            <a:off x="956391" y="2190116"/>
            <a:ext cx="10279215" cy="88582"/>
            <a:chOff x="0" y="-1"/>
            <a:chExt cx="7020841" cy="88581"/>
          </a:xfrm>
          <a:solidFill>
            <a:schemeClr val="accent4"/>
          </a:solidFill>
        </p:grpSpPr>
        <p:sp>
          <p:nvSpPr>
            <p:cNvPr id="13" name="직선 연결선 4">
              <a:extLst>
                <a:ext uri="{FF2B5EF4-FFF2-40B4-BE49-F238E27FC236}">
                  <a16:creationId xmlns:a16="http://schemas.microsoft.com/office/drawing/2014/main" id="{DA5B4EA6-0488-574F-8CF1-15FF69A3BD56}"/>
                </a:ext>
              </a:extLst>
            </p:cNvPr>
            <p:cNvSpPr/>
            <p:nvPr/>
          </p:nvSpPr>
          <p:spPr>
            <a:xfrm>
              <a:off x="-1" y="48144"/>
              <a:ext cx="7020842" cy="1"/>
            </a:xfrm>
            <a:prstGeom prst="line">
              <a:avLst/>
            </a:prstGeom>
            <a:grpFill/>
            <a:ln w="381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2400"/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45828EF4-BF06-544C-B180-8ED56C1E5C8A}"/>
                </a:ext>
              </a:extLst>
            </p:cNvPr>
            <p:cNvSpPr/>
            <p:nvPr/>
          </p:nvSpPr>
          <p:spPr>
            <a:xfrm>
              <a:off x="11309" y="-2"/>
              <a:ext cx="1358418" cy="45723"/>
            </a:xfrm>
            <a:prstGeom prst="rect">
              <a:avLst/>
            </a:prstGeom>
            <a:grp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 sz="2800"/>
            </a:p>
          </p:txBody>
        </p:sp>
        <p:sp>
          <p:nvSpPr>
            <p:cNvPr id="15" name="직사각형 22">
              <a:extLst>
                <a:ext uri="{FF2B5EF4-FFF2-40B4-BE49-F238E27FC236}">
                  <a16:creationId xmlns:a16="http://schemas.microsoft.com/office/drawing/2014/main" id="{CDE5C155-EFE9-4446-BD9E-6B59922F0111}"/>
                </a:ext>
              </a:extLst>
            </p:cNvPr>
            <p:cNvSpPr/>
            <p:nvPr/>
          </p:nvSpPr>
          <p:spPr>
            <a:xfrm>
              <a:off x="5662422" y="42859"/>
              <a:ext cx="1358418" cy="45722"/>
            </a:xfrm>
            <a:prstGeom prst="rect">
              <a:avLst/>
            </a:prstGeom>
            <a:grp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 sz="28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9">
        <p:fade/>
      </p:transition>
    </mc:Choice>
    <mc:Fallback xmlns="">
      <p:transition spd="med" advTm="338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1326" y="343610"/>
            <a:ext cx="83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GitHub, Wiki, </a:t>
            </a:r>
            <a:r>
              <a:rPr lang="en-US" altLang="ko-KR" sz="3200" spc="-150" dirty="0" err="1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</a:t>
            </a:r>
            <a:r>
              <a:rPr lang="en-US" altLang="ko-KR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Link</a:t>
            </a:r>
            <a:endParaRPr lang="ko-KR" altLang="en-US" sz="32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E4E78AC-AE96-BD4D-9E37-C4B217B4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53651"/>
              </p:ext>
            </p:extLst>
          </p:nvPr>
        </p:nvGraphicFramePr>
        <p:xfrm>
          <a:off x="805082" y="2361765"/>
          <a:ext cx="10581834" cy="213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02">
                  <a:extLst>
                    <a:ext uri="{9D8B030D-6E8A-4147-A177-3AD203B41FA5}">
                      <a16:colId xmlns:a16="http://schemas.microsoft.com/office/drawing/2014/main" val="982899464"/>
                    </a:ext>
                  </a:extLst>
                </a:gridCol>
                <a:gridCol w="8900932">
                  <a:extLst>
                    <a:ext uri="{9D8B030D-6E8A-4147-A177-3AD203B41FA5}">
                      <a16:colId xmlns:a16="http://schemas.microsoft.com/office/drawing/2014/main" val="4019192279"/>
                    </a:ext>
                  </a:extLst>
                </a:gridCol>
              </a:tblGrid>
              <a:tr h="53314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URL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30348"/>
                  </a:ext>
                </a:extLst>
              </a:tr>
              <a:tr h="5331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GitHub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hlinkClick r:id="rId4"/>
                        </a:rPr>
                        <a:t>https://github.com/whfwkr2020/Psychological-Projective-Drawings-analysis-app</a:t>
                      </a:r>
                      <a:r>
                        <a:rPr lang="en" altLang="ko-Kore-KR" dirty="0"/>
                        <a:t> 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56106"/>
                  </a:ext>
                </a:extLst>
              </a:tr>
              <a:tr h="5331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Wiki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hlinkClick r:id="rId5"/>
                        </a:rPr>
                        <a:t>https://github.com/whfwkr2020/Psychological-Projective-Drawings-analysis-app/wiki</a:t>
                      </a:r>
                      <a:r>
                        <a:rPr lang="en" altLang="ko-Kore-KR" dirty="0"/>
                        <a:t> 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05"/>
                  </a:ext>
                </a:extLst>
              </a:tr>
              <a:tr h="5331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/>
                        <a:t>Youtube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hlinkClick r:id="rId6"/>
                        </a:rPr>
                        <a:t>https://www.youtube.com/watch?v=ED_5TrNTheo</a:t>
                      </a:r>
                      <a:r>
                        <a:rPr lang="en" altLang="ko-Kore-KR" dirty="0"/>
                        <a:t> 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851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262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712">
        <p:fade/>
      </p:transition>
    </mc:Choice>
    <mc:Fallback xmlns="">
      <p:transition spd="med" advTm="1871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Macintosh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KoPub돋움체 Medium</vt:lpstr>
      <vt:lpstr>나눔스퀘어</vt:lpstr>
      <vt:lpstr>나눔스퀘어 ExtraBold</vt:lpstr>
      <vt:lpstr>남양주고딕EB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현서</dc:creator>
  <cp:lastModifiedBy>정 현서</cp:lastModifiedBy>
  <cp:revision>2</cp:revision>
  <dcterms:created xsi:type="dcterms:W3CDTF">2021-06-12T01:31:59Z</dcterms:created>
  <dcterms:modified xsi:type="dcterms:W3CDTF">2021-06-12T01:41:33Z</dcterms:modified>
</cp:coreProperties>
</file>