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236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3488-9D93-4257-8791-3EBB030A7B5D}" type="datetimeFigureOut">
              <a:rPr lang="zh-CN" altLang="en-US" smtClean="0"/>
              <a:pPr/>
              <a:t>2017/7/22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79F7-FD39-4134-AAB4-0A6CAED6C4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3488-9D93-4257-8791-3EBB030A7B5D}" type="datetimeFigureOut">
              <a:rPr lang="zh-CN" altLang="en-US" smtClean="0"/>
              <a:pPr/>
              <a:t>2017/7/22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79F7-FD39-4134-AAB4-0A6CAED6C4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3488-9D93-4257-8791-3EBB030A7B5D}" type="datetimeFigureOut">
              <a:rPr lang="zh-CN" altLang="en-US" smtClean="0"/>
              <a:pPr/>
              <a:t>2017/7/22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79F7-FD39-4134-AAB4-0A6CAED6C4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3488-9D93-4257-8791-3EBB030A7B5D}" type="datetimeFigureOut">
              <a:rPr lang="zh-CN" altLang="en-US" smtClean="0"/>
              <a:pPr/>
              <a:t>2017/7/22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79F7-FD39-4134-AAB4-0A6CAED6C4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3488-9D93-4257-8791-3EBB030A7B5D}" type="datetimeFigureOut">
              <a:rPr lang="zh-CN" altLang="en-US" smtClean="0"/>
              <a:pPr/>
              <a:t>2017/7/22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79F7-FD39-4134-AAB4-0A6CAED6C4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3488-9D93-4257-8791-3EBB030A7B5D}" type="datetimeFigureOut">
              <a:rPr lang="zh-CN" altLang="en-US" smtClean="0"/>
              <a:pPr/>
              <a:t>2017/7/22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79F7-FD39-4134-AAB4-0A6CAED6C4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3488-9D93-4257-8791-3EBB030A7B5D}" type="datetimeFigureOut">
              <a:rPr lang="zh-CN" altLang="en-US" smtClean="0"/>
              <a:pPr/>
              <a:t>2017/7/22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79F7-FD39-4134-AAB4-0A6CAED6C4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3488-9D93-4257-8791-3EBB030A7B5D}" type="datetimeFigureOut">
              <a:rPr lang="zh-CN" altLang="en-US" smtClean="0"/>
              <a:pPr/>
              <a:t>2017/7/22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79F7-FD39-4134-AAB4-0A6CAED6C4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3488-9D93-4257-8791-3EBB030A7B5D}" type="datetimeFigureOut">
              <a:rPr lang="zh-CN" altLang="en-US" smtClean="0"/>
              <a:pPr/>
              <a:t>2017/7/22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79F7-FD39-4134-AAB4-0A6CAED6C4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3488-9D93-4257-8791-3EBB030A7B5D}" type="datetimeFigureOut">
              <a:rPr lang="zh-CN" altLang="en-US" smtClean="0"/>
              <a:pPr/>
              <a:t>2017/7/22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79F7-FD39-4134-AAB4-0A6CAED6C4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3488-9D93-4257-8791-3EBB030A7B5D}" type="datetimeFigureOut">
              <a:rPr lang="zh-CN" altLang="en-US" smtClean="0"/>
              <a:pPr/>
              <a:t>2017/7/22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79F7-FD39-4134-AAB4-0A6CAED6C4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D3488-9D93-4257-8791-3EBB030A7B5D}" type="datetimeFigureOut">
              <a:rPr lang="zh-CN" altLang="en-US" smtClean="0"/>
              <a:pPr/>
              <a:t>2017/7/22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E79F7-FD39-4134-AAB4-0A6CAED6C4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 155"/>
          <p:cNvSpPr/>
          <p:nvPr/>
        </p:nvSpPr>
        <p:spPr>
          <a:xfrm>
            <a:off x="3643306" y="1714488"/>
            <a:ext cx="4929222" cy="4929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6929454" y="928670"/>
            <a:ext cx="2071702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142844" y="1142984"/>
            <a:ext cx="2428892" cy="542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3786182" y="2285992"/>
            <a:ext cx="2000264" cy="1857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42844" y="142852"/>
            <a:ext cx="1428728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企业数据模块</a:t>
            </a:r>
            <a:endParaRPr lang="zh-CN" altLang="en-US" sz="1200" b="1" dirty="0"/>
          </a:p>
        </p:txBody>
      </p:sp>
      <p:sp>
        <p:nvSpPr>
          <p:cNvPr id="7" name="圆角矩形 6"/>
          <p:cNvSpPr/>
          <p:nvPr/>
        </p:nvSpPr>
        <p:spPr>
          <a:xfrm>
            <a:off x="2643174" y="0"/>
            <a:ext cx="1214446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登录首页</a:t>
            </a:r>
            <a:endParaRPr lang="zh-CN" altLang="en-US" sz="1200" dirty="0"/>
          </a:p>
        </p:txBody>
      </p:sp>
      <p:sp>
        <p:nvSpPr>
          <p:cNvPr id="8" name="圆角矩形 7"/>
          <p:cNvSpPr/>
          <p:nvPr/>
        </p:nvSpPr>
        <p:spPr>
          <a:xfrm>
            <a:off x="7072330" y="142852"/>
            <a:ext cx="167724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平台管理数据模块</a:t>
            </a:r>
            <a:endParaRPr lang="zh-CN" altLang="en-US" sz="1200" b="1" dirty="0"/>
          </a:p>
        </p:txBody>
      </p:sp>
      <p:sp>
        <p:nvSpPr>
          <p:cNvPr id="9" name="圆角矩形 8"/>
          <p:cNvSpPr/>
          <p:nvPr/>
        </p:nvSpPr>
        <p:spPr>
          <a:xfrm>
            <a:off x="2857488" y="428604"/>
            <a:ext cx="1214446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申请合作</a:t>
            </a:r>
            <a:endParaRPr lang="zh-CN" altLang="en-US" sz="1200" dirty="0"/>
          </a:p>
        </p:txBody>
      </p:sp>
      <p:sp>
        <p:nvSpPr>
          <p:cNvPr id="10" name="圆角矩形 9"/>
          <p:cNvSpPr/>
          <p:nvPr/>
        </p:nvSpPr>
        <p:spPr>
          <a:xfrm>
            <a:off x="285752" y="1357298"/>
            <a:ext cx="93178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通知中心</a:t>
            </a:r>
            <a:endParaRPr lang="zh-CN" altLang="en-US" sz="1200" dirty="0"/>
          </a:p>
        </p:txBody>
      </p:sp>
      <p:sp>
        <p:nvSpPr>
          <p:cNvPr id="13" name="圆角矩形 12"/>
          <p:cNvSpPr/>
          <p:nvPr/>
        </p:nvSpPr>
        <p:spPr>
          <a:xfrm>
            <a:off x="642910" y="1785926"/>
            <a:ext cx="163065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公告详情与后台一致</a:t>
            </a:r>
            <a:endParaRPr lang="zh-CN" altLang="en-US" sz="1200" dirty="0"/>
          </a:p>
        </p:txBody>
      </p:sp>
      <p:sp>
        <p:nvSpPr>
          <p:cNvPr id="14" name="圆角矩形 13"/>
          <p:cNvSpPr/>
          <p:nvPr/>
        </p:nvSpPr>
        <p:spPr>
          <a:xfrm>
            <a:off x="357190" y="2571744"/>
            <a:ext cx="93178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个人中心</a:t>
            </a:r>
            <a:endParaRPr lang="zh-CN" altLang="en-US" sz="1200" dirty="0"/>
          </a:p>
        </p:txBody>
      </p:sp>
      <p:sp>
        <p:nvSpPr>
          <p:cNvPr id="15" name="圆角矩形 14"/>
          <p:cNvSpPr/>
          <p:nvPr/>
        </p:nvSpPr>
        <p:spPr>
          <a:xfrm>
            <a:off x="714348" y="3000372"/>
            <a:ext cx="107157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修改资料</a:t>
            </a:r>
            <a:endParaRPr lang="zh-CN" altLang="en-US" sz="1200" dirty="0"/>
          </a:p>
        </p:txBody>
      </p:sp>
      <p:cxnSp>
        <p:nvCxnSpPr>
          <p:cNvPr id="20" name="直接箭头连接符 19"/>
          <p:cNvCxnSpPr/>
          <p:nvPr/>
        </p:nvCxnSpPr>
        <p:spPr>
          <a:xfrm rot="10800000" flipV="1">
            <a:off x="1142978" y="285727"/>
            <a:ext cx="1357321" cy="7858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2716568">
            <a:off x="4326786" y="747700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普通管理员账号</a:t>
            </a:r>
            <a:endParaRPr lang="zh-CN" altLang="en-US" sz="1400" b="1" dirty="0"/>
          </a:p>
        </p:txBody>
      </p:sp>
      <p:sp>
        <p:nvSpPr>
          <p:cNvPr id="22" name="圆角矩形 21"/>
          <p:cNvSpPr/>
          <p:nvPr/>
        </p:nvSpPr>
        <p:spPr>
          <a:xfrm>
            <a:off x="2857488" y="857232"/>
            <a:ext cx="1214446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申请提交成功</a:t>
            </a:r>
            <a:endParaRPr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714348" y="3429000"/>
            <a:ext cx="107157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修改密码</a:t>
            </a:r>
            <a:endParaRPr lang="zh-CN" altLang="en-US" sz="1200" dirty="0"/>
          </a:p>
        </p:txBody>
      </p:sp>
      <p:sp>
        <p:nvSpPr>
          <p:cNvPr id="24" name="圆角矩形 23"/>
          <p:cNvSpPr/>
          <p:nvPr/>
        </p:nvSpPr>
        <p:spPr>
          <a:xfrm>
            <a:off x="285752" y="4214818"/>
            <a:ext cx="93178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数据管理</a:t>
            </a:r>
            <a:endParaRPr lang="zh-CN" altLang="en-US" sz="1200" dirty="0"/>
          </a:p>
        </p:txBody>
      </p:sp>
      <p:sp>
        <p:nvSpPr>
          <p:cNvPr id="26" name="圆角矩形 25"/>
          <p:cNvSpPr/>
          <p:nvPr/>
        </p:nvSpPr>
        <p:spPr>
          <a:xfrm>
            <a:off x="642910" y="4643446"/>
            <a:ext cx="1143008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数据表管理</a:t>
            </a:r>
            <a:endParaRPr lang="zh-CN" altLang="en-US" sz="1200" dirty="0"/>
          </a:p>
        </p:txBody>
      </p:sp>
      <p:sp>
        <p:nvSpPr>
          <p:cNvPr id="29" name="圆角矩形 28"/>
          <p:cNvSpPr/>
          <p:nvPr/>
        </p:nvSpPr>
        <p:spPr>
          <a:xfrm>
            <a:off x="642910" y="5500702"/>
            <a:ext cx="1143008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数据关系图</a:t>
            </a:r>
            <a:endParaRPr lang="zh-CN" altLang="en-US" sz="1200" dirty="0"/>
          </a:p>
        </p:txBody>
      </p:sp>
      <p:sp>
        <p:nvSpPr>
          <p:cNvPr id="30" name="圆角矩形 29"/>
          <p:cNvSpPr/>
          <p:nvPr/>
        </p:nvSpPr>
        <p:spPr>
          <a:xfrm>
            <a:off x="642910" y="5929330"/>
            <a:ext cx="1143008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数据分析任务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1142976" y="5072074"/>
            <a:ext cx="107157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数据表详情</a:t>
            </a:r>
            <a:endParaRPr lang="zh-CN" altLang="en-US" sz="1200" dirty="0"/>
          </a:p>
        </p:txBody>
      </p:sp>
      <p:sp>
        <p:nvSpPr>
          <p:cNvPr id="34" name="TextBox 33"/>
          <p:cNvSpPr txBox="1"/>
          <p:nvPr/>
        </p:nvSpPr>
        <p:spPr>
          <a:xfrm rot="1288757">
            <a:off x="5630702" y="638081"/>
            <a:ext cx="1097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超管账号</a:t>
            </a:r>
            <a:endParaRPr lang="zh-CN" altLang="en-US" sz="1200" b="1" dirty="0"/>
          </a:p>
        </p:txBody>
      </p:sp>
      <p:sp>
        <p:nvSpPr>
          <p:cNvPr id="36" name="圆角矩形 35"/>
          <p:cNvSpPr/>
          <p:nvPr/>
        </p:nvSpPr>
        <p:spPr>
          <a:xfrm>
            <a:off x="4071934" y="1857364"/>
            <a:ext cx="107157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待</a:t>
            </a:r>
            <a:r>
              <a:rPr lang="zh-CN" altLang="en-US" sz="1200" dirty="0" smtClean="0"/>
              <a:t>审核列表</a:t>
            </a:r>
            <a:endParaRPr lang="zh-CN" altLang="en-US" sz="1200" dirty="0"/>
          </a:p>
        </p:txBody>
      </p:sp>
      <p:sp>
        <p:nvSpPr>
          <p:cNvPr id="37" name="圆角矩形 36"/>
          <p:cNvSpPr/>
          <p:nvPr/>
        </p:nvSpPr>
        <p:spPr>
          <a:xfrm>
            <a:off x="4071934" y="2428868"/>
            <a:ext cx="107157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通知管理</a:t>
            </a:r>
            <a:endParaRPr lang="zh-CN" altLang="en-US" sz="1200" dirty="0"/>
          </a:p>
        </p:txBody>
      </p:sp>
      <p:sp>
        <p:nvSpPr>
          <p:cNvPr id="38" name="圆角矩形 37"/>
          <p:cNvSpPr/>
          <p:nvPr/>
        </p:nvSpPr>
        <p:spPr>
          <a:xfrm>
            <a:off x="4429124" y="2857496"/>
            <a:ext cx="107157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添加通知</a:t>
            </a:r>
            <a:endParaRPr lang="zh-CN" altLang="en-US" sz="1200" dirty="0"/>
          </a:p>
        </p:txBody>
      </p:sp>
      <p:sp>
        <p:nvSpPr>
          <p:cNvPr id="39" name="圆角矩形 38"/>
          <p:cNvSpPr/>
          <p:nvPr/>
        </p:nvSpPr>
        <p:spPr>
          <a:xfrm>
            <a:off x="4429124" y="3286124"/>
            <a:ext cx="107157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编辑通知</a:t>
            </a:r>
            <a:endParaRPr lang="zh-CN" altLang="en-US" sz="1200" dirty="0"/>
          </a:p>
        </p:txBody>
      </p:sp>
      <p:sp>
        <p:nvSpPr>
          <p:cNvPr id="67" name="圆角矩形 66"/>
          <p:cNvSpPr/>
          <p:nvPr/>
        </p:nvSpPr>
        <p:spPr>
          <a:xfrm>
            <a:off x="4429124" y="3714752"/>
            <a:ext cx="107157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通知详情</a:t>
            </a:r>
            <a:endParaRPr lang="zh-CN" altLang="en-US" sz="1200" dirty="0"/>
          </a:p>
        </p:txBody>
      </p:sp>
      <p:sp>
        <p:nvSpPr>
          <p:cNvPr id="68" name="圆角矩形 67"/>
          <p:cNvSpPr/>
          <p:nvPr/>
        </p:nvSpPr>
        <p:spPr>
          <a:xfrm>
            <a:off x="4214810" y="4714884"/>
            <a:ext cx="107157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用户</a:t>
            </a:r>
            <a:r>
              <a:rPr lang="zh-CN" altLang="en-US" sz="1200" dirty="0" smtClean="0"/>
              <a:t>管理</a:t>
            </a:r>
            <a:endParaRPr lang="zh-CN" altLang="en-US" sz="1200" dirty="0"/>
          </a:p>
        </p:txBody>
      </p:sp>
      <p:sp>
        <p:nvSpPr>
          <p:cNvPr id="69" name="圆角矩形 68"/>
          <p:cNvSpPr/>
          <p:nvPr/>
        </p:nvSpPr>
        <p:spPr>
          <a:xfrm>
            <a:off x="4500562" y="5572140"/>
            <a:ext cx="107157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新增</a:t>
            </a:r>
            <a:r>
              <a:rPr lang="zh-CN" altLang="en-US" sz="1200" dirty="0" smtClean="0"/>
              <a:t>用户</a:t>
            </a:r>
            <a:endParaRPr lang="zh-CN" altLang="en-US" sz="1200" dirty="0"/>
          </a:p>
        </p:txBody>
      </p:sp>
      <p:sp>
        <p:nvSpPr>
          <p:cNvPr id="70" name="圆角矩形 69"/>
          <p:cNvSpPr/>
          <p:nvPr/>
        </p:nvSpPr>
        <p:spPr>
          <a:xfrm>
            <a:off x="6143636" y="3929066"/>
            <a:ext cx="107157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数据表管理</a:t>
            </a:r>
            <a:endParaRPr lang="zh-CN" altLang="en-US" sz="1200" dirty="0"/>
          </a:p>
        </p:txBody>
      </p:sp>
      <p:sp>
        <p:nvSpPr>
          <p:cNvPr id="77" name="圆角矩形 76"/>
          <p:cNvSpPr/>
          <p:nvPr/>
        </p:nvSpPr>
        <p:spPr>
          <a:xfrm>
            <a:off x="7215174" y="1142984"/>
            <a:ext cx="1214446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后台账号管理</a:t>
            </a:r>
            <a:endParaRPr lang="zh-CN" altLang="en-US" sz="1200" dirty="0"/>
          </a:p>
        </p:txBody>
      </p:sp>
      <p:sp>
        <p:nvSpPr>
          <p:cNvPr id="78" name="圆角矩形 77"/>
          <p:cNvSpPr/>
          <p:nvPr/>
        </p:nvSpPr>
        <p:spPr>
          <a:xfrm>
            <a:off x="7500926" y="1571612"/>
            <a:ext cx="1214446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新增账号</a:t>
            </a:r>
            <a:endParaRPr lang="zh-CN" altLang="en-US" sz="1200" dirty="0"/>
          </a:p>
        </p:txBody>
      </p:sp>
      <p:sp>
        <p:nvSpPr>
          <p:cNvPr id="79" name="圆角矩形 78"/>
          <p:cNvSpPr/>
          <p:nvPr/>
        </p:nvSpPr>
        <p:spPr>
          <a:xfrm>
            <a:off x="7500926" y="2000240"/>
            <a:ext cx="1214446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修改</a:t>
            </a:r>
            <a:r>
              <a:rPr lang="zh-CN" altLang="en-US" sz="1200" dirty="0" smtClean="0"/>
              <a:t>账号信息</a:t>
            </a:r>
            <a:endParaRPr lang="zh-CN" altLang="en-US" sz="1200" dirty="0"/>
          </a:p>
        </p:txBody>
      </p:sp>
      <p:cxnSp>
        <p:nvCxnSpPr>
          <p:cNvPr id="81" name="直接箭头连接符 80"/>
          <p:cNvCxnSpPr/>
          <p:nvPr/>
        </p:nvCxnSpPr>
        <p:spPr>
          <a:xfrm>
            <a:off x="4071934" y="142852"/>
            <a:ext cx="2857520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6357950" y="4357694"/>
            <a:ext cx="107157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企业名称</a:t>
            </a:r>
            <a:endParaRPr lang="zh-CN" altLang="en-US" sz="1200" dirty="0"/>
          </a:p>
        </p:txBody>
      </p:sp>
      <p:sp>
        <p:nvSpPr>
          <p:cNvPr id="83" name="圆角矩形 82"/>
          <p:cNvSpPr/>
          <p:nvPr/>
        </p:nvSpPr>
        <p:spPr>
          <a:xfrm>
            <a:off x="6643702" y="4786322"/>
            <a:ext cx="1214446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数据表管理</a:t>
            </a:r>
          </a:p>
        </p:txBody>
      </p:sp>
      <p:sp>
        <p:nvSpPr>
          <p:cNvPr id="84" name="圆角矩形 83"/>
          <p:cNvSpPr/>
          <p:nvPr/>
        </p:nvSpPr>
        <p:spPr>
          <a:xfrm>
            <a:off x="6643702" y="5214950"/>
            <a:ext cx="1214446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数据关系管理</a:t>
            </a:r>
            <a:endParaRPr lang="zh-CN" altLang="en-US" sz="1200" dirty="0"/>
          </a:p>
        </p:txBody>
      </p:sp>
      <p:sp>
        <p:nvSpPr>
          <p:cNvPr id="85" name="圆角矩形 84"/>
          <p:cNvSpPr/>
          <p:nvPr/>
        </p:nvSpPr>
        <p:spPr>
          <a:xfrm>
            <a:off x="6643702" y="5643578"/>
            <a:ext cx="1214446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分析任务管理</a:t>
            </a:r>
            <a:endParaRPr lang="zh-CN" altLang="en-US" sz="1200" dirty="0"/>
          </a:p>
        </p:txBody>
      </p:sp>
      <p:sp>
        <p:nvSpPr>
          <p:cNvPr id="117" name="圆角矩形 116"/>
          <p:cNvSpPr/>
          <p:nvPr/>
        </p:nvSpPr>
        <p:spPr>
          <a:xfrm>
            <a:off x="4500562" y="6000768"/>
            <a:ext cx="107157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编辑</a:t>
            </a:r>
            <a:r>
              <a:rPr lang="zh-CN" altLang="en-US" sz="1200" dirty="0" smtClean="0"/>
              <a:t>用户</a:t>
            </a:r>
            <a:endParaRPr lang="zh-CN" altLang="en-US" sz="1200" dirty="0"/>
          </a:p>
        </p:txBody>
      </p:sp>
      <p:sp>
        <p:nvSpPr>
          <p:cNvPr id="118" name="圆角矩形 117"/>
          <p:cNvSpPr/>
          <p:nvPr/>
        </p:nvSpPr>
        <p:spPr>
          <a:xfrm>
            <a:off x="4500562" y="5143512"/>
            <a:ext cx="107157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查看</a:t>
            </a:r>
            <a:r>
              <a:rPr lang="zh-CN" altLang="en-US" sz="1200" dirty="0" smtClean="0"/>
              <a:t>用户</a:t>
            </a:r>
            <a:endParaRPr lang="zh-CN" altLang="en-US" sz="1200" dirty="0"/>
          </a:p>
        </p:txBody>
      </p:sp>
      <p:sp>
        <p:nvSpPr>
          <p:cNvPr id="122" name="TextBox 121"/>
          <p:cNvSpPr txBox="1"/>
          <p:nvPr/>
        </p:nvSpPr>
        <p:spPr>
          <a:xfrm rot="19822603">
            <a:off x="1132920" y="313890"/>
            <a:ext cx="1432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企业用户账号</a:t>
            </a:r>
            <a:endParaRPr lang="zh-CN" altLang="en-US" sz="1400" b="1" dirty="0"/>
          </a:p>
        </p:txBody>
      </p:sp>
      <p:sp>
        <p:nvSpPr>
          <p:cNvPr id="130" name="矩形 129"/>
          <p:cNvSpPr/>
          <p:nvPr/>
        </p:nvSpPr>
        <p:spPr>
          <a:xfrm>
            <a:off x="214282" y="1214422"/>
            <a:ext cx="2286048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3" name="直接箭头连接符 132"/>
          <p:cNvCxnSpPr/>
          <p:nvPr/>
        </p:nvCxnSpPr>
        <p:spPr>
          <a:xfrm>
            <a:off x="3929058" y="214290"/>
            <a:ext cx="1357322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143636" y="2643182"/>
            <a:ext cx="1928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超级管理员拥有普通管理员功能</a:t>
            </a:r>
            <a:endParaRPr lang="zh-CN" altLang="en-US" b="1" dirty="0"/>
          </a:p>
        </p:txBody>
      </p:sp>
      <p:sp>
        <p:nvSpPr>
          <p:cNvPr id="143" name="矩形 142"/>
          <p:cNvSpPr/>
          <p:nvPr/>
        </p:nvSpPr>
        <p:spPr>
          <a:xfrm>
            <a:off x="4071934" y="4572008"/>
            <a:ext cx="1785950" cy="192882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214282" y="2428868"/>
            <a:ext cx="2286016" cy="150019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214282" y="4071942"/>
            <a:ext cx="2286016" cy="242889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6072198" y="3786190"/>
            <a:ext cx="2214578" cy="2500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3786190"/>
            <a:ext cx="128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企业用户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rot="5400000" flipH="1" flipV="1">
            <a:off x="1000100" y="571480"/>
            <a:ext cx="1857388" cy="1714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2857488" y="714380"/>
            <a:ext cx="1785950" cy="6429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申请合作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857488" y="0"/>
            <a:ext cx="1785950" cy="6429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857488" y="1428760"/>
            <a:ext cx="1785950" cy="6429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查看通知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857488" y="2500330"/>
            <a:ext cx="1785950" cy="6429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企业信息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000892" y="4714884"/>
            <a:ext cx="1928826" cy="6429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数据表管理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1285852" y="1285860"/>
            <a:ext cx="1500198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2462" y="2428868"/>
            <a:ext cx="885429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直接箭头连接符 18"/>
          <p:cNvCxnSpPr/>
          <p:nvPr/>
        </p:nvCxnSpPr>
        <p:spPr>
          <a:xfrm rot="10800000">
            <a:off x="4786314" y="428604"/>
            <a:ext cx="3000396" cy="1857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72462" y="3714752"/>
            <a:ext cx="10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管理员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 rot="10800000">
            <a:off x="4786314" y="1142984"/>
            <a:ext cx="3071834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851931">
            <a:off x="5857884" y="164305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审批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1357290" y="2000240"/>
            <a:ext cx="1571636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38" idx="6"/>
          </p:cNvCxnSpPr>
          <p:nvPr/>
        </p:nvCxnSpPr>
        <p:spPr>
          <a:xfrm rot="10800000">
            <a:off x="7358082" y="2750340"/>
            <a:ext cx="500066" cy="107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5572132" y="2428868"/>
            <a:ext cx="1785950" cy="6429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增删改查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500306"/>
            <a:ext cx="885429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8" name="直接箭头连接符 47"/>
          <p:cNvCxnSpPr/>
          <p:nvPr/>
        </p:nvCxnSpPr>
        <p:spPr>
          <a:xfrm rot="10800000">
            <a:off x="4714876" y="1785926"/>
            <a:ext cx="128588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rot="10800000" flipV="1">
            <a:off x="4786314" y="2643182"/>
            <a:ext cx="64294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1285852" y="3000372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00166" y="278605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修改，查看</a:t>
            </a:r>
            <a:endParaRPr lang="zh-CN" altLang="en-US" dirty="0"/>
          </a:p>
        </p:txBody>
      </p:sp>
      <p:cxnSp>
        <p:nvCxnSpPr>
          <p:cNvPr id="61" name="直接箭头连接符 60"/>
          <p:cNvCxnSpPr/>
          <p:nvPr/>
        </p:nvCxnSpPr>
        <p:spPr>
          <a:xfrm rot="10800000" flipV="1">
            <a:off x="4786314" y="3071810"/>
            <a:ext cx="121444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4857752" y="285728"/>
            <a:ext cx="1928826" cy="73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6786578" y="142852"/>
            <a:ext cx="1785950" cy="6429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修改密码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2786050" y="3429024"/>
            <a:ext cx="2000264" cy="6429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管理员账号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>
            <a:off x="1357290" y="3571876"/>
            <a:ext cx="1785950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 rot="1723947">
            <a:off x="2027639" y="3788727"/>
            <a:ext cx="99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上传</a:t>
            </a:r>
            <a:endParaRPr lang="zh-CN" altLang="en-US" dirty="0"/>
          </a:p>
        </p:txBody>
      </p:sp>
      <p:cxnSp>
        <p:nvCxnSpPr>
          <p:cNvPr id="79" name="直接箭头连接符 78"/>
          <p:cNvCxnSpPr/>
          <p:nvPr/>
        </p:nvCxnSpPr>
        <p:spPr>
          <a:xfrm rot="5400000">
            <a:off x="7571602" y="4071942"/>
            <a:ext cx="858050" cy="143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786314" y="4714884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新增，修改，启用，禁用</a:t>
            </a:r>
            <a:endParaRPr lang="zh-CN" altLang="en-US" dirty="0"/>
          </a:p>
        </p:txBody>
      </p:sp>
      <p:sp>
        <p:nvSpPr>
          <p:cNvPr id="86" name="椭圆 85"/>
          <p:cNvSpPr/>
          <p:nvPr/>
        </p:nvSpPr>
        <p:spPr>
          <a:xfrm>
            <a:off x="2857488" y="4572008"/>
            <a:ext cx="2000264" cy="6429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数据列表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9" name="直接箭头连接符 88"/>
          <p:cNvCxnSpPr/>
          <p:nvPr/>
        </p:nvCxnSpPr>
        <p:spPr>
          <a:xfrm rot="10800000" flipV="1">
            <a:off x="5000628" y="4929198"/>
            <a:ext cx="185738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6" idx="2"/>
          </p:cNvCxnSpPr>
          <p:nvPr/>
        </p:nvCxnSpPr>
        <p:spPr>
          <a:xfrm rot="10800000">
            <a:off x="1357290" y="3786191"/>
            <a:ext cx="1500198" cy="1107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 rot="2005538">
            <a:off x="1828563" y="423815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下载</a:t>
            </a:r>
            <a:endParaRPr lang="zh-CN" altLang="en-US" dirty="0"/>
          </a:p>
        </p:txBody>
      </p:sp>
      <p:cxnSp>
        <p:nvCxnSpPr>
          <p:cNvPr id="95" name="直接箭头连接符 94"/>
          <p:cNvCxnSpPr/>
          <p:nvPr/>
        </p:nvCxnSpPr>
        <p:spPr>
          <a:xfrm flipV="1">
            <a:off x="5000628" y="3214686"/>
            <a:ext cx="2786082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 rot="19690197">
            <a:off x="6187314" y="373248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下载</a:t>
            </a:r>
            <a:endParaRPr lang="zh-CN" altLang="en-US" dirty="0"/>
          </a:p>
        </p:txBody>
      </p:sp>
      <p:cxnSp>
        <p:nvCxnSpPr>
          <p:cNvPr id="100" name="直接箭头连接符 99"/>
          <p:cNvCxnSpPr/>
          <p:nvPr/>
        </p:nvCxnSpPr>
        <p:spPr>
          <a:xfrm rot="10800000" flipV="1">
            <a:off x="5214942" y="5143512"/>
            <a:ext cx="171451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椭圆 100"/>
          <p:cNvSpPr/>
          <p:nvPr/>
        </p:nvSpPr>
        <p:spPr>
          <a:xfrm>
            <a:off x="2928926" y="5429264"/>
            <a:ext cx="2214578" cy="6429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数据关联关系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3000364" y="6215058"/>
            <a:ext cx="2214578" cy="6429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数据分析任务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 rot="20596431">
            <a:off x="5199690" y="524815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新增，开启禁用</a:t>
            </a:r>
            <a:endParaRPr lang="zh-CN" altLang="en-US" dirty="0"/>
          </a:p>
        </p:txBody>
      </p:sp>
      <p:cxnSp>
        <p:nvCxnSpPr>
          <p:cNvPr id="124" name="直接箭头连接符 123"/>
          <p:cNvCxnSpPr/>
          <p:nvPr/>
        </p:nvCxnSpPr>
        <p:spPr>
          <a:xfrm rot="10800000" flipV="1">
            <a:off x="5143504" y="5429264"/>
            <a:ext cx="221457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857884" y="592933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新增</a:t>
            </a:r>
            <a:endParaRPr lang="zh-CN" altLang="en-US" dirty="0"/>
          </a:p>
        </p:txBody>
      </p:sp>
      <p:cxnSp>
        <p:nvCxnSpPr>
          <p:cNvPr id="44" name="直接箭头连接符 43"/>
          <p:cNvCxnSpPr/>
          <p:nvPr/>
        </p:nvCxnSpPr>
        <p:spPr>
          <a:xfrm rot="16200000" flipH="1">
            <a:off x="1035819" y="3821909"/>
            <a:ext cx="2000264" cy="1785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rot="16200000" flipH="1">
            <a:off x="464315" y="3821909"/>
            <a:ext cx="2643206" cy="2428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134</Words>
  <Application>Microsoft Office PowerPoint</Application>
  <PresentationFormat>全屏显示(4:3)</PresentationFormat>
  <Paragraphs>57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22</cp:revision>
  <dcterms:created xsi:type="dcterms:W3CDTF">2017-07-20T07:33:18Z</dcterms:created>
  <dcterms:modified xsi:type="dcterms:W3CDTF">2017-07-22T01:58:45Z</dcterms:modified>
</cp:coreProperties>
</file>