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y="6858000" cx="9144000" type="screen4x3"/>
  <p:notesSz cy="9144000" cx="6858000"/>
  <p:defaultTextStyle>
    <a:defPPr>
      <a:defRPr lang="zh-CN"/>
    </a:defPPr>
    <a:lvl1pPr latinLnBrk="0" rtl="0" marL="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latinLnBrk="0" rtl="0" marL="4572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latinLnBrk="0" rtl="0" marL="9144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latinLnBrk="0" rtl="0" marL="13716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latinLnBrk="0" rtl="0" marL="18288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latinLnBrk="0" rtl="0" marL="22860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latinLnBrk="0" rtl="0" marL="27432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latinLnBrk="0" rtl="0" marL="32004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latinLnBrk="0" rtl="0" marL="3657600" defTabSz="914400" hangingPunct="1" algn="l" ea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  <Relationship Type="http://schemas.openxmlformats.org/officeDocument/2006/relationships/slide" Target="slides/slide2.xml" Id="rId7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_rels/slide2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页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456" name="Group456"/>
          <p:cNvGrpSpPr/>
          <p:nvPr/>
        </p:nvGrpSpPr>
        <p:grpSpPr>
          <a:xfrm>
            <a:off x="298823" y="405336"/>
            <a:ext cy="6047329" cx="8546354"/>
            <a:chOff x="298823" y="405336"/>
            <a:chExt cy="6047329" cx="8546354"/>
          </a:xfrm>
        </p:grpSpPr>
        <p:grpSp>
          <p:nvGrpSpPr>
            <p:cNvPr id="329" name="背景"/>
            <p:cNvGrpSpPr/>
            <p:nvPr/>
          </p:nvGrpSpPr>
          <p:grpSpPr>
            <a:xfrm>
              <a:off x="306423" y="412939"/>
              <a:ext cy="6032126" cx="8531150"/>
              <a:chOff x="306423" y="412939"/>
              <a:chExt cy="6032126" cx="8531150"/>
            </a:xfrm>
          </p:grpSpPr>
          <p:sp>
            <p:nvSpPr>
              <p:cNvPr id="330" name=""/>
              <p:cNvSpPr/>
              <p:nvPr/>
            </p:nvSpPr>
            <p:spPr>
              <a:xfrm>
                <a:off x="306423" y="412936"/>
                <a:ext cy="6017800" cx="8531150"/>
              </a:xfrm>
              <a:custGeom>
                <a:avLst/>
                <a:gdLst/>
                <a:ahLst/>
                <a:cxnLst/>
                <a:pathLst>
                  <a:path w="8531150" h="6017800">
                    <a:moveTo>
                      <a:pt x="0" y="0"/>
                    </a:moveTo>
                    <a:lnTo>
                      <a:pt x="8531150" y="0"/>
                    </a:lnTo>
                    <a:lnTo>
                      <a:pt x="8531150" y="6017800"/>
                    </a:lnTo>
                    <a:lnTo>
                      <a:pt x="0" y="6017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DCF4"/>
              </a:solidFill>
              <a:ln cap="flat" w="7600">
                <a:noFill/>
                <a:bevel/>
              </a:ln>
            </p:spPr>
          </p:sp>
          <p:sp>
            <p:nvSpPr>
              <p:cNvPr id="331" name=""/>
              <p:cNvSpPr/>
              <p:nvPr/>
            </p:nvSpPr>
            <p:spPr>
              <a:xfrm>
                <a:off x="3160668" y="424876"/>
                <a:ext cy="6008251" cx="5528620"/>
              </a:xfrm>
              <a:custGeom>
                <a:avLst/>
                <a:gdLst/>
                <a:ahLst/>
                <a:cxnLst/>
                <a:pathLst>
                  <a:path w="5528620" h="6008251">
                    <a:moveTo>
                      <a:pt x="0" y="0"/>
                    </a:moveTo>
                    <a:lnTo>
                      <a:pt x="774908" y="0"/>
                    </a:lnTo>
                    <a:lnTo>
                      <a:pt x="5528620" y="6008251"/>
                    </a:lnTo>
                    <a:lnTo>
                      <a:pt x="4753712" y="60082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7000">
                    <a:srgbClr val="FFFFFF">
                      <a:alpha val="6000"/>
                    </a:srgbClr>
                  </a:gs>
                  <a:gs pos="100000">
                    <a:srgbClr val="FFFFFF">
                      <a:alpha val="900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32" name=""/>
              <p:cNvSpPr/>
              <p:nvPr/>
            </p:nvSpPr>
            <p:spPr>
              <a:xfrm>
                <a:off x="2767472" y="424876"/>
                <a:ext cy="6008251" cx="5146911"/>
              </a:xfrm>
              <a:custGeom>
                <a:avLst/>
                <a:gdLst/>
                <a:ahLst/>
                <a:cxnLst/>
                <a:pathLst>
                  <a:path w="5146911" h="6008251">
                    <a:moveTo>
                      <a:pt x="393193" y="0"/>
                    </a:moveTo>
                    <a:lnTo>
                      <a:pt x="0" y="0"/>
                    </a:lnTo>
                    <a:lnTo>
                      <a:pt x="4753718" y="6008251"/>
                    </a:lnTo>
                    <a:lnTo>
                      <a:pt x="5146911" y="6008251"/>
                    </a:lnTo>
                    <a:lnTo>
                      <a:pt x="3931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1000">
                    <a:srgbClr val="FFFFFF">
                      <a:alpha val="9000"/>
                    </a:srgbClr>
                  </a:gs>
                  <a:gs pos="100000">
                    <a:srgbClr val="FFFFFF">
                      <a:alpha val="2500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33" name=""/>
              <p:cNvSpPr/>
              <p:nvPr/>
            </p:nvSpPr>
            <p:spPr>
              <a:xfrm>
                <a:off x="2085842" y="424876"/>
                <a:ext cy="6008251" cx="5435349"/>
              </a:xfrm>
              <a:custGeom>
                <a:avLst/>
                <a:gdLst/>
                <a:ahLst/>
                <a:cxnLst/>
                <a:pathLst>
                  <a:path w="5435349" h="6008251">
                    <a:moveTo>
                      <a:pt x="681631" y="0"/>
                    </a:moveTo>
                    <a:lnTo>
                      <a:pt x="0" y="0"/>
                    </a:lnTo>
                    <a:lnTo>
                      <a:pt x="4753718" y="6008251"/>
                    </a:lnTo>
                    <a:lnTo>
                      <a:pt x="5435349" y="6008251"/>
                    </a:lnTo>
                    <a:lnTo>
                      <a:pt x="6816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">
                    <a:srgbClr val="FFFFFF">
                      <a:alpha val="7000"/>
                    </a:srgbClr>
                  </a:gs>
                  <a:gs pos="100000">
                    <a:srgbClr val="FFFFFF">
                      <a:alpha val="3800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34" name=""/>
              <p:cNvSpPr/>
              <p:nvPr/>
            </p:nvSpPr>
            <p:spPr>
              <a:xfrm>
                <a:off x="1224835" y="424876"/>
                <a:ext cy="6008251" cx="5614725"/>
              </a:xfrm>
              <a:custGeom>
                <a:avLst/>
                <a:gdLst/>
                <a:ahLst/>
                <a:cxnLst/>
                <a:pathLst>
                  <a:path w="5614725" h="6008251">
                    <a:moveTo>
                      <a:pt x="861007" y="0"/>
                    </a:moveTo>
                    <a:lnTo>
                      <a:pt x="0" y="0"/>
                    </a:lnTo>
                    <a:lnTo>
                      <a:pt x="4753718" y="6008251"/>
                    </a:lnTo>
                    <a:lnTo>
                      <a:pt x="5614725" y="6008251"/>
                    </a:lnTo>
                    <a:lnTo>
                      <a:pt x="8610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7000">
                    <a:srgbClr val="FFFFFF">
                      <a:alpha val="13000"/>
                    </a:srgbClr>
                  </a:gs>
                  <a:gs pos="100000">
                    <a:srgbClr val="FFFFFF">
                      <a:alpha val="2100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35" name=""/>
              <p:cNvSpPr/>
              <p:nvPr/>
            </p:nvSpPr>
            <p:spPr>
              <a:xfrm>
                <a:off x="1088503" y="412939"/>
                <a:ext cy="6032126" cx="5029718"/>
              </a:xfrm>
              <a:custGeom>
                <a:avLst/>
                <a:gdLst/>
                <a:ahLst/>
                <a:cxnLst/>
                <a:pathLst>
                  <a:path w="5029718" h="6032126">
                    <a:moveTo>
                      <a:pt x="4728368" y="0"/>
                    </a:moveTo>
                    <a:lnTo>
                      <a:pt x="5029718" y="0"/>
                    </a:lnTo>
                    <a:lnTo>
                      <a:pt x="301353" y="6032126"/>
                    </a:lnTo>
                    <a:lnTo>
                      <a:pt x="0" y="6032126"/>
                    </a:lnTo>
                    <a:lnTo>
                      <a:pt x="47283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1000"/>
                    </a:srgbClr>
                  </a:gs>
                  <a:gs pos="53000">
                    <a:srgbClr val="FFFFFF">
                      <a:alpha val="18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rect">
                  <a:fillToRect l="50000" r="50000" t="50000" b="50000"/>
                </a:path>
              </a:gradFill>
              <a:ln cap="flat" w="7600">
                <a:noFill/>
                <a:bevel/>
              </a:ln>
            </p:spPr>
          </p:sp>
          <p:sp>
            <p:nvSpPr>
              <p:cNvPr id="336" name=""/>
              <p:cNvSpPr/>
              <p:nvPr/>
            </p:nvSpPr>
            <p:spPr>
              <a:xfrm>
                <a:off x="1389858" y="412939"/>
                <a:ext cy="6032126" cx="5732873"/>
              </a:xfrm>
              <a:custGeom>
                <a:avLst/>
                <a:gdLst/>
                <a:ahLst/>
                <a:cxnLst/>
                <a:pathLst>
                  <a:path w="5732873" h="6032126">
                    <a:moveTo>
                      <a:pt x="4728365" y="0"/>
                    </a:moveTo>
                    <a:lnTo>
                      <a:pt x="5732873" y="0"/>
                    </a:lnTo>
                    <a:lnTo>
                      <a:pt x="1004508" y="6032126"/>
                    </a:lnTo>
                    <a:lnTo>
                      <a:pt x="0" y="6032126"/>
                    </a:lnTo>
                    <a:lnTo>
                      <a:pt x="47283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7000"/>
                    </a:srgbClr>
                  </a:gs>
                  <a:gs pos="51000">
                    <a:srgbClr val="FFFFFF">
                      <a:alpha val="10000"/>
                    </a:srgbClr>
                  </a:gs>
                  <a:gs pos="100000">
                    <a:srgbClr val="FFFFFF">
                      <a:alpha val="16000"/>
                    </a:srgbClr>
                  </a:gs>
                </a:gsLst>
                <a:path path="rect">
                  <a:fillToRect l="50000" r="50000" t="50000" b="50000"/>
                </a:path>
              </a:gradFill>
              <a:ln cap="flat" w="7600">
                <a:noFill/>
                <a:bevel/>
              </a:ln>
            </p:spPr>
          </p:sp>
          <p:sp>
            <p:nvSpPr>
              <p:cNvPr id="337" name=""/>
              <p:cNvSpPr/>
              <p:nvPr/>
            </p:nvSpPr>
            <p:spPr>
              <a:xfrm>
                <a:off x="2394371" y="412939"/>
                <a:ext cy="6032126" cx="5752964"/>
              </a:xfrm>
              <a:custGeom>
                <a:avLst/>
                <a:gdLst/>
                <a:ahLst/>
                <a:cxnLst/>
                <a:pathLst>
                  <a:path w="5752964" h="6032126">
                    <a:moveTo>
                      <a:pt x="4728367" y="0"/>
                    </a:moveTo>
                    <a:lnTo>
                      <a:pt x="5752964" y="0"/>
                    </a:lnTo>
                    <a:lnTo>
                      <a:pt x="1024597" y="6032126"/>
                    </a:lnTo>
                    <a:lnTo>
                      <a:pt x="0" y="6032126"/>
                    </a:lnTo>
                    <a:lnTo>
                      <a:pt x="47283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000"/>
                    </a:srgbClr>
                  </a:gs>
                  <a:gs pos="49000">
                    <a:srgbClr val="FFFFFF">
                      <a:alpha val="11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rect">
                  <a:fillToRect l="50000" r="50000" t="50000" b="50000"/>
                </a:path>
              </a:gradFill>
              <a:ln cap="flat" w="7600">
                <a:noFill/>
                <a:bevel/>
              </a:ln>
            </p:spPr>
          </p:sp>
          <p:sp>
            <p:nvSpPr>
              <p:cNvPr id="338" name=""/>
              <p:cNvSpPr/>
              <p:nvPr/>
            </p:nvSpPr>
            <p:spPr>
              <a:xfrm>
                <a:off x="685744" y="424876"/>
                <a:ext cy="6008251" cx="5292811"/>
              </a:xfrm>
              <a:custGeom>
                <a:avLst/>
                <a:gdLst/>
                <a:ahLst/>
                <a:cxnLst/>
                <a:pathLst>
                  <a:path w="5292811" h="6008251">
                    <a:moveTo>
                      <a:pt x="539089" y="0"/>
                    </a:moveTo>
                    <a:lnTo>
                      <a:pt x="0" y="0"/>
                    </a:lnTo>
                    <a:lnTo>
                      <a:pt x="4753722" y="6008251"/>
                    </a:lnTo>
                    <a:lnTo>
                      <a:pt x="5292811" y="6008251"/>
                    </a:lnTo>
                    <a:lnTo>
                      <a:pt x="53908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9000">
                    <a:srgbClr val="FFFFFF">
                      <a:alpha val="10000"/>
                    </a:srgbClr>
                  </a:gs>
                  <a:gs pos="100000">
                    <a:srgbClr val="FFFFFF">
                      <a:alpha val="4000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39" name=""/>
              <p:cNvSpPr/>
              <p:nvPr/>
            </p:nvSpPr>
            <p:spPr>
              <a:xfrm>
                <a:off x="3935570" y="423685"/>
                <a:ext cy="6010634" cx="4902007"/>
              </a:xfrm>
              <a:custGeom>
                <a:avLst/>
                <a:gdLst/>
                <a:ahLst/>
                <a:cxnLst/>
                <a:pathLst>
                  <a:path w="4902007" h="6010634">
                    <a:moveTo>
                      <a:pt x="0" y="0"/>
                    </a:moveTo>
                    <a:lnTo>
                      <a:pt x="955720" y="0"/>
                    </a:lnTo>
                    <a:lnTo>
                      <a:pt x="4902007" y="4997319"/>
                    </a:lnTo>
                    <a:lnTo>
                      <a:pt x="4902007" y="6010634"/>
                    </a:lnTo>
                    <a:lnTo>
                      <a:pt x="4742721" y="601063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000"/>
                    </a:srgbClr>
                  </a:gs>
                  <a:gs pos="44000">
                    <a:srgbClr val="FFFFFF">
                      <a:alpha val="1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scaled="0" ang="8400000"/>
              </a:gradFill>
              <a:ln cap="flat" w="7600">
                <a:noFill/>
                <a:bevel/>
              </a:ln>
            </p:spPr>
          </p:sp>
          <p:sp>
            <p:nvSpPr>
              <p:cNvPr id="340" name=""/>
              <p:cNvSpPr/>
              <p:nvPr/>
            </p:nvSpPr>
            <p:spPr>
              <a:xfrm>
                <a:off x="310015" y="3240347"/>
                <a:ext cy="3204712" cx="3153437"/>
              </a:xfrm>
              <a:custGeom>
                <a:avLst/>
                <a:gdLst/>
                <a:ahLst/>
                <a:cxnLst/>
                <a:pathLst>
                  <a:path w="3153437" h="3204712">
                    <a:moveTo>
                      <a:pt x="2447890" y="0"/>
                    </a:moveTo>
                    <a:lnTo>
                      <a:pt x="3153437" y="152832"/>
                    </a:lnTo>
                    <a:lnTo>
                      <a:pt x="778495" y="3204712"/>
                    </a:lnTo>
                    <a:lnTo>
                      <a:pt x="0" y="3204712"/>
                    </a:lnTo>
                    <a:lnTo>
                      <a:pt x="24478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3000">
                    <a:srgbClr val="FFFFFF">
                      <a:alpha val="11000"/>
                    </a:srgbClr>
                  </a:gs>
                  <a:gs pos="100000">
                    <a:srgbClr val="FFFFFF">
                      <a:alpha val="18000"/>
                    </a:srgbClr>
                  </a:gs>
                </a:gsLst>
                <a:lin scaled="0" ang="5400000"/>
              </a:gradFill>
              <a:ln cap="flat" w="7600">
                <a:noFill/>
                <a:bevel/>
              </a:ln>
            </p:spPr>
          </p:sp>
          <p:sp>
            <p:nvSpPr>
              <p:cNvPr id="341" name=""/>
              <p:cNvSpPr/>
              <p:nvPr/>
            </p:nvSpPr>
            <p:spPr>
              <a:xfrm>
                <a:off x="7252933" y="1921691"/>
                <a:ext cy="904439" cx="905829"/>
              </a:xfrm>
              <a:custGeom>
                <a:avLst/>
                <a:gdLst/>
                <a:ahLst/>
                <a:cxnLst/>
                <a:pathLst>
                  <a:path w="905829" h="904439">
                    <a:moveTo>
                      <a:pt x="0" y="452219"/>
                    </a:moveTo>
                    <a:cubicBezTo>
                      <a:pt x="0" y="202271"/>
                      <a:pt x="202679" y="0"/>
                      <a:pt x="452914" y="0"/>
                    </a:cubicBezTo>
                    <a:cubicBezTo>
                      <a:pt x="702955" y="0"/>
                      <a:pt x="905829" y="202271"/>
                      <a:pt x="905829" y="452219"/>
                    </a:cubicBezTo>
                    <a:cubicBezTo>
                      <a:pt x="905829" y="701779"/>
                      <a:pt x="702955" y="904439"/>
                      <a:pt x="452914" y="904439"/>
                    </a:cubicBezTo>
                    <a:cubicBezTo>
                      <a:pt x="202679" y="904439"/>
                      <a:pt x="0" y="701779"/>
                      <a:pt x="0" y="452219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2" name=""/>
              <p:cNvSpPr/>
              <p:nvPr/>
            </p:nvSpPr>
            <p:spPr>
              <a:xfrm>
                <a:off x="7560660" y="1667600"/>
                <a:ext cy="706308" cx="707395"/>
              </a:xfrm>
              <a:custGeom>
                <a:avLst/>
                <a:gdLst/>
                <a:ahLst/>
                <a:cxnLst/>
                <a:pathLst>
                  <a:path w="707395" h="706308">
                    <a:moveTo>
                      <a:pt x="0" y="353154"/>
                    </a:moveTo>
                    <a:cubicBezTo>
                      <a:pt x="0" y="157960"/>
                      <a:pt x="158280" y="0"/>
                      <a:pt x="353698" y="0"/>
                    </a:cubicBezTo>
                    <a:cubicBezTo>
                      <a:pt x="548963" y="0"/>
                      <a:pt x="707395" y="157960"/>
                      <a:pt x="707395" y="353154"/>
                    </a:cubicBezTo>
                    <a:cubicBezTo>
                      <a:pt x="707395" y="548043"/>
                      <a:pt x="548963" y="706308"/>
                      <a:pt x="353698" y="706308"/>
                    </a:cubicBezTo>
                    <a:cubicBezTo>
                      <a:pt x="158280" y="706308"/>
                      <a:pt x="0" y="548043"/>
                      <a:pt x="0" y="353154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3" name=""/>
              <p:cNvSpPr/>
              <p:nvPr/>
            </p:nvSpPr>
            <p:spPr>
              <a:xfrm>
                <a:off x="309943" y="855681"/>
                <a:ext cy="904439" cx="905829"/>
              </a:xfrm>
              <a:custGeom>
                <a:avLst/>
                <a:gdLst/>
                <a:ahLst/>
                <a:cxnLst/>
                <a:pathLst>
                  <a:path w="905829" h="904439">
                    <a:moveTo>
                      <a:pt x="0" y="452219"/>
                    </a:moveTo>
                    <a:cubicBezTo>
                      <a:pt x="0" y="202271"/>
                      <a:pt x="202679" y="0"/>
                      <a:pt x="452914" y="0"/>
                    </a:cubicBezTo>
                    <a:cubicBezTo>
                      <a:pt x="702955" y="0"/>
                      <a:pt x="905829" y="202271"/>
                      <a:pt x="905829" y="452219"/>
                    </a:cubicBezTo>
                    <a:cubicBezTo>
                      <a:pt x="905829" y="701779"/>
                      <a:pt x="702955" y="904439"/>
                      <a:pt x="452914" y="904439"/>
                    </a:cubicBezTo>
                    <a:cubicBezTo>
                      <a:pt x="202679" y="904439"/>
                      <a:pt x="0" y="701779"/>
                      <a:pt x="0" y="452219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4" name=""/>
              <p:cNvSpPr/>
              <p:nvPr/>
            </p:nvSpPr>
            <p:spPr>
              <a:xfrm>
                <a:off x="617666" y="601587"/>
                <a:ext cy="706308" cx="707395"/>
              </a:xfrm>
              <a:custGeom>
                <a:avLst/>
                <a:gdLst/>
                <a:ahLst/>
                <a:cxnLst/>
                <a:pathLst>
                  <a:path w="707395" h="706308">
                    <a:moveTo>
                      <a:pt x="0" y="353154"/>
                    </a:moveTo>
                    <a:cubicBezTo>
                      <a:pt x="0" y="157960"/>
                      <a:pt x="158280" y="0"/>
                      <a:pt x="353698" y="0"/>
                    </a:cubicBezTo>
                    <a:cubicBezTo>
                      <a:pt x="548963" y="0"/>
                      <a:pt x="707395" y="157960"/>
                      <a:pt x="707395" y="353154"/>
                    </a:cubicBezTo>
                    <a:cubicBezTo>
                      <a:pt x="707395" y="548043"/>
                      <a:pt x="548963" y="706308"/>
                      <a:pt x="353698" y="706308"/>
                    </a:cubicBezTo>
                    <a:cubicBezTo>
                      <a:pt x="158280" y="706308"/>
                      <a:pt x="0" y="548043"/>
                      <a:pt x="0" y="353154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5" name=""/>
              <p:cNvSpPr/>
              <p:nvPr/>
            </p:nvSpPr>
            <p:spPr>
              <a:xfrm>
                <a:off x="1921412" y="2373907"/>
                <a:ext cy="1294705" cx="1296701"/>
              </a:xfrm>
              <a:custGeom>
                <a:avLst/>
                <a:gdLst/>
                <a:ahLst/>
                <a:cxnLst/>
                <a:pathLst>
                  <a:path w="1296701" h="1294705">
                    <a:moveTo>
                      <a:pt x="0" y="647353"/>
                    </a:moveTo>
                    <a:cubicBezTo>
                      <a:pt x="0" y="289550"/>
                      <a:pt x="290137" y="0"/>
                      <a:pt x="648350" y="0"/>
                    </a:cubicBezTo>
                    <a:cubicBezTo>
                      <a:pt x="1006285" y="0"/>
                      <a:pt x="1296701" y="289550"/>
                      <a:pt x="1296701" y="647353"/>
                    </a:cubicBezTo>
                    <a:cubicBezTo>
                      <a:pt x="1296701" y="1004597"/>
                      <a:pt x="1006285" y="1294705"/>
                      <a:pt x="648350" y="1294705"/>
                    </a:cubicBezTo>
                    <a:cubicBezTo>
                      <a:pt x="290137" y="1294705"/>
                      <a:pt x="0" y="1004597"/>
                      <a:pt x="0" y="647353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6" name=""/>
              <p:cNvSpPr/>
              <p:nvPr/>
            </p:nvSpPr>
            <p:spPr>
              <a:xfrm>
                <a:off x="323015" y="5057003"/>
                <a:ext cy="600975" cx="601899"/>
              </a:xfrm>
              <a:custGeom>
                <a:avLst/>
                <a:gdLst/>
                <a:ahLst/>
                <a:cxnLst/>
                <a:pathLst>
                  <a:path w="601899" h="600975">
                    <a:moveTo>
                      <a:pt x="0" y="300487"/>
                    </a:moveTo>
                    <a:cubicBezTo>
                      <a:pt x="0" y="134403"/>
                      <a:pt x="134675" y="0"/>
                      <a:pt x="300950" y="0"/>
                    </a:cubicBezTo>
                    <a:cubicBezTo>
                      <a:pt x="467095" y="0"/>
                      <a:pt x="601899" y="134403"/>
                      <a:pt x="601899" y="300487"/>
                    </a:cubicBezTo>
                    <a:cubicBezTo>
                      <a:pt x="601899" y="466312"/>
                      <a:pt x="467095" y="600975"/>
                      <a:pt x="300950" y="600975"/>
                    </a:cubicBezTo>
                    <a:cubicBezTo>
                      <a:pt x="134675" y="600975"/>
                      <a:pt x="0" y="466312"/>
                      <a:pt x="0" y="300487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7" name=""/>
              <p:cNvSpPr/>
              <p:nvPr/>
            </p:nvSpPr>
            <p:spPr>
              <a:xfrm>
                <a:off x="730664" y="4671176"/>
                <a:ext cy="986802" cx="988325"/>
              </a:xfrm>
              <a:custGeom>
                <a:avLst/>
                <a:gdLst/>
                <a:ahLst/>
                <a:cxnLst/>
                <a:pathLst>
                  <a:path w="988325" h="986802">
                    <a:moveTo>
                      <a:pt x="0" y="493401"/>
                    </a:moveTo>
                    <a:cubicBezTo>
                      <a:pt x="0" y="220690"/>
                      <a:pt x="221138" y="0"/>
                      <a:pt x="494163" y="0"/>
                    </a:cubicBezTo>
                    <a:cubicBezTo>
                      <a:pt x="766975" y="0"/>
                      <a:pt x="988325" y="220690"/>
                      <a:pt x="988325" y="493401"/>
                    </a:cubicBezTo>
                    <a:cubicBezTo>
                      <a:pt x="988325" y="765686"/>
                      <a:pt x="766975" y="986802"/>
                      <a:pt x="494163" y="986802"/>
                    </a:cubicBezTo>
                    <a:cubicBezTo>
                      <a:pt x="221138" y="986802"/>
                      <a:pt x="0" y="765686"/>
                      <a:pt x="0" y="493401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8" name=""/>
              <p:cNvSpPr/>
              <p:nvPr/>
            </p:nvSpPr>
            <p:spPr>
              <a:xfrm>
                <a:off x="4473177" y="5555295"/>
                <a:ext cy="596085" cx="597002"/>
              </a:xfrm>
              <a:custGeom>
                <a:avLst/>
                <a:gdLst/>
                <a:ahLst/>
                <a:cxnLst/>
                <a:pathLst>
                  <a:path w="597002" h="596085">
                    <a:moveTo>
                      <a:pt x="0" y="298043"/>
                    </a:moveTo>
                    <a:cubicBezTo>
                      <a:pt x="0" y="133310"/>
                      <a:pt x="133579" y="0"/>
                      <a:pt x="298501" y="0"/>
                    </a:cubicBezTo>
                    <a:cubicBezTo>
                      <a:pt x="463295" y="0"/>
                      <a:pt x="597002" y="133310"/>
                      <a:pt x="597002" y="298043"/>
                    </a:cubicBezTo>
                    <a:cubicBezTo>
                      <a:pt x="597002" y="462518"/>
                      <a:pt x="463295" y="596085"/>
                      <a:pt x="298501" y="596085"/>
                    </a:cubicBezTo>
                    <a:cubicBezTo>
                      <a:pt x="133579" y="596085"/>
                      <a:pt x="0" y="462518"/>
                      <a:pt x="0" y="298043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49" name=""/>
              <p:cNvSpPr/>
              <p:nvPr/>
            </p:nvSpPr>
            <p:spPr>
              <a:xfrm>
                <a:off x="7521203" y="4606246"/>
                <a:ext cy="1116661" cx="1118374"/>
              </a:xfrm>
              <a:custGeom>
                <a:avLst/>
                <a:gdLst/>
                <a:ahLst/>
                <a:cxnLst/>
                <a:pathLst>
                  <a:path w="1118374" h="1116661">
                    <a:moveTo>
                      <a:pt x="0" y="558331"/>
                    </a:moveTo>
                    <a:cubicBezTo>
                      <a:pt x="0" y="249732"/>
                      <a:pt x="250236" y="0"/>
                      <a:pt x="559187" y="0"/>
                    </a:cubicBezTo>
                    <a:cubicBezTo>
                      <a:pt x="867897" y="0"/>
                      <a:pt x="1118374" y="249732"/>
                      <a:pt x="1118374" y="558331"/>
                    </a:cubicBezTo>
                    <a:cubicBezTo>
                      <a:pt x="1118374" y="866448"/>
                      <a:pt x="867897" y="1116661"/>
                      <a:pt x="559187" y="1116661"/>
                    </a:cubicBezTo>
                    <a:cubicBezTo>
                      <a:pt x="250236" y="1116661"/>
                      <a:pt x="0" y="866448"/>
                      <a:pt x="0" y="558331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50" name=""/>
              <p:cNvSpPr/>
              <p:nvPr/>
            </p:nvSpPr>
            <p:spPr>
              <a:xfrm>
                <a:off x="7188018" y="1428797"/>
                <a:ext cy="441792" cx="442471"/>
              </a:xfrm>
              <a:custGeom>
                <a:avLst/>
                <a:gdLst/>
                <a:ahLst/>
                <a:cxnLst/>
                <a:pathLst>
                  <a:path w="442471" h="441792">
                    <a:moveTo>
                      <a:pt x="0" y="220896"/>
                    </a:moveTo>
                    <a:cubicBezTo>
                      <a:pt x="0" y="98803"/>
                      <a:pt x="99003" y="0"/>
                      <a:pt x="221236" y="0"/>
                    </a:cubicBezTo>
                    <a:cubicBezTo>
                      <a:pt x="343373" y="0"/>
                      <a:pt x="442471" y="98803"/>
                      <a:pt x="442471" y="220896"/>
                    </a:cubicBezTo>
                    <a:cubicBezTo>
                      <a:pt x="442471" y="342798"/>
                      <a:pt x="343373" y="441792"/>
                      <a:pt x="221236" y="441792"/>
                    </a:cubicBezTo>
                    <a:cubicBezTo>
                      <a:pt x="99003" y="441792"/>
                      <a:pt x="0" y="342798"/>
                      <a:pt x="0" y="220896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51" name=""/>
              <p:cNvSpPr/>
              <p:nvPr/>
            </p:nvSpPr>
            <p:spPr>
              <a:xfrm>
                <a:off x="8281976" y="601587"/>
                <a:ext cy="441792" cx="442471"/>
              </a:xfrm>
              <a:custGeom>
                <a:avLst/>
                <a:gdLst/>
                <a:ahLst/>
                <a:cxnLst/>
                <a:pathLst>
                  <a:path w="442471" h="441792">
                    <a:moveTo>
                      <a:pt x="0" y="220896"/>
                    </a:moveTo>
                    <a:cubicBezTo>
                      <a:pt x="0" y="98803"/>
                      <a:pt x="99003" y="0"/>
                      <a:pt x="221236" y="0"/>
                    </a:cubicBezTo>
                    <a:cubicBezTo>
                      <a:pt x="343373" y="0"/>
                      <a:pt x="442471" y="98803"/>
                      <a:pt x="442471" y="220896"/>
                    </a:cubicBezTo>
                    <a:cubicBezTo>
                      <a:pt x="442471" y="342798"/>
                      <a:pt x="343373" y="441792"/>
                      <a:pt x="221236" y="441792"/>
                    </a:cubicBezTo>
                    <a:cubicBezTo>
                      <a:pt x="99003" y="441792"/>
                      <a:pt x="0" y="342798"/>
                      <a:pt x="0" y="220896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52" name=""/>
              <p:cNvSpPr/>
              <p:nvPr/>
            </p:nvSpPr>
            <p:spPr>
              <a:xfrm>
                <a:off x="5270847" y="634784"/>
                <a:ext cy="441792" cx="442471"/>
              </a:xfrm>
              <a:custGeom>
                <a:avLst/>
                <a:gdLst/>
                <a:ahLst/>
                <a:cxnLst/>
                <a:pathLst>
                  <a:path w="442471" h="441792">
                    <a:moveTo>
                      <a:pt x="0" y="220896"/>
                    </a:moveTo>
                    <a:cubicBezTo>
                      <a:pt x="0" y="98803"/>
                      <a:pt x="99003" y="0"/>
                      <a:pt x="221236" y="0"/>
                    </a:cubicBezTo>
                    <a:cubicBezTo>
                      <a:pt x="343373" y="0"/>
                      <a:pt x="442471" y="98803"/>
                      <a:pt x="442471" y="220896"/>
                    </a:cubicBezTo>
                    <a:cubicBezTo>
                      <a:pt x="442471" y="342798"/>
                      <a:pt x="343373" y="441792"/>
                      <a:pt x="221236" y="441792"/>
                    </a:cubicBezTo>
                    <a:cubicBezTo>
                      <a:pt x="99003" y="441792"/>
                      <a:pt x="0" y="342798"/>
                      <a:pt x="0" y="220896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53" name=""/>
              <p:cNvSpPr/>
              <p:nvPr/>
            </p:nvSpPr>
            <p:spPr>
              <a:xfrm>
                <a:off x="6618316" y="3668616"/>
                <a:ext cy="441792" cx="442471"/>
              </a:xfrm>
              <a:custGeom>
                <a:avLst/>
                <a:gdLst/>
                <a:ahLst/>
                <a:cxnLst/>
                <a:pathLst>
                  <a:path w="442471" h="441792">
                    <a:moveTo>
                      <a:pt x="0" y="220896"/>
                    </a:moveTo>
                    <a:cubicBezTo>
                      <a:pt x="0" y="98803"/>
                      <a:pt x="99003" y="0"/>
                      <a:pt x="221236" y="0"/>
                    </a:cubicBezTo>
                    <a:cubicBezTo>
                      <a:pt x="343373" y="0"/>
                      <a:pt x="442471" y="98803"/>
                      <a:pt x="442471" y="220896"/>
                    </a:cubicBezTo>
                    <a:cubicBezTo>
                      <a:pt x="442471" y="342798"/>
                      <a:pt x="343373" y="441792"/>
                      <a:pt x="221236" y="441792"/>
                    </a:cubicBezTo>
                    <a:cubicBezTo>
                      <a:pt x="99003" y="441792"/>
                      <a:pt x="0" y="342798"/>
                      <a:pt x="0" y="220896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  <p:sp>
            <p:nvSpPr>
              <p:cNvPr id="354" name=""/>
              <p:cNvSpPr/>
              <p:nvPr/>
            </p:nvSpPr>
            <p:spPr>
              <a:xfrm>
                <a:off x="1003591" y="1700792"/>
                <a:ext cy="441792" cx="442471"/>
              </a:xfrm>
              <a:custGeom>
                <a:avLst/>
                <a:gdLst/>
                <a:ahLst/>
                <a:cxnLst/>
                <a:pathLst>
                  <a:path w="442471" h="441792">
                    <a:moveTo>
                      <a:pt x="0" y="220896"/>
                    </a:moveTo>
                    <a:cubicBezTo>
                      <a:pt x="0" y="98803"/>
                      <a:pt x="99003" y="0"/>
                      <a:pt x="221236" y="0"/>
                    </a:cubicBezTo>
                    <a:cubicBezTo>
                      <a:pt x="343373" y="0"/>
                      <a:pt x="442471" y="98803"/>
                      <a:pt x="442471" y="220896"/>
                    </a:cubicBezTo>
                    <a:cubicBezTo>
                      <a:pt x="442471" y="342798"/>
                      <a:pt x="343373" y="441792"/>
                      <a:pt x="221236" y="441792"/>
                    </a:cubicBezTo>
                    <a:cubicBezTo>
                      <a:pt x="99003" y="441792"/>
                      <a:pt x="0" y="342798"/>
                      <a:pt x="0" y="220896"/>
                    </a:cubicBez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cap="flat" w="7600">
                <a:noFill/>
                <a:bevel/>
              </a:ln>
            </p:spPr>
          </p:sp>
        </p:grpSp>
        <p:grpSp>
          <p:nvGrpSpPr>
            <p:cNvPr id="101" name="开始或结束"/>
            <p:cNvGrpSpPr/>
            <p:nvPr/>
          </p:nvGrpSpPr>
          <p:grpSpPr>
            <a:xfrm>
              <a:off x="3756823" y="967739"/>
              <a:ext cy="364800" cx="714400"/>
              <a:chOff x="3756823" y="967739"/>
              <a:chExt cy="364800" cx="714400"/>
            </a:xfrm>
          </p:grpSpPr>
          <p:sp>
            <p:nvSpPr>
              <p:cNvPr id="106" name="Terminator"/>
              <p:cNvSpPr/>
              <p:nvPr/>
            </p:nvSpPr>
            <p:spPr>
              <a:xfrm>
                <a:off x="3756823" y="967739"/>
                <a:ext cy="364800" cx="714400"/>
              </a:xfrm>
              <a:custGeom>
                <a:avLst/>
                <a:gdLst/>
                <a:ahLst/>
                <a:cxnLst/>
                <a:pathLst>
                  <a:path w="714400" h="364800">
                    <a:moveTo>
                      <a:pt x="178600" y="364800"/>
                    </a:moveTo>
                    <a:lnTo>
                      <a:pt x="535800" y="364800"/>
                    </a:lnTo>
                    <a:cubicBezTo>
                      <a:pt x="634441" y="364800"/>
                      <a:pt x="714400" y="284841"/>
                      <a:pt x="714400" y="1824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182400"/>
                    </a:cubicBezTo>
                    <a:cubicBezTo>
                      <a:pt x="0" y="284841"/>
                      <a:pt x="79959" y="364800"/>
                      <a:pt x="178600" y="364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7" name="Text 457"/>
              <p:cNvSpPr txBox="1"/>
              <p:nvPr/>
            </p:nvSpPr>
            <p:spPr>
              <a:xfrm>
                <a:off x="3756823" y="9867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开始</a:t>
                </a:r>
              </a:p>
            </p:txBody>
          </p:sp>
        </p:grpSp>
        <p:grpSp>
          <p:nvGrpSpPr>
            <p:cNvPr id="108" name="流程"/>
            <p:cNvGrpSpPr/>
            <p:nvPr/>
          </p:nvGrpSpPr>
          <p:grpSpPr>
            <a:xfrm>
              <a:off x="3756823" y="1476939"/>
              <a:ext cy="425600" cx="714400"/>
              <a:chOff x="3756823" y="1476939"/>
              <a:chExt cy="425600" cx="714400"/>
            </a:xfrm>
          </p:grpSpPr>
          <p:sp>
            <p:nvSpPr>
              <p:cNvPr id="109" name=""/>
              <p:cNvSpPr/>
              <p:nvPr/>
            </p:nvSpPr>
            <p:spPr>
              <a:xfrm>
                <a:off x="3756823" y="14769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8" name="Text 458"/>
              <p:cNvSpPr txBox="1"/>
              <p:nvPr/>
            </p:nvSpPr>
            <p:spPr>
              <a:xfrm>
                <a:off x="3756823" y="15263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登陆</a:t>
                </a:r>
              </a:p>
            </p:txBody>
          </p:sp>
        </p:grpSp>
        <p:grpSp>
          <p:nvGrpSpPr>
            <p:cNvPr id="115" name="判定"/>
            <p:cNvGrpSpPr/>
            <p:nvPr/>
          </p:nvGrpSpPr>
          <p:grpSpPr>
            <a:xfrm>
              <a:off x="3756823" y="2046939"/>
              <a:ext cy="425600" cx="714400"/>
              <a:chOff x="3756823" y="2046939"/>
              <a:chExt cy="425600" cx="714400"/>
            </a:xfrm>
          </p:grpSpPr>
          <p:sp>
            <p:nvSpPr>
              <p:cNvPr id="117" name=""/>
              <p:cNvSpPr/>
              <p:nvPr/>
            </p:nvSpPr>
            <p:spPr>
              <a:xfrm>
                <a:off x="3756823" y="20469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357200" y="425600"/>
                    </a:moveTo>
                    <a:lnTo>
                      <a:pt x="714400" y="212800"/>
                    </a:lnTo>
                    <a:lnTo>
                      <a:pt x="357200" y="0"/>
                    </a:lnTo>
                    <a:lnTo>
                      <a:pt x="0" y="212800"/>
                    </a:lnTo>
                    <a:lnTo>
                      <a:pt x="3572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9" name="Text 459"/>
              <p:cNvSpPr txBox="1"/>
              <p:nvPr/>
            </p:nvSpPr>
            <p:spPr>
              <a:xfrm>
                <a:off x="3756823" y="20963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能否排课</a:t>
                </a:r>
              </a:p>
            </p:txBody>
          </p:sp>
        </p:grpSp>
        <p:grpSp>
          <p:nvGrpSpPr>
            <p:cNvPr id="131" name="子流程"/>
            <p:cNvGrpSpPr/>
            <p:nvPr/>
          </p:nvGrpSpPr>
          <p:grpSpPr>
            <a:xfrm>
              <a:off x="3756823" y="2738539"/>
              <a:ext cy="425600" cx="714400"/>
              <a:chOff x="3756823" y="2738539"/>
              <a:chExt cy="425600" cx="714400"/>
            </a:xfrm>
          </p:grpSpPr>
          <p:sp>
            <p:nvSpPr>
              <p:cNvPr id="137" name=""/>
              <p:cNvSpPr/>
              <p:nvPr/>
            </p:nvSpPr>
            <p:spPr>
              <a:xfrm>
                <a:off x="3756823" y="27385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0" name="Text 460"/>
              <p:cNvSpPr txBox="1"/>
              <p:nvPr/>
            </p:nvSpPr>
            <p:spPr>
              <a:xfrm>
                <a:off x="3863223" y="27879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排课表</a:t>
                </a:r>
              </a:p>
            </p:txBody>
          </p:sp>
        </p:grpSp>
        <p:sp>
          <p:nvSpPr>
            <p:cNvPr id="144" name="ConnectLine"/>
            <p:cNvSpPr/>
            <p:nvPr/>
          </p:nvSpPr>
          <p:spPr>
            <a:xfrm>
              <a:off x="4114023" y="3164139"/>
              <a:ext cy="250800" cx="0"/>
            </a:xfrm>
            <a:custGeom>
              <a:avLst/>
              <a:gdLst/>
              <a:ahLst/>
              <a:cxnLst/>
              <a:pathLst>
                <a:path fill="none" w="0" h="250800">
                  <a:moveTo>
                    <a:pt x="0" y="0"/>
                  </a:moveTo>
                  <a:lnTo>
                    <a:pt x="0" y="2508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145" name="子流程"/>
            <p:cNvGrpSpPr/>
            <p:nvPr/>
          </p:nvGrpSpPr>
          <p:grpSpPr>
            <a:xfrm>
              <a:off x="3756823" y="3414939"/>
              <a:ext cy="425600" cx="714400"/>
              <a:chOff x="3756823" y="3414939"/>
              <a:chExt cy="425600" cx="714400"/>
            </a:xfrm>
          </p:grpSpPr>
          <p:sp>
            <p:nvSpPr>
              <p:cNvPr id="143" name=""/>
              <p:cNvSpPr/>
              <p:nvPr/>
            </p:nvSpPr>
            <p:spPr>
              <a:xfrm>
                <a:off x="3756823" y="34149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1" name="Text 461"/>
              <p:cNvSpPr txBox="1"/>
              <p:nvPr/>
            </p:nvSpPr>
            <p:spPr>
              <a:xfrm>
                <a:off x="3863223" y="34643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查看课表</a:t>
                </a:r>
              </a:p>
            </p:txBody>
          </p:sp>
        </p:grpSp>
        <p:sp>
          <p:nvSpPr>
            <p:cNvPr id="154" name="ConnectLine"/>
            <p:cNvSpPr/>
            <p:nvPr/>
          </p:nvSpPr>
          <p:spPr>
            <a:xfrm>
              <a:off x="4114023" y="2472539"/>
              <a:ext cy="266000" cx="0"/>
            </a:xfrm>
            <a:custGeom>
              <a:avLst/>
              <a:gdLst>
                <a:gd name="rtl" fmla="*/ -87400 w 0"/>
                <a:gd name="rtt" fmla="*/ 26600 h 266000"/>
                <a:gd name="rtr" fmla="*/ 87400 w 0"/>
                <a:gd name="rtb" fmla="*/ 201400 h 266000"/>
              </a:gdLst>
              <a:ahLst/>
              <a:cxnLst/>
              <a:rect l="rtl" r="rtr" t="rtt" b="rtb"/>
              <a:pathLst>
                <a:path fill="none" w="0" h="266000">
                  <a:moveTo>
                    <a:pt x="0" y="0"/>
                  </a:moveTo>
                  <a:lnTo>
                    <a:pt x="0" y="2660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能</a:t>
              </a:r>
            </a:p>
          </p:txBody>
        </p:sp>
        <p:sp>
          <p:nvSpPr>
            <p:cNvPr id="171" name="ConnectLine"/>
            <p:cNvSpPr/>
            <p:nvPr/>
          </p:nvSpPr>
          <p:spPr>
            <a:xfrm>
              <a:off x="4114023" y="1902539"/>
              <a:ext cy="144400" cx="0"/>
            </a:xfrm>
            <a:custGeom>
              <a:avLst/>
              <a:gdLst/>
              <a:ahLst/>
              <a:cxnLst/>
              <a:pathLst>
                <a:path fill="none" w="0" h="144400">
                  <a:moveTo>
                    <a:pt x="0" y="0"/>
                  </a:moveTo>
                  <a:lnTo>
                    <a:pt x="0" y="1444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179" name="子流程"/>
            <p:cNvGrpSpPr/>
            <p:nvPr/>
          </p:nvGrpSpPr>
          <p:grpSpPr>
            <a:xfrm>
              <a:off x="6264823" y="3414939"/>
              <a:ext cy="425600" cx="714400"/>
              <a:chOff x="6264823" y="3414939"/>
              <a:chExt cy="425600" cx="714400"/>
            </a:xfrm>
          </p:grpSpPr>
          <p:sp>
            <p:nvSpPr>
              <p:cNvPr id="177" name=""/>
              <p:cNvSpPr/>
              <p:nvPr/>
            </p:nvSpPr>
            <p:spPr>
              <a:xfrm>
                <a:off x="6264823" y="34149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2" name="Text 462"/>
              <p:cNvSpPr txBox="1"/>
              <p:nvPr/>
            </p:nvSpPr>
            <p:spPr>
              <a:xfrm>
                <a:off x="6371223" y="34643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调整课表</a:t>
                </a:r>
              </a:p>
            </p:txBody>
          </p:sp>
        </p:grpSp>
        <p:grpSp>
          <p:nvGrpSpPr>
            <p:cNvPr id="204" name="子流程"/>
            <p:cNvGrpSpPr/>
            <p:nvPr/>
          </p:nvGrpSpPr>
          <p:grpSpPr>
            <a:xfrm>
              <a:off x="3756823" y="4091339"/>
              <a:ext cy="425600" cx="714400"/>
              <a:chOff x="3756823" y="4091339"/>
              <a:chExt cy="425600" cx="714400"/>
            </a:xfrm>
          </p:grpSpPr>
          <p:sp>
            <p:nvSpPr>
              <p:cNvPr id="202" name=""/>
              <p:cNvSpPr/>
              <p:nvPr/>
            </p:nvSpPr>
            <p:spPr>
              <a:xfrm>
                <a:off x="3756823" y="40913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3" name="Text 463"/>
              <p:cNvSpPr txBox="1"/>
              <p:nvPr/>
            </p:nvSpPr>
            <p:spPr>
              <a:xfrm>
                <a:off x="3863223" y="41407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发布课表</a:t>
                </a:r>
              </a:p>
            </p:txBody>
          </p:sp>
        </p:grpSp>
        <p:sp>
          <p:nvSpPr>
            <p:cNvPr id="205" name="ConnectLine"/>
            <p:cNvSpPr/>
            <p:nvPr/>
          </p:nvSpPr>
          <p:spPr>
            <a:xfrm>
              <a:off x="4471223" y="3627739"/>
              <a:ext cy="0" cx="539600"/>
            </a:xfrm>
            <a:custGeom>
              <a:avLst/>
              <a:gdLst/>
              <a:ahLst/>
              <a:cxnLst/>
              <a:pathLst>
                <a:path fill="none" w="539600" h="0">
                  <a:moveTo>
                    <a:pt x="0" y="0"/>
                  </a:moveTo>
                  <a:lnTo>
                    <a:pt x="197600" y="0"/>
                  </a:lnTo>
                  <a:cubicBezTo>
                    <a:pt x="197600" y="-25184"/>
                    <a:pt x="218016" y="-45600"/>
                    <a:pt x="243200" y="-45600"/>
                  </a:cubicBezTo>
                  <a:cubicBezTo>
                    <a:pt x="268384" y="-45600"/>
                    <a:pt x="288800" y="-25184"/>
                    <a:pt x="288800" y="0"/>
                  </a:cubicBezTo>
                  <a:lnTo>
                    <a:pt x="539600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sp>
          <p:nvSpPr>
            <p:cNvPr id="212" name="ConnectLine"/>
            <p:cNvSpPr/>
            <p:nvPr/>
          </p:nvSpPr>
          <p:spPr>
            <a:xfrm>
              <a:off x="6622023" y="3414939"/>
              <a:ext cy="250800" cx="0"/>
            </a:xfrm>
            <a:custGeom>
              <a:avLst/>
              <a:gdLst/>
              <a:ahLst/>
              <a:cxnLst/>
              <a:pathLst>
                <a:path fill="none" w="0" h="250800">
                  <a:moveTo>
                    <a:pt x="0" y="0"/>
                  </a:moveTo>
                  <a:lnTo>
                    <a:pt x="0" y="-2508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213" name="子流程"/>
            <p:cNvGrpSpPr/>
            <p:nvPr/>
          </p:nvGrpSpPr>
          <p:grpSpPr>
            <a:xfrm>
              <a:off x="6264823" y="2738539"/>
              <a:ext cy="425600" cx="714400"/>
              <a:chOff x="6264823" y="2738539"/>
              <a:chExt cy="425600" cx="714400"/>
            </a:xfrm>
          </p:grpSpPr>
          <p:sp>
            <p:nvSpPr>
              <p:cNvPr id="211" name=""/>
              <p:cNvSpPr/>
              <p:nvPr/>
            </p:nvSpPr>
            <p:spPr>
              <a:xfrm>
                <a:off x="6264823" y="27385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4" name="Text 464"/>
              <p:cNvSpPr txBox="1"/>
              <p:nvPr/>
            </p:nvSpPr>
            <p:spPr>
              <a:xfrm>
                <a:off x="6371223" y="27879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调整审批</a:t>
                </a:r>
              </a:p>
            </p:txBody>
          </p:sp>
        </p:grpSp>
        <p:sp>
          <p:nvSpPr>
            <p:cNvPr id="228" name="ConnectLine"/>
            <p:cNvSpPr/>
            <p:nvPr/>
          </p:nvSpPr>
          <p:spPr>
            <a:xfrm>
              <a:off x="4114023" y="4516939"/>
              <a:ext cy="159600" cx="0"/>
            </a:xfrm>
            <a:custGeom>
              <a:avLst/>
              <a:gdLst/>
              <a:ahLst/>
              <a:cxnLst/>
              <a:pathLst>
                <a:path fill="none" w="0" h="159600">
                  <a:moveTo>
                    <a:pt x="0" y="0"/>
                  </a:moveTo>
                  <a:lnTo>
                    <a:pt x="0" y="1596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229" name="子流程"/>
            <p:cNvGrpSpPr/>
            <p:nvPr/>
          </p:nvGrpSpPr>
          <p:grpSpPr>
            <a:xfrm>
              <a:off x="3756823" y="4676539"/>
              <a:ext cy="425600" cx="714400"/>
              <a:chOff x="3756823" y="4676539"/>
              <a:chExt cy="425600" cx="714400"/>
            </a:xfrm>
          </p:grpSpPr>
          <p:sp>
            <p:nvSpPr>
              <p:cNvPr id="227" name=""/>
              <p:cNvSpPr/>
              <p:nvPr/>
            </p:nvSpPr>
            <p:spPr>
              <a:xfrm>
                <a:off x="3756823" y="4676539"/>
                <a:ext cy="425600" cx="714400"/>
              </a:xfrm>
              <a:custGeom>
                <a:avLst/>
                <a:gdLst/>
                <a:ahLst/>
                <a:cxnLst/>
                <a:pathLst>
                  <a:path stroke="fals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</a:path>
                  <a:path fill="none" w="714400" h="425600">
                    <a:moveTo>
                      <a:pt x="714400" y="425600"/>
                    </a:moveTo>
                    <a:lnTo>
                      <a:pt x="714400" y="0"/>
                    </a:lnTo>
                    <a:lnTo>
                      <a:pt x="0" y="0"/>
                    </a:lnTo>
                    <a:lnTo>
                      <a:pt x="0" y="425600"/>
                    </a:lnTo>
                    <a:lnTo>
                      <a:pt x="714400" y="425600"/>
                    </a:lnTo>
                    <a:close/>
                    <a:moveTo>
                      <a:pt x="106400" y="425600"/>
                    </a:moveTo>
                    <a:lnTo>
                      <a:pt x="106400" y="0"/>
                    </a:lnTo>
                    <a:lnTo>
                      <a:pt x="106400" y="425600"/>
                    </a:lnTo>
                    <a:close/>
                    <a:moveTo>
                      <a:pt x="608000" y="425600"/>
                    </a:moveTo>
                    <a:lnTo>
                      <a:pt x="608000" y="0"/>
                    </a:lnTo>
                    <a:lnTo>
                      <a:pt x="6080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5" name="Text 465"/>
              <p:cNvSpPr txBox="1"/>
              <p:nvPr/>
            </p:nvSpPr>
            <p:spPr>
              <a:xfrm>
                <a:off x="3863223" y="4725939"/>
                <a:ext cy="326800" cx="5016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课表执行</a:t>
                </a:r>
              </a:p>
            </p:txBody>
          </p:sp>
        </p:grpSp>
        <p:sp>
          <p:nvSpPr>
            <p:cNvPr id="236" name="ConnectLine"/>
            <p:cNvSpPr/>
            <p:nvPr/>
          </p:nvSpPr>
          <p:spPr>
            <a:xfrm>
              <a:off x="4114023" y="5102139"/>
              <a:ext cy="273600" cx="0"/>
            </a:xfrm>
            <a:custGeom>
              <a:avLst/>
              <a:gdLst/>
              <a:ahLst/>
              <a:cxnLst/>
              <a:pathLst>
                <a:path fill="none" w="0" h="273600">
                  <a:moveTo>
                    <a:pt x="0" y="0"/>
                  </a:moveTo>
                  <a:lnTo>
                    <a:pt x="0" y="2736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238" name="开始或结束"/>
            <p:cNvGrpSpPr/>
            <p:nvPr/>
          </p:nvGrpSpPr>
          <p:grpSpPr>
            <a:xfrm>
              <a:off x="3756823" y="5375739"/>
              <a:ext cy="425600" cx="714400"/>
              <a:chOff x="3756823" y="5375739"/>
              <a:chExt cy="425600" cx="714400"/>
            </a:xfrm>
          </p:grpSpPr>
          <p:sp>
            <p:nvSpPr>
              <p:cNvPr id="243" name="Terminator"/>
              <p:cNvSpPr/>
              <p:nvPr/>
            </p:nvSpPr>
            <p:spPr>
              <a:xfrm>
                <a:off x="3756823" y="53757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178600" y="425600"/>
                    </a:moveTo>
                    <a:lnTo>
                      <a:pt x="535800" y="425600"/>
                    </a:lnTo>
                    <a:cubicBezTo>
                      <a:pt x="634441" y="425600"/>
                      <a:pt x="714400" y="345641"/>
                      <a:pt x="714400" y="212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12800"/>
                    </a:cubicBezTo>
                    <a:cubicBezTo>
                      <a:pt x="0" y="345641"/>
                      <a:pt x="79959" y="425600"/>
                      <a:pt x="178600" y="425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6" name="Text 466"/>
              <p:cNvSpPr txBox="1"/>
              <p:nvPr/>
            </p:nvSpPr>
            <p:spPr>
              <a:xfrm>
                <a:off x="3756823" y="54251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结束</a:t>
                </a:r>
              </a:p>
            </p:txBody>
          </p:sp>
        </p:grpSp>
        <p:sp>
          <p:nvSpPr>
            <p:cNvPr id="245" name="ConnectLine"/>
            <p:cNvSpPr/>
            <p:nvPr/>
          </p:nvSpPr>
          <p:spPr>
            <a:xfrm>
              <a:off x="4114023" y="1332539"/>
              <a:ext cy="144400" cx="0"/>
            </a:xfrm>
            <a:custGeom>
              <a:avLst/>
              <a:gdLst/>
              <a:ahLst/>
              <a:cxnLst/>
              <a:pathLst>
                <a:path fill="none" w="0" h="144400">
                  <a:moveTo>
                    <a:pt x="0" y="0"/>
                  </a:moveTo>
                  <a:lnTo>
                    <a:pt x="0" y="1444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sp>
          <p:nvSpPr>
            <p:cNvPr id="369" name="ConnectLine"/>
            <p:cNvSpPr/>
            <p:nvPr/>
          </p:nvSpPr>
          <p:spPr>
            <a:xfrm>
              <a:off x="3756823" y="2259739"/>
              <a:ext cy="0" cx="175128"/>
            </a:xfrm>
            <a:custGeom>
              <a:avLst/>
              <a:gdLst>
                <a:gd name="rtl" fmla="*/ -110528 w 175128"/>
                <a:gd name="rtt" fmla="*/ -87400 h 0"/>
                <a:gd name="rtr" fmla="*/ 64272 w 175128"/>
                <a:gd name="rtb" fmla="*/ 87400 h 0"/>
              </a:gdLst>
              <a:ahLst/>
              <a:cxnLst/>
              <a:rect l="rtl" r="rtr" t="rtt" b="rtb"/>
              <a:pathLst>
                <a:path fill="none" w="175128" h="0">
                  <a:moveTo>
                    <a:pt x="0" y="0"/>
                  </a:moveTo>
                  <a:lnTo>
                    <a:pt x="-175128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否</a:t>
              </a:r>
            </a:p>
          </p:txBody>
        </p:sp>
        <p:sp>
          <p:nvSpPr>
            <p:cNvPr id="385" name="ConnectLine"/>
            <p:cNvSpPr/>
            <p:nvPr/>
          </p:nvSpPr>
          <p:spPr>
            <a:xfrm>
              <a:off x="3126023" y="2540898"/>
              <a:ext cy="1086840" cx="630800"/>
            </a:xfrm>
            <a:custGeom>
              <a:avLst/>
              <a:gdLst>
                <a:gd name="rtl" fmla="*/ -87400 w 630800"/>
                <a:gd name="rtt" fmla="*/ 64600 h 1086840"/>
                <a:gd name="rtr" fmla="*/ 87400 w 630800"/>
                <a:gd name="rtb" fmla="*/ 239400 h 1086840"/>
              </a:gdLst>
              <a:ahLst/>
              <a:cxnLst/>
              <a:rect l="rtl" r="rtr" t="rtt" b="rtb"/>
              <a:pathLst>
                <a:path fill="none" w="630800" h="1086840">
                  <a:moveTo>
                    <a:pt x="0" y="0"/>
                  </a:moveTo>
                  <a:lnTo>
                    <a:pt x="0" y="1086840"/>
                  </a:lnTo>
                  <a:lnTo>
                    <a:pt x="630800" y="108684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否</a:t>
              </a:r>
            </a:p>
          </p:txBody>
        </p:sp>
        <p:grpSp>
          <p:nvGrpSpPr>
            <p:cNvPr id="394" name="判定"/>
            <p:cNvGrpSpPr/>
            <p:nvPr/>
          </p:nvGrpSpPr>
          <p:grpSpPr>
            <a:xfrm>
              <a:off x="1780823" y="2046939"/>
              <a:ext cy="425600" cx="714400"/>
              <a:chOff x="1780823" y="2046939"/>
              <a:chExt cy="425600" cx="714400"/>
            </a:xfrm>
          </p:grpSpPr>
          <p:sp>
            <p:nvSpPr>
              <p:cNvPr id="388" name=""/>
              <p:cNvSpPr/>
              <p:nvPr/>
            </p:nvSpPr>
            <p:spPr>
              <a:xfrm>
                <a:off x="1780823" y="20469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357200" y="425600"/>
                    </a:moveTo>
                    <a:lnTo>
                      <a:pt x="714400" y="212800"/>
                    </a:lnTo>
                    <a:lnTo>
                      <a:pt x="357200" y="0"/>
                    </a:lnTo>
                    <a:lnTo>
                      <a:pt x="0" y="212800"/>
                    </a:lnTo>
                    <a:lnTo>
                      <a:pt x="3572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7" name="Text 467"/>
              <p:cNvSpPr txBox="1"/>
              <p:nvPr/>
            </p:nvSpPr>
            <p:spPr>
              <a:xfrm>
                <a:off x="1780823" y="20963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/>
                <a:r>
                  <a:rPr sz="760">
                    <a:solidFill>
                      <a:srgbClr val="303030"/>
                    </a:solidFill>
                    <a:latin typeface="宋体"/>
                  </a:rPr>
                  <a:t>课表是否发布</a:t>
                </a:r>
              </a:p>
            </p:txBody>
          </p:sp>
        </p:grpSp>
        <p:sp>
          <p:nvSpPr>
            <p:cNvPr id="403" name="ConnectLine"/>
            <p:cNvSpPr/>
            <p:nvPr/>
          </p:nvSpPr>
          <p:spPr>
            <a:xfrm>
              <a:off x="2138023" y="2472539"/>
              <a:ext cy="2416800" cx="1618800"/>
            </a:xfrm>
            <a:custGeom>
              <a:avLst/>
              <a:gdLst>
                <a:gd name="rtl" fmla="*/ -87400 w 1618800"/>
                <a:gd name="rtt" fmla="*/ 1930400 h 2416800"/>
                <a:gd name="rtr" fmla="*/ 87400 w 1618800"/>
                <a:gd name="rtb" fmla="*/ 2105200 h 2416800"/>
              </a:gdLst>
              <a:ahLst/>
              <a:cxnLst/>
              <a:rect l="rtl" r="rtr" t="rtt" b="rtb"/>
              <a:pathLst>
                <a:path fill="none" w="1618800" h="2416800">
                  <a:moveTo>
                    <a:pt x="0" y="0"/>
                  </a:moveTo>
                  <a:lnTo>
                    <a:pt x="0" y="2416800"/>
                  </a:lnTo>
                  <a:lnTo>
                    <a:pt x="1618800" y="24168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是</a:t>
              </a:r>
            </a:p>
          </p:txBody>
        </p:sp>
        <p:grpSp>
          <p:nvGrpSpPr>
            <p:cNvPr id="404" name="判定"/>
            <p:cNvGrpSpPr/>
            <p:nvPr/>
          </p:nvGrpSpPr>
          <p:grpSpPr>
            <a:xfrm>
              <a:off x="5010823" y="3414939"/>
              <a:ext cy="425600" cx="714400"/>
              <a:chOff x="5010823" y="3414939"/>
              <a:chExt cy="425600" cx="714400"/>
            </a:xfrm>
          </p:grpSpPr>
          <p:sp>
            <p:nvSpPr>
              <p:cNvPr id="406" name=""/>
              <p:cNvSpPr/>
              <p:nvPr/>
            </p:nvSpPr>
            <p:spPr>
              <a:xfrm>
                <a:off x="5010823" y="34149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357200" y="425600"/>
                    </a:moveTo>
                    <a:lnTo>
                      <a:pt x="714400" y="212800"/>
                    </a:lnTo>
                    <a:lnTo>
                      <a:pt x="357200" y="0"/>
                    </a:lnTo>
                    <a:lnTo>
                      <a:pt x="0" y="212800"/>
                    </a:lnTo>
                    <a:lnTo>
                      <a:pt x="3572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8" name="Text 468"/>
              <p:cNvSpPr txBox="1"/>
              <p:nvPr/>
            </p:nvSpPr>
            <p:spPr>
              <a:xfrm>
                <a:off x="5010823" y="34643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是否需要调课</a:t>
                </a:r>
              </a:p>
            </p:txBody>
          </p:sp>
        </p:grpSp>
        <p:sp>
          <p:nvSpPr>
            <p:cNvPr id="411" name="ConnectLine"/>
            <p:cNvSpPr/>
            <p:nvPr/>
          </p:nvSpPr>
          <p:spPr>
            <a:xfrm>
              <a:off x="5725223" y="3627739"/>
              <a:ext cy="0" cx="539600"/>
            </a:xfrm>
            <a:custGeom>
              <a:avLst/>
              <a:gdLst>
                <a:gd name="rtl" fmla="*/ 182400 w 539600"/>
                <a:gd name="rtt" fmla="*/ -87400 h 0"/>
                <a:gd name="rtr" fmla="*/ 357200 w 539600"/>
                <a:gd name="rtb" fmla="*/ 87400 h 0"/>
              </a:gdLst>
              <a:ahLst/>
              <a:cxnLst/>
              <a:rect l="rtl" r="rtr" t="rtt" b="rtb"/>
              <a:pathLst>
                <a:path fill="none" w="539600" h="0">
                  <a:moveTo>
                    <a:pt x="0" y="0"/>
                  </a:moveTo>
                  <a:lnTo>
                    <a:pt x="539600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是</a:t>
              </a:r>
            </a:p>
          </p:txBody>
        </p:sp>
        <p:sp>
          <p:nvSpPr>
            <p:cNvPr id="418" name="ConnectLine"/>
            <p:cNvSpPr/>
            <p:nvPr/>
          </p:nvSpPr>
          <p:spPr>
            <a:xfrm>
              <a:off x="5368023" y="3840539"/>
              <a:ext cy="250800" cx="1254000"/>
            </a:xfrm>
            <a:custGeom>
              <a:avLst/>
              <a:gdLst>
                <a:gd name="rtl" fmla="*/ -110200 w 1254000"/>
                <a:gd name="rtt" fmla="*/ 41800 h 250800"/>
                <a:gd name="rtr" fmla="*/ 64600 w 1254000"/>
                <a:gd name="rtb" fmla="*/ 216600 h 250800"/>
              </a:gdLst>
              <a:ahLst/>
              <a:cxnLst/>
              <a:rect l="rtl" r="rtr" t="rtt" b="rtb"/>
              <a:pathLst>
                <a:path fill="none" w="1254000" h="250800">
                  <a:moveTo>
                    <a:pt x="0" y="0"/>
                  </a:moveTo>
                  <a:lnTo>
                    <a:pt x="0" y="129200"/>
                  </a:lnTo>
                  <a:lnTo>
                    <a:pt x="-608000" y="129200"/>
                  </a:lnTo>
                  <a:cubicBezTo>
                    <a:pt x="-608000" y="104016"/>
                    <a:pt x="-628416" y="83600"/>
                    <a:pt x="-653600" y="83600"/>
                  </a:cubicBezTo>
                  <a:cubicBezTo>
                    <a:pt x="-678784" y="83600"/>
                    <a:pt x="-699200" y="104016"/>
                    <a:pt x="-699200" y="129200"/>
                  </a:cubicBezTo>
                  <a:lnTo>
                    <a:pt x="-1254000" y="129200"/>
                  </a:lnTo>
                  <a:lnTo>
                    <a:pt x="-1254000" y="2508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否</a:t>
              </a:r>
            </a:p>
          </p:txBody>
        </p:sp>
        <p:grpSp>
          <p:nvGrpSpPr>
            <p:cNvPr id="421" name="判定"/>
            <p:cNvGrpSpPr/>
            <p:nvPr/>
          </p:nvGrpSpPr>
          <p:grpSpPr>
            <a:xfrm>
              <a:off x="2670351" y="1978579"/>
              <a:ext cy="562319" cx="911345"/>
              <a:chOff x="2670351" y="1978579"/>
              <a:chExt cy="562319" cx="911345"/>
            </a:xfrm>
          </p:grpSpPr>
          <p:sp>
            <p:nvSpPr>
              <p:cNvPr id="423" name=""/>
              <p:cNvSpPr/>
              <p:nvPr/>
            </p:nvSpPr>
            <p:spPr>
              <a:xfrm>
                <a:off x="2670351" y="1978579"/>
                <a:ext cy="562319" cx="911345"/>
              </a:xfrm>
              <a:custGeom>
                <a:avLst/>
                <a:gdLst/>
                <a:ahLst/>
                <a:cxnLst/>
                <a:pathLst>
                  <a:path w="911345" h="562319">
                    <a:moveTo>
                      <a:pt x="455672" y="562319"/>
                    </a:moveTo>
                    <a:lnTo>
                      <a:pt x="911345" y="281160"/>
                    </a:lnTo>
                    <a:lnTo>
                      <a:pt x="455672" y="0"/>
                    </a:lnTo>
                    <a:lnTo>
                      <a:pt x="0" y="281160"/>
                    </a:lnTo>
                    <a:lnTo>
                      <a:pt x="455672" y="562319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9" name="Text 469"/>
              <p:cNvSpPr txBox="1"/>
              <p:nvPr/>
            </p:nvSpPr>
            <p:spPr>
              <a:xfrm>
                <a:off x="2670351" y="2096339"/>
                <a:ext cy="326800" cx="911345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是否为学员</a:t>
                </a:r>
              </a:p>
            </p:txBody>
          </p:sp>
        </p:grpSp>
        <p:sp>
          <p:nvSpPr>
            <p:cNvPr id="428" name="ConnectLine"/>
            <p:cNvSpPr/>
            <p:nvPr/>
          </p:nvSpPr>
          <p:spPr>
            <a:xfrm>
              <a:off x="2670351" y="2259739"/>
              <a:ext cy="0" cx="175128"/>
            </a:xfrm>
            <a:custGeom>
              <a:avLst/>
              <a:gdLst/>
              <a:ahLst/>
              <a:cxnLst/>
              <a:pathLst>
                <a:path fill="none" w="175128" h="0">
                  <a:moveTo>
                    <a:pt x="0" y="0"/>
                  </a:moveTo>
                  <a:lnTo>
                    <a:pt x="-175128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grpSp>
          <p:nvGrpSpPr>
            <p:cNvPr id="429" name="判定"/>
            <p:cNvGrpSpPr/>
            <p:nvPr/>
          </p:nvGrpSpPr>
          <p:grpSpPr>
            <a:xfrm>
              <a:off x="5010823" y="2738539"/>
              <a:ext cy="425600" cx="714400"/>
              <a:chOff x="5010823" y="2738539"/>
              <a:chExt cy="425600" cx="714400"/>
            </a:xfrm>
          </p:grpSpPr>
          <p:sp>
            <p:nvSpPr>
              <p:cNvPr id="431" name=""/>
              <p:cNvSpPr/>
              <p:nvPr/>
            </p:nvSpPr>
            <p:spPr>
              <a:xfrm>
                <a:off x="5010823" y="2738539"/>
                <a:ext cy="425600" cx="714400"/>
              </a:xfrm>
              <a:custGeom>
                <a:avLst/>
                <a:gdLst/>
                <a:ahLst/>
                <a:cxnLst/>
                <a:pathLst>
                  <a:path w="714400" h="425600">
                    <a:moveTo>
                      <a:pt x="357200" y="425600"/>
                    </a:moveTo>
                    <a:lnTo>
                      <a:pt x="714400" y="212800"/>
                    </a:lnTo>
                    <a:lnTo>
                      <a:pt x="357200" y="0"/>
                    </a:lnTo>
                    <a:lnTo>
                      <a:pt x="0" y="212800"/>
                    </a:lnTo>
                    <a:lnTo>
                      <a:pt x="357200" y="425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70" name="Text 470"/>
              <p:cNvSpPr txBox="1"/>
              <p:nvPr/>
            </p:nvSpPr>
            <p:spPr>
              <a:xfrm>
                <a:off x="5010823" y="2787939"/>
                <a:ext cy="326800" cx="714400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审批是否通过</a:t>
                </a:r>
              </a:p>
            </p:txBody>
          </p:sp>
        </p:grpSp>
        <p:sp>
          <p:nvSpPr>
            <p:cNvPr id="437" name="ConnectLine"/>
            <p:cNvSpPr/>
            <p:nvPr/>
          </p:nvSpPr>
          <p:spPr>
            <a:xfrm>
              <a:off x="5010823" y="2951339"/>
              <a:ext cy="0" cx="539600"/>
            </a:xfrm>
            <a:custGeom>
              <a:avLst/>
              <a:gdLst>
                <a:gd name="rtl" fmla="*/ -406600 w 539600"/>
                <a:gd name="rtt" fmla="*/ -87400 h 0"/>
                <a:gd name="rtr" fmla="*/ -133000 w 539600"/>
                <a:gd name="rtb" fmla="*/ 87400 h 0"/>
              </a:gdLst>
              <a:ahLst/>
              <a:cxnLst/>
              <a:rect l="rtl" r="rtr" t="rtt" b="rtb"/>
              <a:pathLst>
                <a:path fill="none" w="539600" h="0">
                  <a:moveTo>
                    <a:pt x="0" y="0"/>
                  </a:moveTo>
                  <a:lnTo>
                    <a:pt x="-539600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通过</a:t>
              </a:r>
            </a:p>
          </p:txBody>
        </p:sp>
        <p:sp>
          <p:nvSpPr>
            <p:cNvPr id="438" name="ConnectLine"/>
            <p:cNvSpPr/>
            <p:nvPr/>
          </p:nvSpPr>
          <p:spPr>
            <a:xfrm>
              <a:off x="6264823" y="2951339"/>
              <a:ext cy="0" cx="539600"/>
            </a:xfrm>
            <a:custGeom>
              <a:avLst/>
              <a:gdLst/>
              <a:ahLst/>
              <a:cxnLst/>
              <a:pathLst>
                <a:path fill="none" w="539600" h="0">
                  <a:moveTo>
                    <a:pt x="0" y="0"/>
                  </a:moveTo>
                  <a:lnTo>
                    <a:pt x="-539600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</p:sp>
        <p:sp>
          <p:nvSpPr>
            <p:cNvPr id="439" name="ConnectLine"/>
            <p:cNvSpPr/>
            <p:nvPr/>
          </p:nvSpPr>
          <p:spPr>
            <a:xfrm>
              <a:off x="5368023" y="3164139"/>
              <a:ext cy="1140000" cx="896800"/>
            </a:xfrm>
            <a:custGeom>
              <a:avLst/>
              <a:gdLst>
                <a:gd name="rtl" fmla="*/ -839800 w 896800"/>
                <a:gd name="rtt" fmla="*/ 277400 h 1140000"/>
                <a:gd name="rtr" fmla="*/ -467400 w 896800"/>
                <a:gd name="rtb" fmla="*/ 452200 h 1140000"/>
              </a:gdLst>
              <a:ahLst/>
              <a:cxnLst/>
              <a:rect l="rtl" r="rtr" t="rtt" b="rtb"/>
              <a:pathLst>
                <a:path fill="none" w="896800" h="1140000">
                  <a:moveTo>
                    <a:pt x="0" y="0"/>
                  </a:moveTo>
                  <a:lnTo>
                    <a:pt x="0" y="129200"/>
                  </a:lnTo>
                  <a:lnTo>
                    <a:pt x="-653600" y="129200"/>
                  </a:lnTo>
                  <a:lnTo>
                    <a:pt x="-653600" y="1140000"/>
                  </a:lnTo>
                  <a:lnTo>
                    <a:pt x="-896800" y="114000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不通过</a:t>
              </a:r>
            </a:p>
          </p:txBody>
        </p:sp>
        <p:sp>
          <p:nvSpPr>
            <p:cNvPr id="446" name="ConnectLine"/>
            <p:cNvSpPr/>
            <p:nvPr/>
          </p:nvSpPr>
          <p:spPr>
            <a:xfrm>
              <a:off x="1780823" y="2259739"/>
              <a:ext cy="0" cx="175128"/>
            </a:xfrm>
            <a:custGeom>
              <a:avLst/>
              <a:gdLst>
                <a:gd name="rtl" fmla="*/ -174964 w 175128"/>
                <a:gd name="rtt" fmla="*/ -87400 h 0"/>
                <a:gd name="rtr" fmla="*/ -164 w 175128"/>
                <a:gd name="rtb" fmla="*/ 87400 h 0"/>
              </a:gdLst>
              <a:ahLst/>
              <a:cxnLst/>
              <a:rect l="rtl" r="rtr" t="rtt" b="rtb"/>
              <a:pathLst>
                <a:path fill="none" w="175128" h="0">
                  <a:moveTo>
                    <a:pt x="0" y="0"/>
                  </a:moveTo>
                  <a:lnTo>
                    <a:pt x="-175128" y="0"/>
                  </a:lnTo>
                </a:path>
              </a:pathLst>
            </a:custGeom>
            <a:noFill/>
            <a:ln cap="flat" w="7600">
              <a:solidFill>
                <a:srgbClr val="6D6D6D"/>
              </a:solidFill>
              <a:bevel/>
              <a:tailEnd w="med" len="med" type="stealth"/>
            </a:ln>
          </p:spPr>
          <p:txBody>
            <a:bodyPr tIns="0" rIns="0" rtlCol="0" bIns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否</a:t>
              </a:r>
            </a:p>
          </p:txBody>
        </p:sp>
        <p:grpSp>
          <p:nvGrpSpPr>
            <p:cNvPr id="448" name="流程"/>
            <p:cNvGrpSpPr/>
            <p:nvPr/>
          </p:nvGrpSpPr>
          <p:grpSpPr>
            <a:xfrm>
              <a:off x="770023" y="2039339"/>
              <a:ext cy="440800" cx="835672"/>
              <a:chOff x="770023" y="2039339"/>
              <a:chExt cy="440800" cx="835672"/>
            </a:xfrm>
          </p:grpSpPr>
          <p:sp>
            <p:nvSpPr>
              <p:cNvPr id="449" name=""/>
              <p:cNvSpPr/>
              <p:nvPr/>
            </p:nvSpPr>
            <p:spPr>
              <a:xfrm>
                <a:off x="770023" y="2039339"/>
                <a:ext cy="440800" cx="835672"/>
              </a:xfrm>
              <a:custGeom>
                <a:avLst/>
                <a:gdLst/>
                <a:ahLst/>
                <a:cxnLst/>
                <a:pathLst>
                  <a:path w="835672" h="440800">
                    <a:moveTo>
                      <a:pt x="835672" y="440800"/>
                    </a:moveTo>
                    <a:lnTo>
                      <a:pt x="835672" y="0"/>
                    </a:lnTo>
                    <a:lnTo>
                      <a:pt x="0" y="0"/>
                    </a:lnTo>
                    <a:lnTo>
                      <a:pt x="0" y="440800"/>
                    </a:lnTo>
                    <a:lnTo>
                      <a:pt x="835672" y="4408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cap="flat" w="7600">
                <a:solidFill>
                  <a:srgbClr val="6D6D6D"/>
                </a:solidFill>
                <a:bevel/>
              </a:ln>
              <a:effectLst>
                <a:outerShdw dir="2700000" blurRad="0" dist="21496" rotWithShape="0" algn="tl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71" name="Text 471"/>
              <p:cNvSpPr txBox="1"/>
              <p:nvPr/>
            </p:nvSpPr>
            <p:spPr>
              <a:xfrm>
                <a:off x="770023" y="2039339"/>
                <a:ext cy="440800" cx="835672"/>
              </a:xfrm>
              <a:prstGeom prst="rect">
                <a:avLst/>
              </a:prstGeom>
              <a:noFill/>
            </p:spPr>
            <p:txBody>
              <a:bodyPr tIns="0" rIns="36000" rtlCol="0" bIns="0" anchor="ctr" lIns="3600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提示等课表发布</a:t>
                </a:r>
              </a:p>
            </p:txBody>
          </p:sp>
        </p:grpSp>
        <p:sp>
          <p:nvSpPr>
            <p:cNvPr id="472" name="Text 472"/>
            <p:cNvSpPr txBox="1"/>
            <p:nvPr/>
          </p:nvSpPr>
          <p:spPr>
            <a:xfrm>
              <a:off x="298823" y="405336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3" name="Text 473"/>
            <p:cNvSpPr txBox="1"/>
            <p:nvPr/>
          </p:nvSpPr>
          <p:spPr>
            <a:xfrm>
              <a:off x="298823" y="2824267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4" name="Text 474"/>
            <p:cNvSpPr txBox="1"/>
            <p:nvPr/>
          </p:nvSpPr>
          <p:spPr>
            <a:xfrm>
              <a:off x="298823" y="5243199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5" name="Text 475"/>
            <p:cNvSpPr txBox="1"/>
            <p:nvPr/>
          </p:nvSpPr>
          <p:spPr>
            <a:xfrm>
              <a:off x="298823" y="405336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6" name="Text 476"/>
            <p:cNvSpPr txBox="1"/>
            <p:nvPr/>
          </p:nvSpPr>
          <p:spPr>
            <a:xfrm>
              <a:off x="298823" y="2824267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7" name="Text 477"/>
            <p:cNvSpPr txBox="1"/>
            <p:nvPr/>
          </p:nvSpPr>
          <p:spPr>
            <a:xfrm>
              <a:off x="298823" y="5243199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8" name="Text 478"/>
            <p:cNvSpPr txBox="1"/>
            <p:nvPr/>
          </p:nvSpPr>
          <p:spPr>
            <a:xfrm>
              <a:off x="298823" y="405336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79" name="Text 479"/>
            <p:cNvSpPr txBox="1"/>
            <p:nvPr/>
          </p:nvSpPr>
          <p:spPr>
            <a:xfrm>
              <a:off x="298823" y="2824267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480" name="Text 480"/>
            <p:cNvSpPr txBox="1"/>
            <p:nvPr/>
          </p:nvSpPr>
          <p:spPr>
            <a:xfrm>
              <a:off x="298823" y="5243199"/>
              <a:ext cy="1209466" cx="8546354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页-2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110" name="Group110"/>
          <p:cNvGrpSpPr/>
          <p:nvPr/>
        </p:nvGrpSpPr>
        <p:grpSpPr>
          <a:xfrm>
            <a:off x="4572000" y="3429000"/>
            <a:ext cy="0" cx="0"/>
            <a:chOff x="4572000" y="3429000"/>
            <a:chExt cy="0" cx="0"/>
          </a:xfrm>
        </p:grpSpPr>
        <p:sp>
          <p:nvSpPr>
            <p:cNvPr id="111" name="Text 111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2" name="Text 112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3" name="Text 113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4" name="Text 114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5" name="Text 115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6" name="Text 116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7" name="Text 117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8" name="Text 118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9" name="Text 119"/>
            <p:cNvSpPr txBox="1"/>
            <p:nvPr/>
          </p:nvSpPr>
          <p:spPr>
            <a:xfrm>
              <a:off x="4572000" y="3429000"/>
              <a:ext cy="0" cx="0"/>
            </a:xfrm>
            <a:prstGeom prst="rect">
              <a:avLst/>
            </a:prstGeom>
            <a:noFill/>
          </p:spPr>
          <p:txBody>
            <a:bodyPr rIns="0" rtlCol="0" anchor="ctr" l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2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2018-01-25T15:19:14Z</dcterms:created>
  <dcterms:modified xsi:type="dcterms:W3CDTF">2018-01-25T15:19:14Z</dcterms:modified>
</cp:coreProperties>
</file>