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0" name="최우성"/>
  <p:cmAuthor clrIdx="1" id="1" initials="" lastIdx="2" name="윤태완"/>
  <p:cmAuthor clrIdx="2" id="2" initials="" lastIdx="8" name="조현빈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4-04T13:04:37.869">
    <p:pos x="6000" y="0"/>
    <p:text>여기 api가 에어코리아꺼 네요.</p:text>
  </p:cm>
  <p:cm authorId="1" idx="1" dt="2020-04-04T12:59:50.114">
    <p:pos x="6000" y="0"/>
    <p:text>오, 거기에 api가 있나요</p:text>
  </p:cm>
  <p:cm authorId="0" idx="2" dt="2020-04-04T13:00:06.826">
    <p:pos x="6000" y="0"/>
    <p:text>조사한 api가 에어코리아 껍니다.</p:text>
  </p:cm>
  <p:cm authorId="2" idx="1" dt="2020-04-04T13:00:11.721">
    <p:pos x="6000" y="0"/>
    <p:text>뭐 날씨api도 기상청껀데 크롤링을 하는거니까</p:text>
  </p:cm>
  <p:cm authorId="0" idx="3" dt="2020-04-04T13:00:26.320">
    <p:pos x="6000" y="0"/>
    <p:text>이 api는 관측소 기반으로 하는데</p:text>
  </p:cm>
  <p:cm authorId="2" idx="2" dt="2020-04-04T13:00:27.548">
    <p:pos x="6000" y="0"/>
    <p:text>그냥 크롤링이나 api중에 더 편한걸 선택하는 방향으로 하죠</p:text>
  </p:cm>
  <p:cm authorId="2" idx="3" dt="2020-04-04T13:00:31.092">
    <p:pos x="6000" y="0"/>
    <p:text>네</p:text>
  </p:cm>
  <p:cm authorId="0" idx="4" dt="2020-04-04T13:00:34.657">
    <p:pos x="6000" y="0"/>
    <p:text>넵</p:text>
  </p:cm>
  <p:cm authorId="0" idx="5" dt="2020-04-04T13:01:04.085">
    <p:pos x="6000" y="0"/>
    <p:text>현재 위치 정보를 기반으로 가장 가까운 관측소를 찾는 부분만 구현하면 될거 같네요</p:text>
  </p:cm>
  <p:cm authorId="0" idx="6" dt="2020-04-04T13:01:42.310">
    <p:pos x="6000" y="0"/>
    <p:text>관측소는 엑셀로 제공되니까.
그걸 활용하면 될 듯 합니다.</p:text>
  </p:cm>
  <p:cm authorId="2" idx="4" dt="2020-04-04T13:02:00.976">
    <p:pos x="6000" y="0"/>
    <p:text>관측소는 좌표값이에요?</p:text>
  </p:cm>
  <p:cm authorId="0" idx="7" dt="2020-04-04T13:02:25.809">
    <p:pos x="6000" y="0"/>
    <p:text>아뇨 이름입니다.</p:text>
  </p:cm>
  <p:cm authorId="2" idx="5" dt="2020-04-04T13:02:41.519">
    <p:pos x="6000" y="0"/>
    <p:text>가장 가까운 관측소를 어떻게 찾지</p:text>
  </p:cm>
  <p:cm authorId="1" idx="2" dt="2020-04-04T13:02:49.967">
    <p:pos x="6000" y="0"/>
    <p:text>좌표랑 이름이랑 이어주는 걸 또 만들어야 하는거 아닐까요 ㄷㄷ</p:text>
  </p:cm>
  <p:cm authorId="0" idx="8" dt="2020-04-04T13:02:52.478">
    <p:pos x="6000" y="0"/>
    <p:text>그래서 제 생각은 현재 위치를 기반으로 지도 검색하면 시가 뜨니까</p:text>
  </p:cm>
  <p:cm authorId="0" idx="9" dt="2020-04-04T13:03:07.305">
    <p:pos x="6000" y="0"/>
    <p:text>그 시랑 일치하는 관측소가 있는지 먼저 확인하고</p:text>
  </p:cm>
  <p:cm authorId="2" idx="6" dt="2020-04-04T13:03:35.028">
    <p:pos x="6000" y="0"/>
    <p:text>좌표값이면 현재좌표랑 관측소 좌표 직선거리 가장 가까운거 고르면 되는데 이름이라 조금 번거롭겠네</p:text>
  </p:cm>
  <p:cm authorId="2" idx="7" dt="2020-04-04T13:04:19.151">
    <p:pos x="6000" y="0"/>
    <p:text>혹시 엑셀 가지거ㅗ 계시면 카톡으로 좀 주세요</p:text>
  </p:cm>
  <p:cm authorId="2" idx="8" dt="2020-04-04T13:04:31.515">
    <p:pos x="6000" y="0"/>
    <p:text>일단 이건 나중에 생각하기로 하고</p:text>
  </p:cm>
  <p:cm authorId="0" idx="10" dt="2020-04-04T13:04:37.869">
    <p:pos x="6000" y="0"/>
    <p:text>넵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2dbc40af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2dbc40af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2e1b28a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2e1b28a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2e1b28a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2e1b28a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2e1b28aad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2e1b28aad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2e1b28aa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2e1b28aa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2e1b28aa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2e1b28aa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2e1b28aa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2e1b28aa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2e1b28aa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2e1b28aa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2e1b28aad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2e1b28aad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달력, 날씨정보 및 지도앱을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이용한 일정관리 앱 개발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3600" y="3164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00000"/>
                </a:solidFill>
              </a:rPr>
              <a:t>9조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solidFill>
                  <a:schemeClr val="dk1"/>
                </a:solidFill>
              </a:rPr>
              <a:t>조현빈 / 201424542(발표자)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00"/>
                </a:solidFill>
              </a:rPr>
              <a:t>최우성 / 201524599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00"/>
                </a:solidFill>
              </a:rPr>
              <a:t>윤태완 / 201524517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개발 목적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본인의 중요 일정 및 약속을 잊지 않기 위함.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약속장소까지의 걸리는 시간을 앎으로서 시간 관리를 적절히 하기 위함. (버스 및 지하철 정보 제공)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외출시 외부 기상 및 미세먼지 상태에 따라서 챙겨야 할 물건을 잊지 않고 챙기기 위함.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전체 시스템 개요</a:t>
            </a:r>
            <a:endParaRPr b="1"/>
          </a:p>
        </p:txBody>
      </p:sp>
      <p:sp>
        <p:nvSpPr>
          <p:cNvPr id="67" name="Google Shape;67;p15"/>
          <p:cNvSpPr txBox="1"/>
          <p:nvPr/>
        </p:nvSpPr>
        <p:spPr>
          <a:xfrm>
            <a:off x="569975" y="3539525"/>
            <a:ext cx="1887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모바일 서비스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22704" r="24222" t="0"/>
          <a:stretch/>
        </p:blipFill>
        <p:spPr>
          <a:xfrm>
            <a:off x="508262" y="1836950"/>
            <a:ext cx="1701626" cy="1758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163" y="280975"/>
            <a:ext cx="3517050" cy="175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5175" y="2039500"/>
            <a:ext cx="3689026" cy="218267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73525" y="1959525"/>
            <a:ext cx="4521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기상정보 및 미세먼지정보 데이터 수집</a:t>
            </a:r>
            <a:endParaRPr sz="1800"/>
          </a:p>
        </p:txBody>
      </p:sp>
      <p:sp>
        <p:nvSpPr>
          <p:cNvPr id="72" name="Google Shape;72;p15"/>
          <p:cNvSpPr txBox="1"/>
          <p:nvPr/>
        </p:nvSpPr>
        <p:spPr>
          <a:xfrm>
            <a:off x="4458125" y="4084050"/>
            <a:ext cx="3918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위치 정보 및 대중교통정보 앱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(연동하여 길찾기 정보 제공)</a:t>
            </a:r>
            <a:endParaRPr sz="1800"/>
          </a:p>
        </p:txBody>
      </p:sp>
      <p:cxnSp>
        <p:nvCxnSpPr>
          <p:cNvPr id="73" name="Google Shape;73;p15"/>
          <p:cNvCxnSpPr>
            <a:stCxn id="69" idx="1"/>
          </p:cNvCxnSpPr>
          <p:nvPr/>
        </p:nvCxnSpPr>
        <p:spPr>
          <a:xfrm flipH="1">
            <a:off x="2496263" y="1160237"/>
            <a:ext cx="2214900" cy="93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4" name="Google Shape;74;p15"/>
          <p:cNvCxnSpPr/>
          <p:nvPr/>
        </p:nvCxnSpPr>
        <p:spPr>
          <a:xfrm rot="10800000">
            <a:off x="2431625" y="3054875"/>
            <a:ext cx="2301900" cy="413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/>
              <a:t>상세 기능 및 구현</a:t>
            </a:r>
            <a:r>
              <a:rPr lang="ko"/>
              <a:t>(모바일 서비스)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957600" y="1222550"/>
            <a:ext cx="487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1260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ko">
                <a:solidFill>
                  <a:srgbClr val="000000"/>
                </a:solidFill>
              </a:rPr>
              <a:t>일정 기록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ko">
                <a:solidFill>
                  <a:srgbClr val="000000"/>
                </a:solidFill>
              </a:rPr>
              <a:t>캘린더 형식으로 한눈에 들어오는 본인의 일정 기록 및 확인 가능</a:t>
            </a:r>
            <a:endParaRPr b="1" sz="6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ko">
                <a:solidFill>
                  <a:srgbClr val="000000"/>
                </a:solidFill>
              </a:rPr>
              <a:t>약속 장소의 정보 기록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ko">
                <a:solidFill>
                  <a:srgbClr val="000000"/>
                </a:solidFill>
              </a:rPr>
              <a:t>일정 입력할시 장소를 같이 입력하면 </a:t>
            </a:r>
            <a:r>
              <a:rPr b="1" lang="ko">
                <a:solidFill>
                  <a:srgbClr val="000000"/>
                </a:solidFill>
              </a:rPr>
              <a:t>가는 길에 대한 정보를 제공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ko">
                <a:solidFill>
                  <a:srgbClr val="000000"/>
                </a:solidFill>
              </a:rPr>
              <a:t>마스크나 우산을 추천하는 알림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ko">
                <a:solidFill>
                  <a:srgbClr val="000000"/>
                </a:solidFill>
              </a:rPr>
              <a:t>일정이 있는날의 기상정보에 따른 소지품 추천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30635" r="29840" t="0"/>
          <a:stretch/>
        </p:blipFill>
        <p:spPr>
          <a:xfrm>
            <a:off x="884800" y="1152475"/>
            <a:ext cx="2642650" cy="376097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910575" y="1171025"/>
            <a:ext cx="2642700" cy="734700"/>
          </a:xfrm>
          <a:prstGeom prst="rect">
            <a:avLst/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6023" y="1222550"/>
            <a:ext cx="671501" cy="63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9868" y="1252024"/>
            <a:ext cx="717978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1168" y="3854325"/>
            <a:ext cx="1556426" cy="885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6"/>
          <p:cNvCxnSpPr>
            <a:endCxn id="85" idx="1"/>
          </p:cNvCxnSpPr>
          <p:nvPr/>
        </p:nvCxnSpPr>
        <p:spPr>
          <a:xfrm>
            <a:off x="1612168" y="3390637"/>
            <a:ext cx="789000" cy="90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상세 기능 및 구현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172375" y="11430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ko" sz="2400">
                <a:solidFill>
                  <a:srgbClr val="000000"/>
                </a:solidFill>
              </a:rPr>
              <a:t>기상정보를 제공한다.</a:t>
            </a:r>
            <a:endParaRPr b="1" sz="24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ko" sz="1800">
                <a:solidFill>
                  <a:srgbClr val="000000"/>
                </a:solidFill>
              </a:rPr>
              <a:t>현재 위치 정보를 기반으로  해당 위치의 기상정보를 출력한다.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" sz="1800">
                <a:solidFill>
                  <a:schemeClr val="dk1"/>
                </a:solidFill>
              </a:rPr>
              <a:t>외출 당일날 기상정보를 토대로 우산과 같은 적절한 소지품을 준비할 수 있게한다.</a:t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525" y="114300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/>
              <a:t>상세 기능 및 구현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ko">
                <a:solidFill>
                  <a:srgbClr val="000000"/>
                </a:solidFill>
              </a:rPr>
              <a:t>대기오염정보를 제공한다.</a:t>
            </a:r>
            <a:endParaRPr b="1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ko" sz="1600">
                <a:solidFill>
                  <a:srgbClr val="000000"/>
                </a:solidFill>
              </a:rPr>
              <a:t>현재 위치정보를 기반으로 </a:t>
            </a:r>
            <a:r>
              <a:rPr lang="ko" sz="1600">
                <a:solidFill>
                  <a:srgbClr val="000000"/>
                </a:solidFill>
              </a:rPr>
              <a:t> 시도별 실시간 측정정보를 받아온다.</a:t>
            </a:r>
            <a:endParaRPr b="1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ko" sz="1600">
                <a:solidFill>
                  <a:srgbClr val="000000"/>
                </a:solidFill>
              </a:rPr>
              <a:t>대기질 예보 통보 내역을 기반으로 마스크와 같은 소지품을 준비할 수 있게 한다.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84136"/>
            <a:ext cx="3937400" cy="295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/>
              <a:t>상세 기능 및 구현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419600" y="12246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ko">
                <a:solidFill>
                  <a:srgbClr val="000000"/>
                </a:solidFill>
              </a:rPr>
              <a:t>약속장소까지 걸리는 시간을 계산한다.</a:t>
            </a:r>
            <a:r>
              <a:rPr lang="ko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>
                <a:solidFill>
                  <a:srgbClr val="000000"/>
                </a:solidFill>
              </a:rPr>
              <a:t>현재 장소를 기반으로 다른 지도 앱에 요청해서 약속장소까지 걸리는 시간을 제공한다.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ko">
                <a:solidFill>
                  <a:srgbClr val="000000"/>
                </a:solidFill>
              </a:rPr>
              <a:t>약속장소까지 길찾기 서비스를 제공한다.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>
                <a:solidFill>
                  <a:srgbClr val="000000"/>
                </a:solidFill>
              </a:rPr>
              <a:t>현재 장소를 기반으로 다른 지도 앱에 요청해서 약속장소까지 최적 경로를 제공한다.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8275"/>
            <a:ext cx="4267200" cy="28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활용방안 및 발전 방향 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528700" y="1152475"/>
            <a:ext cx="830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000000"/>
                </a:solidFill>
              </a:rPr>
              <a:t>활용방안</a:t>
            </a:r>
            <a:endParaRPr b="1" sz="24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중요 일정을 기록하여 알림을 통해 사용자를 상기시킨다.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약속장소 까지의 길찾기 정보를 토대로 약속준비를 하는데 도움을 준다.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dk1"/>
                </a:solidFill>
              </a:rPr>
              <a:t>발전방안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공부나 다이어트 같은 장기목표를 달성하기 위한 플래너로서의 기능을 추가할 수 있다</a:t>
            </a:r>
            <a:r>
              <a:rPr lang="ko">
                <a:solidFill>
                  <a:srgbClr val="000000"/>
                </a:solidFill>
              </a:rPr>
              <a:t>.(공부량 관리, 식습관 관리)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2986025" y="1559825"/>
            <a:ext cx="2952000" cy="24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600"/>
              <a:t>Q&amp;A</a:t>
            </a:r>
            <a:endParaRPr sz="9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