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DD0891-44B8-4CEF-ACF2-8116E4C83584}">
  <a:tblStyle styleId="{F8DD0891-44B8-4CEF-ACF2-8116E4C835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5B11D48-FCE0-428B-BC51-B1CE4C4DBF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3f4484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3f4484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53f4484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53f4484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3f448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3f448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53f4484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53f4484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53f44846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53f44846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53f44846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53f44846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3f4484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3f4484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3f44846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3f44846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53f448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53f448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53f44846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53f44846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hgusqls007/androidterm2020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달력, 날씨정보 및 지도앱을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이용한 일정관리 앱 개발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400">
                <a:solidFill>
                  <a:schemeClr val="dk1"/>
                </a:solidFill>
              </a:rPr>
              <a:t>9조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</a:rPr>
              <a:t>최우성</a:t>
            </a:r>
            <a:r>
              <a:rPr lang="ko" sz="2000">
                <a:solidFill>
                  <a:schemeClr val="dk1"/>
                </a:solidFill>
              </a:rPr>
              <a:t> / 201524599(발표자)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조현빈 / 201424542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윤태완 / 201524517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현상 관리 현황 github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주소: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https://github.com/whgusqls007/androidterm2020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650" y="1749225"/>
            <a:ext cx="4308650" cy="29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착수보고서와 달라진 점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지도 연동기능을 빼고 달성도를 이용한 플래너 기능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사용자에게 친숙한 UX제공을 계획에 추가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세부 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- 레이아웃 호출 구조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683400" y="1191525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달력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885800" y="1191525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일정등록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885800" y="2539850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선택한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날짜의일정들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114775" y="2539850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달성도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683400" y="2539850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사이드 메</a:t>
            </a:r>
            <a:r>
              <a:rPr lang="ko"/>
              <a:t>뉴</a:t>
            </a:r>
            <a:endParaRPr/>
          </a:p>
        </p:txBody>
      </p:sp>
      <p:cxnSp>
        <p:nvCxnSpPr>
          <p:cNvPr id="66" name="Google Shape;66;p14"/>
          <p:cNvCxnSpPr>
            <a:stCxn id="61" idx="3"/>
            <a:endCxn id="62" idx="1"/>
          </p:cNvCxnSpPr>
          <p:nvPr/>
        </p:nvCxnSpPr>
        <p:spPr>
          <a:xfrm>
            <a:off x="3148725" y="1692925"/>
            <a:ext cx="7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2"/>
            <a:endCxn id="65" idx="0"/>
          </p:cNvCxnSpPr>
          <p:nvPr/>
        </p:nvCxnSpPr>
        <p:spPr>
          <a:xfrm>
            <a:off x="2416063" y="2194325"/>
            <a:ext cx="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3" idx="3"/>
            <a:endCxn id="64" idx="1"/>
          </p:cNvCxnSpPr>
          <p:nvPr/>
        </p:nvCxnSpPr>
        <p:spPr>
          <a:xfrm>
            <a:off x="5351125" y="3041250"/>
            <a:ext cx="7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1" idx="3"/>
            <a:endCxn id="63" idx="1"/>
          </p:cNvCxnSpPr>
          <p:nvPr/>
        </p:nvCxnSpPr>
        <p:spPr>
          <a:xfrm>
            <a:off x="3148725" y="1692925"/>
            <a:ext cx="737100" cy="13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/>
          <p:nvPr/>
        </p:nvSpPr>
        <p:spPr>
          <a:xfrm>
            <a:off x="1683413" y="3888175"/>
            <a:ext cx="1465325" cy="10028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일정들</a:t>
            </a:r>
            <a:endParaRPr/>
          </a:p>
        </p:txBody>
      </p:sp>
      <p:cxnSp>
        <p:nvCxnSpPr>
          <p:cNvPr id="71" name="Google Shape;71;p14"/>
          <p:cNvCxnSpPr>
            <a:stCxn id="65" idx="2"/>
            <a:endCxn id="70" idx="0"/>
          </p:cNvCxnSpPr>
          <p:nvPr/>
        </p:nvCxnSpPr>
        <p:spPr>
          <a:xfrm>
            <a:off x="2416063" y="3542650"/>
            <a:ext cx="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70" idx="3"/>
          </p:cNvCxnSpPr>
          <p:nvPr/>
        </p:nvCxnSpPr>
        <p:spPr>
          <a:xfrm flipH="1" rot="10800000">
            <a:off x="3148738" y="4388675"/>
            <a:ext cx="3733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endCxn id="64" idx="2"/>
          </p:cNvCxnSpPr>
          <p:nvPr/>
        </p:nvCxnSpPr>
        <p:spPr>
          <a:xfrm rot="10800000">
            <a:off x="6847438" y="3542650"/>
            <a:ext cx="15900" cy="8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- 실제 레이아웃 화면1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17725"/>
            <a:ext cx="8520600" cy="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달력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725" y="1168275"/>
            <a:ext cx="2270425" cy="34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550" y="1476177"/>
            <a:ext cx="2039718" cy="357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325" y="1421375"/>
            <a:ext cx="2292244" cy="347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850" y="1428725"/>
            <a:ext cx="2270425" cy="34636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272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시연 - 실제 레이아웃 화면2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2400" y="1017725"/>
            <a:ext cx="8520600" cy="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일정 등록</a:t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 flipH="1" rot="10800000">
            <a:off x="5755300" y="2344225"/>
            <a:ext cx="16395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>
            <a:off x="2849775" y="2430675"/>
            <a:ext cx="18645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시연 - 실제 레이아웃 화면3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017725"/>
            <a:ext cx="85206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일정들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775" y="1456325"/>
            <a:ext cx="1983325" cy="352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400" y="1429987"/>
            <a:ext cx="2415208" cy="36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725" y="1458950"/>
            <a:ext cx="2360955" cy="362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- 실제 레이아웃 화면4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075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사이드 메뉴</a:t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3297700" y="2543124"/>
            <a:ext cx="813600" cy="12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3204675" y="3510100"/>
            <a:ext cx="31857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400" y="1516875"/>
            <a:ext cx="1983325" cy="331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시연 - 실제 레이아웃 화면6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22875"/>
            <a:ext cx="85206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달</a:t>
            </a:r>
            <a:r>
              <a:rPr lang="ko"/>
              <a:t>성도 - 이후 DB와 연동하면서 구현예정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344100" y="1529125"/>
            <a:ext cx="2455800" cy="33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9"/>
          <p:cNvCxnSpPr/>
          <p:nvPr/>
        </p:nvCxnSpPr>
        <p:spPr>
          <a:xfrm flipH="1" rot="10800000">
            <a:off x="3517875" y="3160625"/>
            <a:ext cx="436800" cy="7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3946500" y="3164225"/>
            <a:ext cx="387000" cy="6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4363525" y="2800000"/>
            <a:ext cx="611400" cy="10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4977500" y="2805100"/>
            <a:ext cx="3075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/>
          <p:nvPr/>
        </p:nvSpPr>
        <p:spPr>
          <a:xfrm>
            <a:off x="3506275" y="1785675"/>
            <a:ext cx="532800" cy="370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517875" y="1785675"/>
            <a:ext cx="7068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40%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506275" y="3859300"/>
            <a:ext cx="115800" cy="13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838875" y="3142075"/>
            <a:ext cx="115800" cy="13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4247725" y="3770125"/>
            <a:ext cx="115800" cy="13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4925000" y="2752600"/>
            <a:ext cx="115800" cy="13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5285000" y="3262000"/>
            <a:ext cx="115800" cy="13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개발일정과 현재 상황 비교</a:t>
            </a:r>
            <a:endParaRPr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242713" y="165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{F8DD0891-44B8-4CEF-ACF2-8116E4C83584}</a:tableStyleId>
              </a:tblPr>
              <a:tblGrid>
                <a:gridCol w="1613200"/>
                <a:gridCol w="996625"/>
                <a:gridCol w="996625"/>
                <a:gridCol w="996625"/>
                <a:gridCol w="996625"/>
                <a:gridCol w="996625"/>
                <a:gridCol w="996625"/>
                <a:gridCol w="996625"/>
              </a:tblGrid>
              <a:tr h="46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개발</a:t>
                      </a:r>
                      <a:r>
                        <a:rPr b="1" lang="ko" sz="2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일정</a:t>
                      </a:r>
                      <a:endParaRPr b="1" sz="2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4/6~4/12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4/13~4/19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4/20~5/3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(6주~7주)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5/4~5/10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(8주)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5/11~5/31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(9주~11주)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6/1~6/28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(12주~14주)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6/29~6/30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(15주)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보고서 및 제안서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계획 상세화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분배한 파트 담당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000000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중간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시스템 통합 및 안정화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최종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333025" y="1176725"/>
            <a:ext cx="1716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착수 보고서 계획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개발일정과 현재 상황 비교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164750" y="14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{95B11D48-FCE0-428B-BC51-B1CE4C4DBF3A}</a:tableStyleId>
              </a:tblPr>
              <a:tblGrid>
                <a:gridCol w="1558700"/>
                <a:gridCol w="1030950"/>
                <a:gridCol w="1030950"/>
                <a:gridCol w="1030950"/>
                <a:gridCol w="1030950"/>
                <a:gridCol w="1030950"/>
                <a:gridCol w="1030950"/>
                <a:gridCol w="1030950"/>
              </a:tblGrid>
              <a:tr h="20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600"/>
                        <a:t>현재일정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4/6~4/12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(4주)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4/13~4/19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(5주)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4/20~5/3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(6주~7주)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5/4~5/10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(8주)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5/11~5/31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(9주~11주)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6/1~6/28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(12주~14주)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6/29~6/30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(15주)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보고서 및 제안서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계획 상세화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분배한 파트 담당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중간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시스템 통합 및 안정화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최종 발표</a:t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1"/>
          <p:cNvSpPr/>
          <p:nvPr/>
        </p:nvSpPr>
        <p:spPr>
          <a:xfrm>
            <a:off x="6497825" y="3108300"/>
            <a:ext cx="377400" cy="3849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73825" y="1042600"/>
            <a:ext cx="17493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진행중인 계획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