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pen Sans" panose="020B0600000101010101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최우성" initials="" lastIdx="10" clrIdx="0"/>
  <p:cmAuthor id="1" name="윤태완" initials="" lastIdx="2" clrIdx="1"/>
  <p:cmAuthor id="2" name="조현빈" initials="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99AD00-CD77-4BE2-8BCC-1C62E225A118}">
  <a:tblStyle styleId="{CB99AD00-CD77-4BE2-8BCC-1C62E225A1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2dbc40a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2dbc40a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13dada5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313dada5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313dada5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313dada5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e1b28aa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e1b28aa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e1b28aad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e1b28aad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e1b28a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e1b28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e1b28a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e1b28a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e1b28aad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e1b28aad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e1b28aa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e1b28aa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e1b28aa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2e1b28aa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e1b28aad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e1b28aad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13dada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13dada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13dada5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13dada5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달력, 날씨정보 및 지도앱을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이용한 일정관리 앱 개발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83600" y="3164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</a:rPr>
              <a:t>9조</a:t>
            </a:r>
            <a:endParaRPr sz="24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조현빈 / 201424542(발표자)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</a:rPr>
              <a:t>최우성 / 201524599</a:t>
            </a: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</a:rPr>
              <a:t>윤태완 / 201524517</a:t>
            </a:r>
            <a:endParaRPr sz="20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역할분담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담당자 : 윤태완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담당 구현요소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ko"/>
              <a:t>날씨 및 대기 정보관련 API를 활용한 기능구현 담당.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6038"/>
            <a:ext cx="3208075" cy="31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3"/>
          <p:cNvGraphicFramePr/>
          <p:nvPr/>
        </p:nvGraphicFramePr>
        <p:xfrm>
          <a:off x="311638" y="1252475"/>
          <a:ext cx="8589575" cy="2578810"/>
        </p:xfrm>
        <a:graphic>
          <a:graphicData uri="http://schemas.openxmlformats.org/drawingml/2006/table">
            <a:tbl>
              <a:tblPr>
                <a:noFill/>
                <a:tableStyleId>{CB99AD00-CD77-4BE2-8BCC-1C62E225A118}</a:tableStyleId>
              </a:tblPr>
              <a:tblGrid>
                <a:gridCol w="161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6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일정</a:t>
                      </a:r>
                      <a:endParaRPr sz="2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4/6~4/12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(4주)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4/13~4/19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(5주)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4/20~5/3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(6주~7주)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5/4~5/10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(8주)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5/11~5/31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(9주~11주)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6/1~6/28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(12주~14주)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6/29~6/30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(15주)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보고서 및 제안서 발표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계획 상세화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분배한 파트 담당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highlight>
                          <a:srgbClr val="000000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중간 발표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시스템 통합 및 안정화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최종 발표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계획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활용방안 및 발전 방향 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528700" y="1152475"/>
            <a:ext cx="83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000000"/>
                </a:solidFill>
              </a:rPr>
              <a:t>활용방안</a:t>
            </a:r>
            <a:endParaRPr sz="2400"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중요 일정을 기록하여 알림을 통해 사용자를 상기시킨다.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약속장소 까지의 길찾기 정보를 토대로 약속준비를 하는데 도움을 준다.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dk1"/>
                </a:solidFill>
              </a:rPr>
              <a:t>발전방안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공부나 다이어트 같은 장기목표를 달성하기 위한 플래너로서의 기능을 추가할 수 있다.(공부량 관리, 식습관 관리)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2986025" y="1559825"/>
            <a:ext cx="2952000" cy="24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600"/>
              <a:t>Q&amp;A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개발 목적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본인의 중요 일정 및 약속을 잊지 않기 위함.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약속장소까지의 걸리는 시간을 앎으로서 시간 관리를 적절히 하기 위함. (버스 및 지하철 정보 제공)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외출시 외부 기상 및 미세먼지 상태에 따라서 챙겨야 할 물건을 잊지 않고 챙기기 위함.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전체 시스템 개요</a:t>
            </a:r>
            <a:endParaRPr b="1"/>
          </a:p>
        </p:txBody>
      </p:sp>
      <p:sp>
        <p:nvSpPr>
          <p:cNvPr id="67" name="Google Shape;67;p15"/>
          <p:cNvSpPr txBox="1"/>
          <p:nvPr/>
        </p:nvSpPr>
        <p:spPr>
          <a:xfrm>
            <a:off x="569975" y="3539525"/>
            <a:ext cx="18876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모바일 서비스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22704" r="24222"/>
          <a:stretch/>
        </p:blipFill>
        <p:spPr>
          <a:xfrm>
            <a:off x="508262" y="1836950"/>
            <a:ext cx="1701626" cy="175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163" y="280975"/>
            <a:ext cx="3517050" cy="17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5175" y="2039500"/>
            <a:ext cx="3689026" cy="21826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73525" y="1959525"/>
            <a:ext cx="45216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기상정보 및 미세먼지정보 데이터 수집</a:t>
            </a:r>
            <a:endParaRPr sz="1800"/>
          </a:p>
        </p:txBody>
      </p:sp>
      <p:sp>
        <p:nvSpPr>
          <p:cNvPr id="72" name="Google Shape;72;p15"/>
          <p:cNvSpPr txBox="1"/>
          <p:nvPr/>
        </p:nvSpPr>
        <p:spPr>
          <a:xfrm>
            <a:off x="4458125" y="4084050"/>
            <a:ext cx="3918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위치 정보 및 대중교통정보 앱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(연동하여 길찾기 정보 제공)</a:t>
            </a:r>
            <a:endParaRPr sz="1800"/>
          </a:p>
        </p:txBody>
      </p:sp>
      <p:cxnSp>
        <p:nvCxnSpPr>
          <p:cNvPr id="73" name="Google Shape;73;p15"/>
          <p:cNvCxnSpPr>
            <a:stCxn id="69" idx="1"/>
          </p:cNvCxnSpPr>
          <p:nvPr/>
        </p:nvCxnSpPr>
        <p:spPr>
          <a:xfrm flipH="1">
            <a:off x="2496263" y="1160237"/>
            <a:ext cx="2214900" cy="93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2431625" y="3054875"/>
            <a:ext cx="2301900" cy="413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/>
              <a:t>상세 기능 및 구현</a:t>
            </a:r>
            <a:r>
              <a:rPr lang="ko"/>
              <a:t>(모바일 서비스)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957600" y="1222550"/>
            <a:ext cx="4874700" cy="3416400"/>
          </a:xfrm>
          <a:prstGeom prst="rect">
            <a:avLst/>
          </a:prstGeom>
        </p:spPr>
        <p:txBody>
          <a:bodyPr spcFirstLastPara="1" wrap="square" lIns="91425" tIns="126000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b="1">
                <a:solidFill>
                  <a:srgbClr val="000000"/>
                </a:solidFill>
              </a:rPr>
              <a:t>일정 기록</a:t>
            </a:r>
            <a:endParaRPr b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 b="1">
                <a:solidFill>
                  <a:srgbClr val="000000"/>
                </a:solidFill>
              </a:rPr>
              <a:t>캘린더 형식으로 한눈에 들어오는 본인의 일정 기록 및 확인 가능</a:t>
            </a:r>
            <a:endParaRPr sz="600"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b="1">
                <a:solidFill>
                  <a:srgbClr val="000000"/>
                </a:solidFill>
              </a:rPr>
              <a:t>약속 장소의 정보 기록</a:t>
            </a:r>
            <a:endParaRPr b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 b="1">
                <a:solidFill>
                  <a:srgbClr val="000000"/>
                </a:solidFill>
              </a:rPr>
              <a:t>일정 입력할시 장소를 같이 입력하면 가는 길에 대한 정보를 제공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b="1">
                <a:solidFill>
                  <a:srgbClr val="000000"/>
                </a:solidFill>
              </a:rPr>
              <a:t>마스크나 우산을 추천하는 알림</a:t>
            </a:r>
            <a:endParaRPr b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 b="1">
                <a:solidFill>
                  <a:srgbClr val="000000"/>
                </a:solidFill>
              </a:rPr>
              <a:t>일정이 있는날의 기상정보에 따른 소지품 추천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l="30635" r="29840"/>
          <a:stretch/>
        </p:blipFill>
        <p:spPr>
          <a:xfrm>
            <a:off x="884800" y="1152475"/>
            <a:ext cx="2642650" cy="376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910575" y="1171025"/>
            <a:ext cx="2642700" cy="734700"/>
          </a:xfrm>
          <a:prstGeom prst="rect">
            <a:avLst/>
          </a:prstGeom>
          <a:solidFill>
            <a:srgbClr val="C9DAF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023" y="1222550"/>
            <a:ext cx="671501" cy="63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868" y="1252024"/>
            <a:ext cx="717978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1168" y="3854325"/>
            <a:ext cx="1556426" cy="885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>
            <a:endCxn id="85" idx="1"/>
          </p:cNvCxnSpPr>
          <p:nvPr/>
        </p:nvCxnSpPr>
        <p:spPr>
          <a:xfrm>
            <a:off x="1612168" y="3390637"/>
            <a:ext cx="789000" cy="90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상세 기능 및 구현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172375" y="114300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 b="1">
                <a:solidFill>
                  <a:srgbClr val="000000"/>
                </a:solidFill>
              </a:rPr>
              <a:t>기상정보를 제공한다.</a:t>
            </a:r>
            <a:endParaRPr sz="2400" b="1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ko" sz="1800">
                <a:solidFill>
                  <a:srgbClr val="000000"/>
                </a:solidFill>
              </a:rPr>
              <a:t>현재 위치 정보를 기반으로  해당 위치의 기상정보를 출력한다.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>
                <a:solidFill>
                  <a:schemeClr val="dk1"/>
                </a:solidFill>
              </a:rPr>
              <a:t>외출 당일날 기상정보를 토대로 우산과 같은 적절한 소지품을 준비할 수 있게한다.</a:t>
            </a:r>
            <a:endParaRPr sz="18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525" y="1143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/>
              <a:t>상세 기능 및 구현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b="1">
                <a:solidFill>
                  <a:srgbClr val="000000"/>
                </a:solidFill>
              </a:rPr>
              <a:t>대기오염정보를 제공한다.</a:t>
            </a:r>
            <a:endParaRPr b="1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ko" sz="1600">
                <a:solidFill>
                  <a:srgbClr val="000000"/>
                </a:solidFill>
              </a:rPr>
              <a:t>현재 위치정보를 기반으로  시도별 실시간 측정정보를 받아온다.</a:t>
            </a:r>
            <a:endParaRPr b="1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ko" sz="1600">
                <a:solidFill>
                  <a:srgbClr val="000000"/>
                </a:solidFill>
              </a:rPr>
              <a:t>대기질 예보 통보 내역을 기반으로 마스크와 같은 소지품을 준비할 수 있게 한다.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4136"/>
            <a:ext cx="3937400" cy="295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/>
              <a:t>상세 기능 및 구현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419600" y="122460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b="1">
                <a:solidFill>
                  <a:srgbClr val="000000"/>
                </a:solidFill>
              </a:rPr>
              <a:t>약속장소까지 걸리는 시간을 계산한다.</a:t>
            </a:r>
            <a:r>
              <a:rPr lang="ko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현재 장소를 기반으로 다른 지도 앱에 요청해서 약속장소까지 걸리는 시간을 제공한다.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b="1">
                <a:solidFill>
                  <a:srgbClr val="000000"/>
                </a:solidFill>
              </a:rPr>
              <a:t>약속장소까지 길찾기 서비스를 제공한다.</a:t>
            </a:r>
            <a:endParaRPr b="1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현재 장소를 기반으로 다른 지도 앱에 요청해서 약속장소까지 최적 경로를 제공한다.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8275"/>
            <a:ext cx="42672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역할분담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572000" y="1017725"/>
            <a:ext cx="42603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담당자 : 최우성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 구현요소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ko"/>
              <a:t>전체적인 레이아웃 및 캘린더 기능구현 담당.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5479"/>
            <a:ext cx="3208100" cy="31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역할분담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담당자 : 조현빈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담당 구현요소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ko"/>
              <a:t>길찾기, 이동 소요 시간 등 지도 API를 활용한 기능구현 담당.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0736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화면 슬라이드 쇼(16:9)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Open Sans</vt:lpstr>
      <vt:lpstr>Arial</vt:lpstr>
      <vt:lpstr>Simple Light</vt:lpstr>
      <vt:lpstr>달력, 날씨정보 및 지도앱을  이용한 일정관리 앱 개발 </vt:lpstr>
      <vt:lpstr>개발 목적</vt:lpstr>
      <vt:lpstr>전체 시스템 개요</vt:lpstr>
      <vt:lpstr>상세 기능 및 구현(모바일 서비스)</vt:lpstr>
      <vt:lpstr>상세 기능 및 구현</vt:lpstr>
      <vt:lpstr>상세 기능 및 구현</vt:lpstr>
      <vt:lpstr>상세 기능 및 구현</vt:lpstr>
      <vt:lpstr>역할분담</vt:lpstr>
      <vt:lpstr>역할분담</vt:lpstr>
      <vt:lpstr>역할분담</vt:lpstr>
      <vt:lpstr>개발 계획</vt:lpstr>
      <vt:lpstr>활용방안 및 발전 방향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달력, 날씨정보 및 지도앱을  이용한 일정관리 앱 개발 </dc:title>
  <cp:lastModifiedBy>조 현빈</cp:lastModifiedBy>
  <cp:revision>2</cp:revision>
  <dcterms:modified xsi:type="dcterms:W3CDTF">2020-04-08T07:57:03Z</dcterms:modified>
</cp:coreProperties>
</file>