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B27C-BC77-4D98-9A68-1A6DDAA1F314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64A0-2E0F-42A1-AA6D-93B76D148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42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B27C-BC77-4D98-9A68-1A6DDAA1F314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564A0-2E0F-42A1-AA6D-93B76D148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56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23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16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12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2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22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90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36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65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8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12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66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0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91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36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62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2023-04-05T09:12:25Z</dcterms:created>
  <dcterms:modified xsi:type="dcterms:W3CDTF">2023-04-05T09:12:25Z</dcterms:modified>
</cp:coreProperties>
</file>