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451D-058C-4629-9649-C4D1E731688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CFA6-9FCE-4EBB-8B36-ACADDB42F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8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5451D-058C-4629-9649-C4D1E7316884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CFA6-9FCE-4EBB-8B36-ACADDB42F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4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3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1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5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5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3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8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9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7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6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6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9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5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2023-04-06T05:02:04Z</dcterms:created>
  <dcterms:modified xsi:type="dcterms:W3CDTF">2023-04-06T05:02:04Z</dcterms:modified>
</cp:coreProperties>
</file>