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2ADD-00F0-4A20-8C32-082BAB8B9A6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094F-9812-48B2-ADE9-229E622D48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7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A2ADD-00F0-4A20-8C32-082BAB8B9A6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9094F-9812-48B2-ADE9-229E622D48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2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64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20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78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98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1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42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9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1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9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31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3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6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6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69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20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58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0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2023-04-03T07:38:06Z</dcterms:created>
  <dcterms:modified xsi:type="dcterms:W3CDTF">2023-04-03T07:38:06Z</dcterms:modified>
</cp:coreProperties>
</file>