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424305" y="637540"/>
            <a:ext cx="10527030" cy="585978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xms</a:t>
            </a:r>
            <a:endParaRPr lang="en-US" altLang="zh-CN" b="1"/>
          </a:p>
        </p:txBody>
      </p:sp>
      <p:sp>
        <p:nvSpPr>
          <p:cNvPr id="5" name="矩形 4"/>
          <p:cNvSpPr/>
          <p:nvPr/>
        </p:nvSpPr>
        <p:spPr>
          <a:xfrm>
            <a:off x="2530475" y="2026285"/>
            <a:ext cx="991235" cy="8547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xmn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960245" y="1274445"/>
            <a:ext cx="9455150" cy="37439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xmx</a:t>
            </a:r>
            <a:endParaRPr lang="en-US" altLang="zh-CN"/>
          </a:p>
        </p:txBody>
      </p:sp>
      <p:sp>
        <p:nvSpPr>
          <p:cNvPr id="8" name="剪去对角的矩形 7"/>
          <p:cNvSpPr/>
          <p:nvPr/>
        </p:nvSpPr>
        <p:spPr>
          <a:xfrm>
            <a:off x="2222500" y="1496695"/>
            <a:ext cx="7952105" cy="3094355"/>
          </a:xfrm>
          <a:prstGeom prst="snip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xms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2632710" y="1889125"/>
            <a:ext cx="2650490" cy="2035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xss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2017395" y="5429250"/>
            <a:ext cx="2445385" cy="701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mete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2872105" y="2112010"/>
            <a:ext cx="735330" cy="7181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xmn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10567035" y="2146300"/>
            <a:ext cx="633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xmx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5300345" y="5429250"/>
            <a:ext cx="2342515" cy="7867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DirectMemory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WPS 演示</Application>
  <PresentationFormat>宽屏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</cp:revision>
  <dcterms:created xsi:type="dcterms:W3CDTF">2021-05-09T03:32:58Z</dcterms:created>
  <dcterms:modified xsi:type="dcterms:W3CDTF">2021-05-09T03:32:58Z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2052-3.5.1.5630</vt:lpwstr>
  </property>
</Properties>
</file>