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59"/>
  </p:normalViewPr>
  <p:slideViewPr>
    <p:cSldViewPr snapToGrid="0" snapToObjects="1">
      <p:cViewPr>
        <p:scale>
          <a:sx n="176" d="100"/>
          <a:sy n="176" d="100"/>
        </p:scale>
        <p:origin x="144" y="-1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3590-EC59-E74C-8B1B-66529D0AB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C18E1-3FFD-6840-B670-5E97153C8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10B6A-537D-A342-981F-13C22875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F2FE-F86A-6D4C-A5FF-75B119987D90}" type="datetimeFigureOut">
              <a:rPr lang="en-GB" smtClean="0"/>
              <a:t>26/12/2022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7271C-7B28-1C47-B8EE-ECA6974D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CC4F9-D415-D841-8979-11881D28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86DF-86F4-A949-A2D7-B878255B5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18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206CE-D1AA-8A4F-9028-5D630C99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0C716-695B-954D-BA2C-E2A79E815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0B092-ED23-9149-8525-FA9E3D565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F2FE-F86A-6D4C-A5FF-75B119987D90}" type="datetimeFigureOut">
              <a:rPr lang="en-GB" smtClean="0"/>
              <a:t>26/12/2022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2ED4C-00D4-1444-850D-E33FE526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FFB4A-DAFB-474C-838C-546A5A89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86DF-86F4-A949-A2D7-B878255B5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8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D5B552-9A7D-E443-B691-6F3EA4AAE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1A60D-CE7C-BE4A-A091-D53960C57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9EE3E-8F94-CD49-84A9-1DE17B9E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F2FE-F86A-6D4C-A5FF-75B119987D90}" type="datetimeFigureOut">
              <a:rPr lang="en-GB" smtClean="0"/>
              <a:t>26/12/2022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D298A-615C-744C-95FC-1F8D28393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3F1EE-F7D6-744E-A6DC-9E2813FC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86DF-86F4-A949-A2D7-B878255B5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73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34093-A57D-384D-B772-395992DC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DF485-4CE2-F84E-8CAA-D0FE67C93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EB6A-B75C-164C-9066-AC6C3B08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F2FE-F86A-6D4C-A5FF-75B119987D90}" type="datetimeFigureOut">
              <a:rPr lang="en-GB" smtClean="0"/>
              <a:t>26/12/2022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E3BDB-B419-3645-B461-B87DD433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5BC07-A61C-BB46-AB27-D28B104A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86DF-86F4-A949-A2D7-B878255B5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88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F2E6-E8B3-1944-BF12-32D51CC79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93C0C-658C-1147-B66E-16D984531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369C9-7318-1C4F-9129-7F8AFCEBC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F2FE-F86A-6D4C-A5FF-75B119987D90}" type="datetimeFigureOut">
              <a:rPr lang="en-GB" smtClean="0"/>
              <a:t>26/12/2022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47F5B-9579-EE4C-8915-0569A571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88ABB-6D86-FB4D-BC87-2B1018BC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86DF-86F4-A949-A2D7-B878255B5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60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9C6E-0C0E-7648-81A5-711C80F2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FC758-12E7-024F-82CB-CA61BFC60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B4CC5-5803-B549-B77E-7B7873EE1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9325D-3C03-1040-A0E6-79856D4A7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F2FE-F86A-6D4C-A5FF-75B119987D90}" type="datetimeFigureOut">
              <a:rPr lang="en-GB" smtClean="0"/>
              <a:t>26/12/2022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972B0-E73D-1348-8245-51101C4B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EC5DB-D174-5A4A-9C2E-C6046BF0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86DF-86F4-A949-A2D7-B878255B5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97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04A4-5FE6-3145-83B1-444997EC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803FE-AAF1-E540-8BE7-3681F7F39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4DF4F-6EC4-2046-A5D1-1FCF8FF70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0CF3F8-173C-1346-8100-F9001EF5A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21338-78FA-154D-B568-F294CF9BC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A3F397-37E4-844C-9F3B-1F62DF8C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F2FE-F86A-6D4C-A5FF-75B119987D90}" type="datetimeFigureOut">
              <a:rPr lang="en-GB" smtClean="0"/>
              <a:t>26/12/2022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1D830-BDFF-5B44-8335-15F6C83B7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DC2476-FFE3-C847-9672-F40719312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86DF-86F4-A949-A2D7-B878255B5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37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5C86-93E8-0D4C-B530-F6AC9240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4A0A0B-27B9-474A-865D-E04BE3048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F2FE-F86A-6D4C-A5FF-75B119987D90}" type="datetimeFigureOut">
              <a:rPr lang="en-GB" smtClean="0"/>
              <a:t>26/12/2022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C85CC-CD9F-D34F-A9DF-2618C4DB8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79FDF-4551-9A4A-8744-0327FA5C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86DF-86F4-A949-A2D7-B878255B5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95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B6F32-5DDE-4042-B3BB-B07C120BB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F2FE-F86A-6D4C-A5FF-75B119987D90}" type="datetimeFigureOut">
              <a:rPr lang="en-GB" smtClean="0"/>
              <a:t>26/12/2022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04777-A432-5545-8BBF-E8A6DE57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7287F-DC8B-FA4A-9A96-BCD92751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86DF-86F4-A949-A2D7-B878255B5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49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4799-34D0-654F-8D9F-B7C82BBC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A0DF7-A793-EE4C-A36F-4DF28ED9F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EFA2C-E6D0-CE4F-AEE0-DAC1BB74C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61D99-C782-9A41-9F49-18DDCA2B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F2FE-F86A-6D4C-A5FF-75B119987D90}" type="datetimeFigureOut">
              <a:rPr lang="en-GB" smtClean="0"/>
              <a:t>26/12/2022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3041D-3421-D84E-81E9-964099090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87357-53CF-4640-BC3E-70349C57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86DF-86F4-A949-A2D7-B878255B5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67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74D8-CC4F-0141-A914-B1632E505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786B09-4AE4-4642-AC8B-A3F4BE76D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B82F9-AC2D-7748-90DF-C75F3D54B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0F588-69B4-E64B-874E-3607F2BA9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F2FE-F86A-6D4C-A5FF-75B119987D90}" type="datetimeFigureOut">
              <a:rPr lang="en-GB" smtClean="0"/>
              <a:t>26/12/2022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91F26-8C6C-5A47-849B-45F35584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8AE87-CEAF-5645-81E3-8141F7D1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86DF-86F4-A949-A2D7-B878255B5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94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DCCC31-6268-6D4D-BD53-C32F8CC7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4A731-673B-BC4B-8568-2503DD7E6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457F3-A2DD-BD4C-A1D9-DD39C38B3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4F2FE-F86A-6D4C-A5FF-75B119987D90}" type="datetimeFigureOut">
              <a:rPr lang="en-GB" smtClean="0"/>
              <a:t>26/12/2022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17AF2-749E-1346-A741-4B5AE8525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129DC-5F51-8A45-98FC-48E20E54A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886DF-86F4-A949-A2D7-B878255B5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676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BFBA78-97A1-F440-8945-4C042FACD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669864"/>
            <a:ext cx="4288221" cy="5713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F65C9F-FC98-E14C-B20A-FEBDE5505911}"/>
              </a:ext>
            </a:extLst>
          </p:cNvPr>
          <p:cNvSpPr txBox="1"/>
          <p:nvPr/>
        </p:nvSpPr>
        <p:spPr>
          <a:xfrm>
            <a:off x="2144110" y="893379"/>
            <a:ext cx="444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cal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ED3837-9D82-7144-A37F-16E1A9A6C069}"/>
              </a:ext>
            </a:extLst>
          </p:cNvPr>
          <p:cNvSpPr txBox="1"/>
          <p:nvPr/>
        </p:nvSpPr>
        <p:spPr>
          <a:xfrm>
            <a:off x="3636579" y="1240221"/>
            <a:ext cx="288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CALIWAVES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CAAC4D-60A1-CB48-A07D-FEA2A0926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750156" y="3706546"/>
            <a:ext cx="480446" cy="3453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570D36-D189-864B-A10F-F2A8E62D2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0916" y="2170280"/>
            <a:ext cx="3378926" cy="4126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93D0E85-5993-874F-A989-BF57F984065C}"/>
              </a:ext>
            </a:extLst>
          </p:cNvPr>
          <p:cNvSpPr txBox="1"/>
          <p:nvPr/>
        </p:nvSpPr>
        <p:spPr>
          <a:xfrm>
            <a:off x="3693886" y="2931886"/>
            <a:ext cx="1495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Guardian-EgypTT"/>
              </a:rPr>
              <a:t>CALIWAVWAV</a:t>
            </a:r>
          </a:p>
          <a:p>
            <a:pPr algn="l"/>
            <a:r>
              <a:rPr lang="en-GB" b="0" i="0" dirty="0">
                <a:solidFill>
                  <a:srgbClr val="222222"/>
                </a:solidFill>
                <a:effectLst/>
                <a:latin typeface="Guardian-EgypTT"/>
              </a:rPr>
              <a:t>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5AAC1D9-5022-124D-B6A2-1419ED91C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8042" y="3867247"/>
            <a:ext cx="480446" cy="3453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E528BA5-A71E-C949-9C60-4A4106C176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278" y="2969301"/>
            <a:ext cx="42799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98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Guardian-EgypTT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Henson</dc:creator>
  <cp:lastModifiedBy>Will Henson</cp:lastModifiedBy>
  <cp:revision>1</cp:revision>
  <dcterms:created xsi:type="dcterms:W3CDTF">2022-12-26T12:55:38Z</dcterms:created>
  <dcterms:modified xsi:type="dcterms:W3CDTF">2022-12-26T17:05:03Z</dcterms:modified>
</cp:coreProperties>
</file>