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15122525" cy="21386800"/>
  <p:notesSz cx="6858000" cy="9144000"/>
  <p:defaultTextStyle>
    <a:defPPr>
      <a:defRPr lang="en-US"/>
    </a:defPPr>
    <a:lvl1pPr algn="l" rtl="0" fontAlgn="base">
      <a:spcBef>
        <a:spcPct val="0"/>
      </a:spcBef>
      <a:spcAft>
        <a:spcPct val="0"/>
      </a:spcAft>
      <a:defRPr sz="1200" kern="1200">
        <a:solidFill>
          <a:schemeClr val="tx1"/>
        </a:solidFill>
        <a:latin typeface="Arial Narrow" pitchFamily="34" charset="0"/>
        <a:ea typeface="MS PGothic" pitchFamily="34" charset="-128"/>
        <a:cs typeface="+mn-cs"/>
      </a:defRPr>
    </a:lvl1pPr>
    <a:lvl2pPr marL="227013" indent="95250" algn="l" rtl="0" fontAlgn="base">
      <a:spcBef>
        <a:spcPct val="0"/>
      </a:spcBef>
      <a:spcAft>
        <a:spcPct val="0"/>
      </a:spcAft>
      <a:defRPr sz="1200" kern="1200">
        <a:solidFill>
          <a:schemeClr val="tx1"/>
        </a:solidFill>
        <a:latin typeface="Arial Narrow" pitchFamily="34" charset="0"/>
        <a:ea typeface="MS PGothic" pitchFamily="34" charset="-128"/>
        <a:cs typeface="+mn-cs"/>
      </a:defRPr>
    </a:lvl2pPr>
    <a:lvl3pPr marL="455613" indent="188913" algn="l" rtl="0" fontAlgn="base">
      <a:spcBef>
        <a:spcPct val="0"/>
      </a:spcBef>
      <a:spcAft>
        <a:spcPct val="0"/>
      </a:spcAft>
      <a:defRPr sz="1200" kern="1200">
        <a:solidFill>
          <a:schemeClr val="tx1"/>
        </a:solidFill>
        <a:latin typeface="Arial Narrow" pitchFamily="34" charset="0"/>
        <a:ea typeface="MS PGothic" pitchFamily="34" charset="-128"/>
        <a:cs typeface="+mn-cs"/>
      </a:defRPr>
    </a:lvl3pPr>
    <a:lvl4pPr marL="684213" indent="284163" algn="l" rtl="0" fontAlgn="base">
      <a:spcBef>
        <a:spcPct val="0"/>
      </a:spcBef>
      <a:spcAft>
        <a:spcPct val="0"/>
      </a:spcAft>
      <a:defRPr sz="1200" kern="1200">
        <a:solidFill>
          <a:schemeClr val="tx1"/>
        </a:solidFill>
        <a:latin typeface="Arial Narrow" pitchFamily="34" charset="0"/>
        <a:ea typeface="MS PGothic" pitchFamily="34" charset="-128"/>
        <a:cs typeface="+mn-cs"/>
      </a:defRPr>
    </a:lvl4pPr>
    <a:lvl5pPr marL="912813" indent="377825" algn="l" rtl="0" fontAlgn="base">
      <a:spcBef>
        <a:spcPct val="0"/>
      </a:spcBef>
      <a:spcAft>
        <a:spcPct val="0"/>
      </a:spcAft>
      <a:defRPr sz="1200" kern="1200">
        <a:solidFill>
          <a:schemeClr val="tx1"/>
        </a:solidFill>
        <a:latin typeface="Arial Narrow" pitchFamily="34" charset="0"/>
        <a:ea typeface="MS PGothic" pitchFamily="34" charset="-128"/>
        <a:cs typeface="+mn-cs"/>
      </a:defRPr>
    </a:lvl5pPr>
    <a:lvl6pPr marL="2286000" algn="l" defTabSz="914400" rtl="0" eaLnBrk="1" latinLnBrk="0" hangingPunct="1">
      <a:defRPr sz="1200" kern="1200">
        <a:solidFill>
          <a:schemeClr val="tx1"/>
        </a:solidFill>
        <a:latin typeface="Arial Narrow" pitchFamily="34" charset="0"/>
        <a:ea typeface="MS PGothic" pitchFamily="34" charset="-128"/>
        <a:cs typeface="+mn-cs"/>
      </a:defRPr>
    </a:lvl6pPr>
    <a:lvl7pPr marL="2743200" algn="l" defTabSz="914400" rtl="0" eaLnBrk="1" latinLnBrk="0" hangingPunct="1">
      <a:defRPr sz="1200" kern="1200">
        <a:solidFill>
          <a:schemeClr val="tx1"/>
        </a:solidFill>
        <a:latin typeface="Arial Narrow" pitchFamily="34" charset="0"/>
        <a:ea typeface="MS PGothic" pitchFamily="34" charset="-128"/>
        <a:cs typeface="+mn-cs"/>
      </a:defRPr>
    </a:lvl7pPr>
    <a:lvl8pPr marL="3200400" algn="l" defTabSz="914400" rtl="0" eaLnBrk="1" latinLnBrk="0" hangingPunct="1">
      <a:defRPr sz="1200" kern="1200">
        <a:solidFill>
          <a:schemeClr val="tx1"/>
        </a:solidFill>
        <a:latin typeface="Arial Narrow" pitchFamily="34" charset="0"/>
        <a:ea typeface="MS PGothic" pitchFamily="34" charset="-128"/>
        <a:cs typeface="+mn-cs"/>
      </a:defRPr>
    </a:lvl8pPr>
    <a:lvl9pPr marL="3657600" algn="l" defTabSz="914400" rtl="0" eaLnBrk="1" latinLnBrk="0" hangingPunct="1">
      <a:defRPr sz="12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2725">
          <p15:clr>
            <a:srgbClr val="A4A3A4"/>
          </p15:clr>
        </p15:guide>
        <p15:guide id="2" orient="horz" pos="12155">
          <p15:clr>
            <a:srgbClr val="A4A3A4"/>
          </p15:clr>
        </p15:guide>
        <p15:guide id="3" pos="-659">
          <p15:clr>
            <a:srgbClr val="A4A3A4"/>
          </p15:clr>
        </p15:guide>
        <p15:guide id="4" pos="2828">
          <p15:clr>
            <a:srgbClr val="A4A3A4"/>
          </p15:clr>
        </p15:guide>
        <p15:guide id="5" pos="3011">
          <p15:clr>
            <a:srgbClr val="A4A3A4"/>
          </p15:clr>
        </p15:guide>
        <p15:guide id="6" pos="10167">
          <p15:clr>
            <a:srgbClr val="A4A3A4"/>
          </p15:clr>
        </p15:guide>
        <p15:guide id="7" pos="6498">
          <p15:clr>
            <a:srgbClr val="A4A3A4"/>
          </p15:clr>
        </p15:guide>
        <p15:guide id="8" pos="6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2" autoAdjust="0"/>
    <p:restoredTop sz="99225" autoAdjust="0"/>
  </p:normalViewPr>
  <p:slideViewPr>
    <p:cSldViewPr snapToGrid="0" snapToObjects="1">
      <p:cViewPr>
        <p:scale>
          <a:sx n="80" d="100"/>
          <a:sy n="80" d="100"/>
        </p:scale>
        <p:origin x="4038" y="3174"/>
      </p:cViewPr>
      <p:guideLst>
        <p:guide orient="horz" pos="2725"/>
        <p:guide orient="horz" pos="12155"/>
        <p:guide pos="-659"/>
        <p:guide pos="2828"/>
        <p:guide pos="3011"/>
        <p:guide pos="10167"/>
        <p:guide pos="6498"/>
        <p:guide pos="66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530E465-0A51-4CDD-B489-03F106892FA6}" type="slidenum">
              <a:rPr lang="en-US"/>
              <a:pPr>
                <a:defRPr/>
              </a:pPr>
              <a:t>‹#›</a:t>
            </a:fld>
            <a:endParaRPr lang="en-US"/>
          </a:p>
        </p:txBody>
      </p:sp>
    </p:spTree>
    <p:extLst>
      <p:ext uri="{BB962C8B-B14F-4D97-AF65-F5344CB8AC3E}">
        <p14:creationId xmlns:p14="http://schemas.microsoft.com/office/powerpoint/2010/main" val="26060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charset="-128"/>
      </a:defRPr>
    </a:lvl1pPr>
    <a:lvl2pPr marL="2270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2pPr>
    <a:lvl3pPr marL="4556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3pPr>
    <a:lvl4pPr marL="6842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4pPr>
    <a:lvl5pPr marL="912813" algn="l" rtl="0" eaLnBrk="0" fontAlgn="base" hangingPunct="0">
      <a:spcBef>
        <a:spcPct val="30000"/>
      </a:spcBef>
      <a:spcAft>
        <a:spcPct val="0"/>
      </a:spcAft>
      <a:defRPr sz="600" kern="1200">
        <a:solidFill>
          <a:schemeClr val="tx1"/>
        </a:solidFill>
        <a:latin typeface="Arial" charset="0"/>
        <a:ea typeface="MS PGothic" pitchFamily="34" charset="-128"/>
        <a:cs typeface="ＭＳ Ｐゴシック"/>
      </a:defRPr>
    </a:lvl5pPr>
    <a:lvl6pPr marL="1141847" algn="l" defTabSz="228370" rtl="0" eaLnBrk="1" latinLnBrk="0" hangingPunct="1">
      <a:defRPr sz="600" kern="1200">
        <a:solidFill>
          <a:schemeClr val="tx1"/>
        </a:solidFill>
        <a:latin typeface="+mn-lt"/>
        <a:ea typeface="+mn-ea"/>
        <a:cs typeface="+mn-cs"/>
      </a:defRPr>
    </a:lvl6pPr>
    <a:lvl7pPr marL="1370216" algn="l" defTabSz="228370" rtl="0" eaLnBrk="1" latinLnBrk="0" hangingPunct="1">
      <a:defRPr sz="600" kern="1200">
        <a:solidFill>
          <a:schemeClr val="tx1"/>
        </a:solidFill>
        <a:latin typeface="+mn-lt"/>
        <a:ea typeface="+mn-ea"/>
        <a:cs typeface="+mn-cs"/>
      </a:defRPr>
    </a:lvl7pPr>
    <a:lvl8pPr marL="1598586" algn="l" defTabSz="228370" rtl="0" eaLnBrk="1" latinLnBrk="0" hangingPunct="1">
      <a:defRPr sz="600" kern="1200">
        <a:solidFill>
          <a:schemeClr val="tx1"/>
        </a:solidFill>
        <a:latin typeface="+mn-lt"/>
        <a:ea typeface="+mn-ea"/>
        <a:cs typeface="+mn-cs"/>
      </a:defRPr>
    </a:lvl8pPr>
    <a:lvl9pPr marL="1826955" algn="l" defTabSz="22837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Narrow" pitchFamily="34" charset="0"/>
                <a:ea typeface="MS PGothic" pitchFamily="34" charset="-128"/>
              </a:defRPr>
            </a:lvl1pPr>
            <a:lvl2pPr marL="742950" indent="-285750" eaLnBrk="0" hangingPunct="0">
              <a:defRPr sz="1200">
                <a:solidFill>
                  <a:schemeClr val="tx1"/>
                </a:solidFill>
                <a:latin typeface="Arial Narrow" pitchFamily="34" charset="0"/>
                <a:ea typeface="MS PGothic" pitchFamily="34" charset="-128"/>
              </a:defRPr>
            </a:lvl2pPr>
            <a:lvl3pPr marL="1143000" indent="-228600" eaLnBrk="0" hangingPunct="0">
              <a:defRPr sz="1200">
                <a:solidFill>
                  <a:schemeClr val="tx1"/>
                </a:solidFill>
                <a:latin typeface="Arial Narrow" pitchFamily="34" charset="0"/>
                <a:ea typeface="MS PGothic" pitchFamily="34" charset="-128"/>
              </a:defRPr>
            </a:lvl3pPr>
            <a:lvl4pPr marL="1600200" indent="-228600" eaLnBrk="0" hangingPunct="0">
              <a:defRPr sz="1200">
                <a:solidFill>
                  <a:schemeClr val="tx1"/>
                </a:solidFill>
                <a:latin typeface="Arial Narrow" pitchFamily="34" charset="0"/>
                <a:ea typeface="MS PGothic" pitchFamily="34" charset="-128"/>
              </a:defRPr>
            </a:lvl4pPr>
            <a:lvl5pPr marL="2057400" indent="-228600" eaLnBrk="0" hangingPunct="0">
              <a:defRPr sz="1200">
                <a:solidFill>
                  <a:schemeClr val="tx1"/>
                </a:solidFill>
                <a:latin typeface="Arial Narrow" pitchFamily="34" charset="0"/>
                <a:ea typeface="MS PGothic" pitchFamily="34" charset="-128"/>
              </a:defRPr>
            </a:lvl5pPr>
            <a:lvl6pPr marL="2514600" indent="-228600"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eaLnBrk="1" hangingPunct="1"/>
            <a:fld id="{35921684-4EC0-474F-B4DC-5E82A1259E6B}" type="slidenum">
              <a:rPr lang="en-US" smtClean="0">
                <a:latin typeface="Arial" charset="0"/>
              </a:rPr>
              <a:pPr eaLnBrk="1" hangingPunct="1"/>
              <a:t>1</a:t>
            </a:fld>
            <a:endParaRPr lang="en-US">
              <a:latin typeface="Arial"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65484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67222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947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4674" y="827105"/>
            <a:ext cx="3611081" cy="2009191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766" y="827105"/>
            <a:ext cx="10769889" cy="200919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3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49957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27170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51517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2763" y="3121681"/>
            <a:ext cx="1685838"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072620" y="3121681"/>
            <a:ext cx="168650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3659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205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48732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5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83486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86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3931685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0954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62675" y="827104"/>
            <a:ext cx="3613081"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2763" y="827104"/>
            <a:ext cx="10775892"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27388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4342" y="6644178"/>
            <a:ext cx="12853846" cy="4583492"/>
          </a:xfrm>
        </p:spPr>
        <p:txBody>
          <a:bodyPr/>
          <a:lstStyle/>
          <a:p>
            <a:r>
              <a:rPr lang="en-US"/>
              <a:t>Click to edit Master title style</a:t>
            </a:r>
            <a:endParaRPr lang="en-GB"/>
          </a:p>
        </p:txBody>
      </p:sp>
      <p:sp>
        <p:nvSpPr>
          <p:cNvPr id="3" name="Subtitle 2"/>
          <p:cNvSpPr>
            <a:spLocks noGrp="1"/>
          </p:cNvSpPr>
          <p:nvPr>
            <p:ph type="subTitle" idx="1"/>
          </p:nvPr>
        </p:nvSpPr>
        <p:spPr>
          <a:xfrm>
            <a:off x="2268679" y="12118904"/>
            <a:ext cx="10585168" cy="5466238"/>
          </a:xfrm>
        </p:spPr>
        <p:txBody>
          <a:bodyPr/>
          <a:lstStyle>
            <a:lvl1pPr marL="0" indent="0" algn="ctr">
              <a:buNone/>
              <a:defRPr/>
            </a:lvl1pPr>
            <a:lvl2pPr marL="228370" indent="0" algn="ctr">
              <a:buNone/>
              <a:defRPr/>
            </a:lvl2pPr>
            <a:lvl3pPr marL="456738" indent="0" algn="ctr">
              <a:buNone/>
              <a:defRPr/>
            </a:lvl3pPr>
            <a:lvl4pPr marL="685108" indent="0" algn="ctr">
              <a:buNone/>
              <a:defRPr/>
            </a:lvl4pPr>
            <a:lvl5pPr marL="913478" indent="0" algn="ctr">
              <a:buNone/>
              <a:defRPr/>
            </a:lvl5pPr>
            <a:lvl6pPr marL="1141847" indent="0" algn="ctr">
              <a:buNone/>
              <a:defRPr/>
            </a:lvl6pPr>
            <a:lvl7pPr marL="1370216" indent="0" algn="ctr">
              <a:buNone/>
              <a:defRPr/>
            </a:lvl7pPr>
            <a:lvl8pPr marL="1598586" indent="0" algn="ctr">
              <a:buNone/>
              <a:defRPr/>
            </a:lvl8pPr>
            <a:lvl9pPr marL="1826955"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916961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086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3473600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8739" y="3121681"/>
            <a:ext cx="7236165"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38923" y="3121681"/>
            <a:ext cx="7236832" cy="1780017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35118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3204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9628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4357" y="13742931"/>
            <a:ext cx="12854513" cy="4247747"/>
          </a:xfrm>
        </p:spPr>
        <p:txBody>
          <a:bodyPr anchor="t"/>
          <a:lstStyle>
            <a:lvl1pPr algn="l">
              <a:defRPr sz="2000" b="1" cap="all"/>
            </a:lvl1pPr>
          </a:lstStyle>
          <a:p>
            <a:r>
              <a:rPr lang="en-US"/>
              <a:t>Click to edit Master title style</a:t>
            </a:r>
            <a:endParaRPr lang="en-GB"/>
          </a:p>
        </p:txBody>
      </p:sp>
      <p:sp>
        <p:nvSpPr>
          <p:cNvPr id="3" name="Text Placeholder 2"/>
          <p:cNvSpPr>
            <a:spLocks noGrp="1"/>
          </p:cNvSpPr>
          <p:nvPr>
            <p:ph type="body" idx="1"/>
          </p:nvPr>
        </p:nvSpPr>
        <p:spPr>
          <a:xfrm>
            <a:off x="1194357" y="9064188"/>
            <a:ext cx="12854513" cy="4678746"/>
          </a:xfrm>
        </p:spPr>
        <p:txBody>
          <a:bodyPr anchor="b"/>
          <a:lstStyle>
            <a:lvl1pPr marL="0" indent="0">
              <a:buNone/>
              <a:defRPr sz="1000"/>
            </a:lvl1pPr>
            <a:lvl2pPr marL="228370" indent="0">
              <a:buNone/>
              <a:defRPr sz="900"/>
            </a:lvl2pPr>
            <a:lvl3pPr marL="456738" indent="0">
              <a:buNone/>
              <a:defRPr sz="800"/>
            </a:lvl3pPr>
            <a:lvl4pPr marL="685108" indent="0">
              <a:buNone/>
              <a:defRPr sz="700"/>
            </a:lvl4pPr>
            <a:lvl5pPr marL="913478" indent="0">
              <a:buNone/>
              <a:defRPr sz="700"/>
            </a:lvl5pPr>
            <a:lvl6pPr marL="1141847" indent="0">
              <a:buNone/>
              <a:defRPr sz="700"/>
            </a:lvl6pPr>
            <a:lvl7pPr marL="1370216" indent="0">
              <a:buNone/>
              <a:defRPr sz="700"/>
            </a:lvl7pPr>
            <a:lvl8pPr marL="1598586" indent="0">
              <a:buNone/>
              <a:defRPr sz="700"/>
            </a:lvl8pPr>
            <a:lvl9pPr marL="1826955" indent="0">
              <a:buNone/>
              <a:defRPr sz="700"/>
            </a:lvl9pPr>
          </a:lstStyle>
          <a:p>
            <a:pPr lvl="0"/>
            <a:r>
              <a:rPr lang="en-US"/>
              <a:t>Click to edit Master text styles</a:t>
            </a:r>
          </a:p>
        </p:txBody>
      </p:sp>
    </p:spTree>
    <p:extLst>
      <p:ext uri="{BB962C8B-B14F-4D97-AF65-F5344CB8AC3E}">
        <p14:creationId xmlns:p14="http://schemas.microsoft.com/office/powerpoint/2010/main" val="2408352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1792194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4270482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35436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42001" y="827104"/>
            <a:ext cx="3633754" cy="20094746"/>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8739" y="827104"/>
            <a:ext cx="10839243" cy="200947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041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768" y="3116023"/>
            <a:ext cx="2291352"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686138" y="3116023"/>
            <a:ext cx="2292019" cy="17802999"/>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4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6228" y="856339"/>
            <a:ext cx="13610072" cy="356493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6226" y="4787203"/>
            <a:ext cx="6681333"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4" name="Content Placeholder 3"/>
          <p:cNvSpPr>
            <a:spLocks noGrp="1"/>
          </p:cNvSpPr>
          <p:nvPr>
            <p:ph sz="half" idx="2"/>
          </p:nvPr>
        </p:nvSpPr>
        <p:spPr>
          <a:xfrm>
            <a:off x="756226" y="6782814"/>
            <a:ext cx="6681333"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82299" y="4787203"/>
            <a:ext cx="6684000" cy="1995610"/>
          </a:xfrm>
        </p:spPr>
        <p:txBody>
          <a:bodyPr anchor="b"/>
          <a:lstStyle>
            <a:lvl1pPr marL="0" indent="0">
              <a:buNone/>
              <a:defRPr sz="1200" b="1"/>
            </a:lvl1pPr>
            <a:lvl2pPr marL="228370" indent="0">
              <a:buNone/>
              <a:defRPr sz="1000" b="1"/>
            </a:lvl2pPr>
            <a:lvl3pPr marL="456738" indent="0">
              <a:buNone/>
              <a:defRPr sz="900" b="1"/>
            </a:lvl3pPr>
            <a:lvl4pPr marL="685108" indent="0">
              <a:buNone/>
              <a:defRPr sz="800" b="1"/>
            </a:lvl4pPr>
            <a:lvl5pPr marL="913478" indent="0">
              <a:buNone/>
              <a:defRPr sz="800" b="1"/>
            </a:lvl5pPr>
            <a:lvl6pPr marL="1141847" indent="0">
              <a:buNone/>
              <a:defRPr sz="800" b="1"/>
            </a:lvl6pPr>
            <a:lvl7pPr marL="1370216" indent="0">
              <a:buNone/>
              <a:defRPr sz="800" b="1"/>
            </a:lvl7pPr>
            <a:lvl8pPr marL="1598586" indent="0">
              <a:buNone/>
              <a:defRPr sz="800" b="1"/>
            </a:lvl8pPr>
            <a:lvl9pPr marL="1826955" indent="0">
              <a:buNone/>
              <a:defRPr sz="800" b="1"/>
            </a:lvl9pPr>
          </a:lstStyle>
          <a:p>
            <a:pPr lvl="0"/>
            <a:r>
              <a:rPr lang="en-US"/>
              <a:t>Click to edit Master text styles</a:t>
            </a:r>
          </a:p>
        </p:txBody>
      </p:sp>
      <p:sp>
        <p:nvSpPr>
          <p:cNvPr id="6" name="Content Placeholder 5"/>
          <p:cNvSpPr>
            <a:spLocks noGrp="1"/>
          </p:cNvSpPr>
          <p:nvPr>
            <p:ph sz="quarter" idx="4"/>
          </p:nvPr>
        </p:nvSpPr>
        <p:spPr>
          <a:xfrm>
            <a:off x="7682299" y="6782814"/>
            <a:ext cx="6684000" cy="12321672"/>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2352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41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36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6226" y="851625"/>
            <a:ext cx="4974822" cy="3623410"/>
          </a:xfrm>
        </p:spPr>
        <p:txBody>
          <a:bodyPr anchor="b"/>
          <a:lstStyle>
            <a:lvl1pPr algn="l">
              <a:defRPr sz="1000" b="1"/>
            </a:lvl1pPr>
          </a:lstStyle>
          <a:p>
            <a:r>
              <a:rPr lang="en-US"/>
              <a:t>Click to edit Master title style</a:t>
            </a:r>
            <a:endParaRPr lang="en-GB"/>
          </a:p>
        </p:txBody>
      </p:sp>
      <p:sp>
        <p:nvSpPr>
          <p:cNvPr id="3" name="Content Placeholder 2"/>
          <p:cNvSpPr>
            <a:spLocks noGrp="1"/>
          </p:cNvSpPr>
          <p:nvPr>
            <p:ph idx="1"/>
          </p:nvPr>
        </p:nvSpPr>
        <p:spPr>
          <a:xfrm>
            <a:off x="5912436" y="851625"/>
            <a:ext cx="8453863" cy="1825286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6226" y="4475037"/>
            <a:ext cx="4974822" cy="14629450"/>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41236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4222" y="14970857"/>
            <a:ext cx="9073382" cy="1767379"/>
          </a:xfrm>
        </p:spPr>
        <p:txBody>
          <a:bodyPr anchor="b"/>
          <a:lstStyle>
            <a:lvl1pPr algn="l">
              <a:defRPr sz="1000" b="1"/>
            </a:lvl1pPr>
          </a:lstStyle>
          <a:p>
            <a:r>
              <a:rPr lang="en-US"/>
              <a:t>Click to edit Master title style</a:t>
            </a:r>
            <a:endParaRPr lang="en-GB"/>
          </a:p>
        </p:txBody>
      </p:sp>
      <p:sp>
        <p:nvSpPr>
          <p:cNvPr id="3" name="Picture Placeholder 2"/>
          <p:cNvSpPr>
            <a:spLocks noGrp="1"/>
          </p:cNvSpPr>
          <p:nvPr>
            <p:ph type="pic" idx="1"/>
          </p:nvPr>
        </p:nvSpPr>
        <p:spPr>
          <a:xfrm>
            <a:off x="2964222" y="1910734"/>
            <a:ext cx="9073382" cy="12831891"/>
          </a:xfrm>
        </p:spPr>
        <p:txBody>
          <a:bodyPr/>
          <a:lstStyle>
            <a:lvl1pPr marL="0" indent="0">
              <a:buNone/>
              <a:defRPr sz="1600"/>
            </a:lvl1pPr>
            <a:lvl2pPr marL="228370" indent="0">
              <a:buNone/>
              <a:defRPr sz="1400"/>
            </a:lvl2pPr>
            <a:lvl3pPr marL="456738" indent="0">
              <a:buNone/>
              <a:defRPr sz="1200"/>
            </a:lvl3pPr>
            <a:lvl4pPr marL="685108" indent="0">
              <a:buNone/>
              <a:defRPr sz="1000"/>
            </a:lvl4pPr>
            <a:lvl5pPr marL="913478" indent="0">
              <a:buNone/>
              <a:defRPr sz="1000"/>
            </a:lvl5pPr>
            <a:lvl6pPr marL="1141847" indent="0">
              <a:buNone/>
              <a:defRPr sz="1000"/>
            </a:lvl6pPr>
            <a:lvl7pPr marL="1370216" indent="0">
              <a:buNone/>
              <a:defRPr sz="1000"/>
            </a:lvl7pPr>
            <a:lvl8pPr marL="1598586" indent="0">
              <a:buNone/>
              <a:defRPr sz="1000"/>
            </a:lvl8pPr>
            <a:lvl9pPr marL="1826955" indent="0">
              <a:buNone/>
              <a:defRPr sz="1000"/>
            </a:lvl9pPr>
          </a:lstStyle>
          <a:p>
            <a:pPr lvl="0"/>
            <a:endParaRPr lang="en-GB" noProof="0"/>
          </a:p>
        </p:txBody>
      </p:sp>
      <p:sp>
        <p:nvSpPr>
          <p:cNvPr id="4" name="Text Placeholder 3"/>
          <p:cNvSpPr>
            <a:spLocks noGrp="1"/>
          </p:cNvSpPr>
          <p:nvPr>
            <p:ph type="body" sz="half" idx="2"/>
          </p:nvPr>
        </p:nvSpPr>
        <p:spPr>
          <a:xfrm>
            <a:off x="2964222" y="16738235"/>
            <a:ext cx="9073382" cy="2509604"/>
          </a:xfrm>
        </p:spPr>
        <p:txBody>
          <a:bodyPr/>
          <a:lstStyle>
            <a:lvl1pPr marL="0" indent="0">
              <a:buNone/>
              <a:defRPr sz="700"/>
            </a:lvl1pPr>
            <a:lvl2pPr marL="228370" indent="0">
              <a:buNone/>
              <a:defRPr sz="600"/>
            </a:lvl2pPr>
            <a:lvl3pPr marL="456738" indent="0">
              <a:buNone/>
              <a:defRPr sz="500"/>
            </a:lvl3pPr>
            <a:lvl4pPr marL="685108" indent="0">
              <a:buNone/>
              <a:defRPr sz="400"/>
            </a:lvl4pPr>
            <a:lvl5pPr marL="913478" indent="0">
              <a:buNone/>
              <a:defRPr sz="400"/>
            </a:lvl5pPr>
            <a:lvl6pPr marL="1141847" indent="0">
              <a:buNone/>
              <a:defRPr sz="400"/>
            </a:lvl6pPr>
            <a:lvl7pPr marL="1370216" indent="0">
              <a:buNone/>
              <a:defRPr sz="400"/>
            </a:lvl7pPr>
            <a:lvl8pPr marL="1598586" indent="0">
              <a:buNone/>
              <a:defRPr sz="400"/>
            </a:lvl8pPr>
            <a:lvl9pPr marL="1826955" indent="0">
              <a:buNone/>
              <a:defRPr sz="400"/>
            </a:lvl9pPr>
          </a:lstStyle>
          <a:p>
            <a:pPr lvl="0"/>
            <a:r>
              <a:rPr lang="en-US"/>
              <a:t>Click to edit Master text styles</a:t>
            </a:r>
          </a:p>
        </p:txBody>
      </p:sp>
    </p:spTree>
    <p:extLst>
      <p:ext uri="{BB962C8B-B14F-4D97-AF65-F5344CB8AC3E}">
        <p14:creationId xmlns:p14="http://schemas.microsoft.com/office/powerpoint/2010/main" val="27755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36"/>
          <p:cNvSpPr>
            <a:spLocks noChangeArrowheads="1"/>
          </p:cNvSpPr>
          <p:nvPr/>
        </p:nvSpPr>
        <p:spPr bwMode="auto">
          <a:xfrm>
            <a:off x="0" y="0"/>
            <a:ext cx="15122525" cy="26431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1027" name="Rectangle 33"/>
          <p:cNvSpPr>
            <a:spLocks noChangeArrowheads="1"/>
          </p:cNvSpPr>
          <p:nvPr/>
        </p:nvSpPr>
        <p:spPr bwMode="auto">
          <a:xfrm>
            <a:off x="322263" y="3119438"/>
            <a:ext cx="4656137" cy="17799050"/>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1028" name="Rectangle 15"/>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1029" name="Rectangle 16"/>
          <p:cNvSpPr>
            <a:spLocks noGrp="1" noChangeArrowheads="1"/>
          </p:cNvSpPr>
          <p:nvPr>
            <p:ph type="body" idx="1"/>
          </p:nvPr>
        </p:nvSpPr>
        <p:spPr bwMode="auto">
          <a:xfrm>
            <a:off x="331788" y="3119438"/>
            <a:ext cx="4646612" cy="1780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1030" name="Rectangle 25"/>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1031" name="Rectangle 40"/>
          <p:cNvSpPr>
            <a:spLocks noChangeArrowheads="1"/>
          </p:cNvSpPr>
          <p:nvPr/>
        </p:nvSpPr>
        <p:spPr bwMode="auto">
          <a:xfrm>
            <a:off x="10118725" y="3119438"/>
            <a:ext cx="4657725"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2" name="Rectangle 41"/>
          <p:cNvSpPr>
            <a:spLocks noChangeArrowheads="1"/>
          </p:cNvSpPr>
          <p:nvPr/>
        </p:nvSpPr>
        <p:spPr bwMode="auto">
          <a:xfrm>
            <a:off x="5221288" y="3119438"/>
            <a:ext cx="4654550" cy="17799050"/>
          </a:xfrm>
          <a:prstGeom prst="rect">
            <a:avLst/>
          </a:prstGeom>
          <a:solidFill>
            <a:schemeClr val="bg2"/>
          </a:solidFill>
          <a:ln w="12700">
            <a:solidFill>
              <a:schemeClr val="tx1"/>
            </a:solidFill>
            <a:miter lim="800000"/>
            <a:headEnd/>
            <a:tailEnd/>
          </a:ln>
        </p:spPr>
        <p:txBody>
          <a:bodyPr wrap="none" lIns="45674" tIns="22837" rIns="45674" bIns="22837" anchor="ctr"/>
          <a:lstStyle/>
          <a:p>
            <a:endParaRPr lang="en-GB"/>
          </a:p>
        </p:txBody>
      </p:sp>
      <p:sp>
        <p:nvSpPr>
          <p:cNvPr id="1033" name="Text Box 14"/>
          <p:cNvSpPr txBox="1">
            <a:spLocks noChangeArrowheads="1"/>
          </p:cNvSpPr>
          <p:nvPr/>
        </p:nvSpPr>
        <p:spPr bwMode="auto">
          <a:xfrm>
            <a:off x="322263" y="21107400"/>
            <a:ext cx="1652587" cy="77788"/>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373063" rtl="0" eaLnBrk="0" fontAlgn="base" hangingPunct="0">
        <a:spcBef>
          <a:spcPct val="0"/>
        </a:spcBef>
        <a:spcAft>
          <a:spcPct val="0"/>
        </a:spcAft>
        <a:defRPr sz="3600">
          <a:solidFill>
            <a:srgbClr val="FFFFFF"/>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600">
          <a:solidFill>
            <a:srgbClr val="FFFFFF"/>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600">
          <a:solidFill>
            <a:schemeClr val="tx2"/>
          </a:solidFill>
          <a:latin typeface="Arial Black" charset="0"/>
        </a:defRPr>
      </a:lvl6pPr>
      <a:lvl7pPr marL="456738" algn="ctr" defTabSz="374272" rtl="0" fontAlgn="base">
        <a:spcBef>
          <a:spcPct val="0"/>
        </a:spcBef>
        <a:spcAft>
          <a:spcPct val="0"/>
        </a:spcAft>
        <a:defRPr sz="3600">
          <a:solidFill>
            <a:schemeClr val="tx2"/>
          </a:solidFill>
          <a:latin typeface="Arial Black" charset="0"/>
        </a:defRPr>
      </a:lvl7pPr>
      <a:lvl8pPr marL="685108" algn="ctr" defTabSz="374272" rtl="0" fontAlgn="base">
        <a:spcBef>
          <a:spcPct val="0"/>
        </a:spcBef>
        <a:spcAft>
          <a:spcPct val="0"/>
        </a:spcAft>
        <a:defRPr sz="3600">
          <a:solidFill>
            <a:schemeClr val="tx2"/>
          </a:solidFill>
          <a:latin typeface="Arial Black" charset="0"/>
        </a:defRPr>
      </a:lvl8pPr>
      <a:lvl9pPr marL="913478" algn="ctr" defTabSz="374272" rtl="0" fontAlgn="base">
        <a:spcBef>
          <a:spcPct val="0"/>
        </a:spcBef>
        <a:spcAft>
          <a:spcPct val="0"/>
        </a:spcAft>
        <a:defRPr sz="36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2051" name="Rectangle 3"/>
          <p:cNvSpPr>
            <a:spLocks noChangeArrowheads="1"/>
          </p:cNvSpPr>
          <p:nvPr/>
        </p:nvSpPr>
        <p:spPr bwMode="auto">
          <a:xfrm>
            <a:off x="323850" y="3121025"/>
            <a:ext cx="3435350"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2"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2053" name="Rectangle 7"/>
          <p:cNvSpPr>
            <a:spLocks noGrp="1" noChangeArrowheads="1"/>
          </p:cNvSpPr>
          <p:nvPr>
            <p:ph type="body" idx="1"/>
          </p:nvPr>
        </p:nvSpPr>
        <p:spPr bwMode="auto">
          <a:xfrm>
            <a:off x="323850" y="3128963"/>
            <a:ext cx="3435350" cy="178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2055" name="Rectangle 9"/>
          <p:cNvSpPr>
            <a:spLocks noChangeArrowheads="1"/>
          </p:cNvSpPr>
          <p:nvPr/>
        </p:nvSpPr>
        <p:spPr bwMode="auto">
          <a:xfrm>
            <a:off x="3959225" y="3121025"/>
            <a:ext cx="715327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6" name="Rectangle 11"/>
          <p:cNvSpPr>
            <a:spLocks noChangeArrowheads="1"/>
          </p:cNvSpPr>
          <p:nvPr/>
        </p:nvSpPr>
        <p:spPr bwMode="auto">
          <a:xfrm>
            <a:off x="11337925" y="3121025"/>
            <a:ext cx="3438525"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2057" name="Text Box 14"/>
          <p:cNvSpPr txBox="1">
            <a:spLocks noChangeArrowheads="1"/>
          </p:cNvSpPr>
          <p:nvPr/>
        </p:nvSpPr>
        <p:spPr bwMode="auto">
          <a:xfrm>
            <a:off x="323850" y="21115338"/>
            <a:ext cx="1651000" cy="77787"/>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5122525" cy="27352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674" tIns="22837" rIns="45674" bIns="22837" anchor="ctr"/>
          <a:lstStyle/>
          <a:p>
            <a:endParaRPr lang="en-GB"/>
          </a:p>
        </p:txBody>
      </p:sp>
      <p:sp>
        <p:nvSpPr>
          <p:cNvPr id="3075" name="Rectangle 3"/>
          <p:cNvSpPr>
            <a:spLocks noChangeArrowheads="1"/>
          </p:cNvSpPr>
          <p:nvPr/>
        </p:nvSpPr>
        <p:spPr bwMode="auto">
          <a:xfrm>
            <a:off x="239713" y="3121025"/>
            <a:ext cx="14597062" cy="17800638"/>
          </a:xfrm>
          <a:prstGeom prst="rect">
            <a:avLst/>
          </a:prstGeom>
          <a:solidFill>
            <a:schemeClr val="bg2"/>
          </a:solidFill>
          <a:ln w="9525">
            <a:solidFill>
              <a:schemeClr val="tx1"/>
            </a:solidFill>
            <a:miter lim="800000"/>
            <a:headEnd/>
            <a:tailEnd/>
          </a:ln>
        </p:spPr>
        <p:txBody>
          <a:bodyPr wrap="none" lIns="45674" tIns="22837" rIns="45674" bIns="22837" anchor="ctr"/>
          <a:lstStyle/>
          <a:p>
            <a:endParaRPr lang="en-GB"/>
          </a:p>
        </p:txBody>
      </p:sp>
      <p:sp>
        <p:nvSpPr>
          <p:cNvPr id="3076" name="Rectangle 6"/>
          <p:cNvSpPr>
            <a:spLocks noGrp="1" noChangeArrowheads="1"/>
          </p:cNvSpPr>
          <p:nvPr>
            <p:ph type="title"/>
          </p:nvPr>
        </p:nvSpPr>
        <p:spPr bwMode="auto">
          <a:xfrm>
            <a:off x="331788" y="827088"/>
            <a:ext cx="14444662"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390" tIns="18692" rIns="37390" bIns="18692" numCol="1" anchor="ctr" anchorCtr="0" compatLnSpc="1">
            <a:prstTxWarp prst="textNoShape">
              <a:avLst/>
            </a:prstTxWarp>
          </a:bodyPr>
          <a:lstStyle/>
          <a:p>
            <a:pPr lvl="0"/>
            <a:r>
              <a:rPr lang="en-US"/>
              <a:t>Click to edit Master title style</a:t>
            </a:r>
          </a:p>
        </p:txBody>
      </p:sp>
      <p:sp>
        <p:nvSpPr>
          <p:cNvPr id="3077" name="Rectangle 7"/>
          <p:cNvSpPr>
            <a:spLocks noGrp="1" noChangeArrowheads="1"/>
          </p:cNvSpPr>
          <p:nvPr>
            <p:ph type="body" idx="1"/>
          </p:nvPr>
        </p:nvSpPr>
        <p:spPr bwMode="auto">
          <a:xfrm>
            <a:off x="239713" y="3121025"/>
            <a:ext cx="14536737" cy="178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6984" tIns="186984" rIns="186984" bIns="186984"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15122525" cy="213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45674" tIns="22837" rIns="45674" bIns="22837" anchor="ctr"/>
          <a:lstStyle/>
          <a:p>
            <a:endParaRPr lang="en-GB"/>
          </a:p>
        </p:txBody>
      </p:sp>
      <p:sp>
        <p:nvSpPr>
          <p:cNvPr id="3079" name="Text Box 14"/>
          <p:cNvSpPr txBox="1">
            <a:spLocks noChangeArrowheads="1"/>
          </p:cNvSpPr>
          <p:nvPr/>
        </p:nvSpPr>
        <p:spPr bwMode="auto">
          <a:xfrm>
            <a:off x="239713" y="21107400"/>
            <a:ext cx="1651000" cy="77788"/>
          </a:xfrm>
          <a:prstGeom prst="rect">
            <a:avLst/>
          </a:prstGeom>
          <a:noFill/>
          <a:ln>
            <a:noFill/>
          </a:ln>
        </p:spPr>
        <p:txBody>
          <a:bodyPr lIns="37390" tIns="18692" rIns="37390" bIns="18692">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4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373063" rtl="0" eaLnBrk="0" fontAlgn="base" hangingPunct="0">
        <a:spcBef>
          <a:spcPct val="0"/>
        </a:spcBef>
        <a:spcAft>
          <a:spcPct val="0"/>
        </a:spcAft>
        <a:defRPr sz="3500">
          <a:solidFill>
            <a:schemeClr val="bg1"/>
          </a:solidFill>
          <a:latin typeface="+mj-lt"/>
          <a:ea typeface="MS PGothic" pitchFamily="34" charset="-128"/>
          <a:cs typeface="ＭＳ Ｐゴシック" charset="-128"/>
        </a:defRPr>
      </a:lvl1pPr>
      <a:lvl2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2pPr>
      <a:lvl3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3pPr>
      <a:lvl4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4pPr>
      <a:lvl5pPr algn="ctr" defTabSz="373063" rtl="0" eaLnBrk="0" fontAlgn="base" hangingPunct="0">
        <a:spcBef>
          <a:spcPct val="0"/>
        </a:spcBef>
        <a:spcAft>
          <a:spcPct val="0"/>
        </a:spcAft>
        <a:defRPr sz="3500">
          <a:solidFill>
            <a:schemeClr val="bg1"/>
          </a:solidFill>
          <a:latin typeface="Arial Black" charset="0"/>
          <a:ea typeface="MS PGothic" pitchFamily="34" charset="-128"/>
          <a:cs typeface="ＭＳ Ｐゴシック" charset="-128"/>
        </a:defRPr>
      </a:lvl5pPr>
      <a:lvl6pPr marL="228370" algn="ctr" defTabSz="374272" rtl="0" fontAlgn="base">
        <a:spcBef>
          <a:spcPct val="0"/>
        </a:spcBef>
        <a:spcAft>
          <a:spcPct val="0"/>
        </a:spcAft>
        <a:defRPr sz="3500">
          <a:solidFill>
            <a:schemeClr val="tx2"/>
          </a:solidFill>
          <a:latin typeface="Arial Black" charset="0"/>
        </a:defRPr>
      </a:lvl6pPr>
      <a:lvl7pPr marL="456738" algn="ctr" defTabSz="374272" rtl="0" fontAlgn="base">
        <a:spcBef>
          <a:spcPct val="0"/>
        </a:spcBef>
        <a:spcAft>
          <a:spcPct val="0"/>
        </a:spcAft>
        <a:defRPr sz="3500">
          <a:solidFill>
            <a:schemeClr val="tx2"/>
          </a:solidFill>
          <a:latin typeface="Arial Black" charset="0"/>
        </a:defRPr>
      </a:lvl7pPr>
      <a:lvl8pPr marL="685108" algn="ctr" defTabSz="374272" rtl="0" fontAlgn="base">
        <a:spcBef>
          <a:spcPct val="0"/>
        </a:spcBef>
        <a:spcAft>
          <a:spcPct val="0"/>
        </a:spcAft>
        <a:defRPr sz="3500">
          <a:solidFill>
            <a:schemeClr val="tx2"/>
          </a:solidFill>
          <a:latin typeface="Arial Black" charset="0"/>
        </a:defRPr>
      </a:lvl8pPr>
      <a:lvl9pPr marL="913478" algn="ctr" defTabSz="374272" rtl="0" fontAlgn="base">
        <a:spcBef>
          <a:spcPct val="0"/>
        </a:spcBef>
        <a:spcAft>
          <a:spcPct val="0"/>
        </a:spcAft>
        <a:defRPr sz="3500">
          <a:solidFill>
            <a:schemeClr val="tx2"/>
          </a:solidFill>
          <a:latin typeface="Arial Black" charset="0"/>
        </a:defRPr>
      </a:lvl9pPr>
    </p:titleStyle>
    <p:bodyStyle>
      <a:lvl1pPr marL="139700" indent="-1397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charset="-128"/>
        </a:defRPr>
      </a:lvl1pPr>
      <a:lvl2pPr marL="301625" indent="-114300" algn="l" defTabSz="373063" rtl="0" eaLnBrk="0" fontAlgn="base" hangingPunct="0">
        <a:spcBef>
          <a:spcPct val="20000"/>
        </a:spcBef>
        <a:spcAft>
          <a:spcPct val="0"/>
        </a:spcAft>
        <a:buChar char="–"/>
        <a:defRPr sz="1200">
          <a:solidFill>
            <a:schemeClr val="tx2"/>
          </a:solidFill>
          <a:latin typeface="+mn-lt"/>
          <a:ea typeface="MS PGothic" pitchFamily="34" charset="-128"/>
          <a:cs typeface="ＭＳ Ｐゴシック"/>
        </a:defRPr>
      </a:lvl2pPr>
      <a:lvl3pPr marL="466725" indent="-93663" algn="l" defTabSz="373063" rtl="0" eaLnBrk="0" fontAlgn="base" hangingPunct="0">
        <a:spcBef>
          <a:spcPct val="20000"/>
        </a:spcBef>
        <a:spcAft>
          <a:spcPct val="0"/>
        </a:spcAft>
        <a:buChar char="•"/>
        <a:defRPr sz="1000">
          <a:solidFill>
            <a:schemeClr val="tx1"/>
          </a:solidFill>
          <a:latin typeface="+mn-lt"/>
          <a:ea typeface="MS PGothic" pitchFamily="34" charset="-128"/>
          <a:cs typeface="ＭＳ Ｐゴシック"/>
        </a:defRPr>
      </a:lvl3pPr>
      <a:lvl4pPr marL="654050"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4pPr>
      <a:lvl5pPr marL="841375" indent="-92075" algn="l" defTabSz="373063" rtl="0" eaLnBrk="0" fontAlgn="base" hangingPunct="0">
        <a:spcBef>
          <a:spcPct val="20000"/>
        </a:spcBef>
        <a:spcAft>
          <a:spcPct val="0"/>
        </a:spcAft>
        <a:buChar char="»"/>
        <a:defRPr sz="800">
          <a:solidFill>
            <a:schemeClr val="tx1"/>
          </a:solidFill>
          <a:latin typeface="+mn-lt"/>
          <a:ea typeface="MS PGothic" pitchFamily="34" charset="-128"/>
          <a:cs typeface="ＭＳ Ｐゴシック"/>
        </a:defRPr>
      </a:lvl5pPr>
      <a:lvl6pPr marL="1071275" indent="-93568" algn="l" defTabSz="374272" rtl="0" fontAlgn="base">
        <a:spcBef>
          <a:spcPct val="20000"/>
        </a:spcBef>
        <a:spcAft>
          <a:spcPct val="0"/>
        </a:spcAft>
        <a:buChar char="»"/>
        <a:defRPr sz="800">
          <a:solidFill>
            <a:schemeClr val="tx1"/>
          </a:solidFill>
          <a:latin typeface="+mn-lt"/>
          <a:ea typeface="ＭＳ Ｐゴシック" charset="-128"/>
        </a:defRPr>
      </a:lvl6pPr>
      <a:lvl7pPr marL="1299644" indent="-93568" algn="l" defTabSz="374272" rtl="0" fontAlgn="base">
        <a:spcBef>
          <a:spcPct val="20000"/>
        </a:spcBef>
        <a:spcAft>
          <a:spcPct val="0"/>
        </a:spcAft>
        <a:buChar char="»"/>
        <a:defRPr sz="800">
          <a:solidFill>
            <a:schemeClr val="tx1"/>
          </a:solidFill>
          <a:latin typeface="+mn-lt"/>
          <a:ea typeface="ＭＳ Ｐゴシック" charset="-128"/>
        </a:defRPr>
      </a:lvl7pPr>
      <a:lvl8pPr marL="1528013" indent="-93568" algn="l" defTabSz="374272" rtl="0" fontAlgn="base">
        <a:spcBef>
          <a:spcPct val="20000"/>
        </a:spcBef>
        <a:spcAft>
          <a:spcPct val="0"/>
        </a:spcAft>
        <a:buChar char="»"/>
        <a:defRPr sz="800">
          <a:solidFill>
            <a:schemeClr val="tx1"/>
          </a:solidFill>
          <a:latin typeface="+mn-lt"/>
          <a:ea typeface="ＭＳ Ｐゴシック" charset="-128"/>
        </a:defRPr>
      </a:lvl8pPr>
      <a:lvl9pPr marL="1756383" indent="-93568" algn="l" defTabSz="374272" rtl="0" fontAlgn="base">
        <a:spcBef>
          <a:spcPct val="20000"/>
        </a:spcBef>
        <a:spcAft>
          <a:spcPct val="0"/>
        </a:spcAft>
        <a:buChar char="»"/>
        <a:defRPr sz="800">
          <a:solidFill>
            <a:schemeClr val="tx1"/>
          </a:solidFill>
          <a:latin typeface="+mn-lt"/>
          <a:ea typeface="ＭＳ Ｐゴシック" charset="-128"/>
        </a:defRPr>
      </a:lvl9pPr>
    </p:bodyStyle>
    <p:otherStyle>
      <a:defPPr>
        <a:defRPr lang="en-GB"/>
      </a:defPPr>
      <a:lvl1pPr marL="0" algn="l" defTabSz="228370" rtl="0" eaLnBrk="1" latinLnBrk="0" hangingPunct="1">
        <a:defRPr sz="900" kern="1200">
          <a:solidFill>
            <a:schemeClr val="tx1"/>
          </a:solidFill>
          <a:latin typeface="+mn-lt"/>
          <a:ea typeface="+mn-ea"/>
          <a:cs typeface="+mn-cs"/>
        </a:defRPr>
      </a:lvl1pPr>
      <a:lvl2pPr marL="228370" algn="l" defTabSz="228370" rtl="0" eaLnBrk="1" latinLnBrk="0" hangingPunct="1">
        <a:defRPr sz="900" kern="1200">
          <a:solidFill>
            <a:schemeClr val="tx1"/>
          </a:solidFill>
          <a:latin typeface="+mn-lt"/>
          <a:ea typeface="+mn-ea"/>
          <a:cs typeface="+mn-cs"/>
        </a:defRPr>
      </a:lvl2pPr>
      <a:lvl3pPr marL="456738" algn="l" defTabSz="228370" rtl="0" eaLnBrk="1" latinLnBrk="0" hangingPunct="1">
        <a:defRPr sz="900" kern="1200">
          <a:solidFill>
            <a:schemeClr val="tx1"/>
          </a:solidFill>
          <a:latin typeface="+mn-lt"/>
          <a:ea typeface="+mn-ea"/>
          <a:cs typeface="+mn-cs"/>
        </a:defRPr>
      </a:lvl3pPr>
      <a:lvl4pPr marL="685108" algn="l" defTabSz="228370" rtl="0" eaLnBrk="1" latinLnBrk="0" hangingPunct="1">
        <a:defRPr sz="900" kern="1200">
          <a:solidFill>
            <a:schemeClr val="tx1"/>
          </a:solidFill>
          <a:latin typeface="+mn-lt"/>
          <a:ea typeface="+mn-ea"/>
          <a:cs typeface="+mn-cs"/>
        </a:defRPr>
      </a:lvl4pPr>
      <a:lvl5pPr marL="913478" algn="l" defTabSz="228370" rtl="0" eaLnBrk="1" latinLnBrk="0" hangingPunct="1">
        <a:defRPr sz="900" kern="1200">
          <a:solidFill>
            <a:schemeClr val="tx1"/>
          </a:solidFill>
          <a:latin typeface="+mn-lt"/>
          <a:ea typeface="+mn-ea"/>
          <a:cs typeface="+mn-cs"/>
        </a:defRPr>
      </a:lvl5pPr>
      <a:lvl6pPr marL="1141847" algn="l" defTabSz="228370" rtl="0" eaLnBrk="1" latinLnBrk="0" hangingPunct="1">
        <a:defRPr sz="900" kern="1200">
          <a:solidFill>
            <a:schemeClr val="tx1"/>
          </a:solidFill>
          <a:latin typeface="+mn-lt"/>
          <a:ea typeface="+mn-ea"/>
          <a:cs typeface="+mn-cs"/>
        </a:defRPr>
      </a:lvl6pPr>
      <a:lvl7pPr marL="1370216" algn="l" defTabSz="228370" rtl="0" eaLnBrk="1" latinLnBrk="0" hangingPunct="1">
        <a:defRPr sz="900" kern="1200">
          <a:solidFill>
            <a:schemeClr val="tx1"/>
          </a:solidFill>
          <a:latin typeface="+mn-lt"/>
          <a:ea typeface="+mn-ea"/>
          <a:cs typeface="+mn-cs"/>
        </a:defRPr>
      </a:lvl7pPr>
      <a:lvl8pPr marL="1598586" algn="l" defTabSz="228370" rtl="0" eaLnBrk="1" latinLnBrk="0" hangingPunct="1">
        <a:defRPr sz="900" kern="1200">
          <a:solidFill>
            <a:schemeClr val="tx1"/>
          </a:solidFill>
          <a:latin typeface="+mn-lt"/>
          <a:ea typeface="+mn-ea"/>
          <a:cs typeface="+mn-cs"/>
        </a:defRPr>
      </a:lvl8pPr>
      <a:lvl9pPr marL="1826955" algn="l" defTabSz="22837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sv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5"/>
          <p:cNvSpPr>
            <a:spLocks noChangeArrowheads="1"/>
          </p:cNvSpPr>
          <p:nvPr/>
        </p:nvSpPr>
        <p:spPr bwMode="auto">
          <a:xfrm>
            <a:off x="448900" y="1162876"/>
            <a:ext cx="12696930" cy="123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381" tIns="18687" rIns="37381" bIns="18687" anchor="t">
            <a:spAutoFit/>
          </a:bodyPr>
          <a:lstStyle/>
          <a:p>
            <a:pPr algn="ctr">
              <a:spcBef>
                <a:spcPts val="688"/>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r>
              <a:rPr lang="en-US" sz="2400" b="1" dirty="0">
                <a:solidFill>
                  <a:schemeClr val="bg1"/>
                </a:solidFill>
                <a:latin typeface="Times New Roman"/>
                <a:ea typeface="MS PGothic"/>
                <a:cs typeface="Times New Roman"/>
              </a:rPr>
              <a:t>Realized by :</a:t>
            </a:r>
            <a:r>
              <a:rPr lang="en-US" sz="2400" dirty="0">
                <a:solidFill>
                  <a:schemeClr val="bg1"/>
                </a:solidFill>
                <a:latin typeface="Times New Roman"/>
                <a:ea typeface="MS PGothic"/>
                <a:cs typeface="Times New Roman"/>
              </a:rPr>
              <a:t> Ayoub Ben </a:t>
            </a:r>
            <a:r>
              <a:rPr lang="en-US" sz="2400" dirty="0" err="1">
                <a:solidFill>
                  <a:schemeClr val="bg1"/>
                </a:solidFill>
                <a:latin typeface="Times New Roman"/>
                <a:ea typeface="MS PGothic"/>
                <a:cs typeface="Times New Roman"/>
              </a:rPr>
              <a:t>Ameur</a:t>
            </a:r>
            <a:r>
              <a:rPr lang="en-US" sz="2400" dirty="0">
                <a:solidFill>
                  <a:schemeClr val="bg1"/>
                </a:solidFill>
                <a:latin typeface="Times New Roman"/>
                <a:ea typeface="MS PGothic"/>
                <a:cs typeface="Times New Roman"/>
              </a:rPr>
              <a:t> | Fatma </a:t>
            </a:r>
            <a:r>
              <a:rPr lang="en-US" sz="2400" dirty="0" err="1">
                <a:solidFill>
                  <a:schemeClr val="bg1"/>
                </a:solidFill>
                <a:latin typeface="Times New Roman"/>
                <a:ea typeface="MS PGothic"/>
                <a:cs typeface="Times New Roman"/>
              </a:rPr>
              <a:t>Bouaziz</a:t>
            </a:r>
            <a:r>
              <a:rPr lang="en-US" sz="2400" dirty="0">
                <a:solidFill>
                  <a:schemeClr val="bg1"/>
                </a:solidFill>
                <a:latin typeface="Times New Roman"/>
                <a:ea typeface="MS PGothic"/>
                <a:cs typeface="Times New Roman"/>
              </a:rPr>
              <a:t> | Mohamed </a:t>
            </a:r>
            <a:r>
              <a:rPr lang="en-US" sz="2400" dirty="0" err="1">
                <a:solidFill>
                  <a:schemeClr val="bg1"/>
                </a:solidFill>
                <a:latin typeface="Times New Roman"/>
                <a:ea typeface="MS PGothic"/>
                <a:cs typeface="Times New Roman"/>
              </a:rPr>
              <a:t>Ouhibi</a:t>
            </a:r>
            <a:r>
              <a:rPr lang="en-US" sz="2400" dirty="0">
                <a:solidFill>
                  <a:schemeClr val="bg1"/>
                </a:solidFill>
                <a:latin typeface="Times New Roman"/>
                <a:ea typeface="MS PGothic"/>
                <a:cs typeface="Times New Roman"/>
              </a:rPr>
              <a:t> | Ahmed Saad | </a:t>
            </a:r>
            <a:r>
              <a:rPr lang="en-US" sz="2400" dirty="0" err="1">
                <a:solidFill>
                  <a:schemeClr val="bg1"/>
                </a:solidFill>
                <a:latin typeface="Times New Roman"/>
                <a:ea typeface="MS PGothic"/>
                <a:cs typeface="Times New Roman"/>
              </a:rPr>
              <a:t>Zeineb</a:t>
            </a:r>
            <a:r>
              <a:rPr lang="en-US" sz="2400" dirty="0">
                <a:solidFill>
                  <a:schemeClr val="bg1"/>
                </a:solidFill>
                <a:latin typeface="Times New Roman"/>
                <a:ea typeface="MS PGothic"/>
                <a:cs typeface="Times New Roman"/>
              </a:rPr>
              <a:t> Abdali | Zahra </a:t>
            </a:r>
            <a:r>
              <a:rPr lang="en-US" sz="2400" dirty="0" err="1">
                <a:solidFill>
                  <a:schemeClr val="bg1"/>
                </a:solidFill>
                <a:latin typeface="Times New Roman"/>
                <a:ea typeface="MS PGothic"/>
                <a:cs typeface="Times New Roman"/>
              </a:rPr>
              <a:t>Zribi</a:t>
            </a:r>
            <a:r>
              <a:rPr lang="en-US" sz="2400" dirty="0">
                <a:solidFill>
                  <a:schemeClr val="bg1"/>
                </a:solidFill>
                <a:latin typeface="Times New Roman"/>
                <a:ea typeface="MS PGothic"/>
                <a:cs typeface="Times New Roman"/>
              </a:rPr>
              <a:t> | Faouzi El Ghoul | </a:t>
            </a:r>
            <a:r>
              <a:rPr lang="en-US" sz="2400" dirty="0" err="1">
                <a:solidFill>
                  <a:schemeClr val="bg1"/>
                </a:solidFill>
                <a:latin typeface="Times New Roman"/>
                <a:ea typeface="MS PGothic"/>
                <a:cs typeface="Times New Roman"/>
              </a:rPr>
              <a:t>Souhail</a:t>
            </a:r>
            <a:r>
              <a:rPr lang="en-US" sz="2400" dirty="0">
                <a:solidFill>
                  <a:schemeClr val="bg1"/>
                </a:solidFill>
                <a:latin typeface="Times New Roman"/>
                <a:ea typeface="MS PGothic"/>
                <a:cs typeface="Times New Roman"/>
              </a:rPr>
              <a:t> Bel Haj </a:t>
            </a:r>
            <a:r>
              <a:rPr lang="en-US" sz="2400" dirty="0" err="1">
                <a:solidFill>
                  <a:schemeClr val="bg1"/>
                </a:solidFill>
                <a:latin typeface="Times New Roman"/>
                <a:ea typeface="MS PGothic"/>
                <a:cs typeface="Times New Roman"/>
              </a:rPr>
              <a:t>Dit</a:t>
            </a:r>
            <a:r>
              <a:rPr lang="en-US" sz="2400" dirty="0">
                <a:solidFill>
                  <a:schemeClr val="bg1"/>
                </a:solidFill>
                <a:latin typeface="Times New Roman"/>
                <a:ea typeface="MS PGothic"/>
                <a:cs typeface="Times New Roman"/>
              </a:rPr>
              <a:t> </a:t>
            </a:r>
            <a:r>
              <a:rPr lang="en-US" sz="2400" dirty="0" err="1">
                <a:solidFill>
                  <a:schemeClr val="bg1"/>
                </a:solidFill>
                <a:latin typeface="Times New Roman"/>
                <a:ea typeface="MS PGothic"/>
                <a:cs typeface="Times New Roman"/>
              </a:rPr>
              <a:t>Mdalsi</a:t>
            </a:r>
            <a:endParaRPr lang="en-US" sz="2400" dirty="0">
              <a:solidFill>
                <a:schemeClr val="bg1"/>
              </a:solidFill>
              <a:latin typeface="Times New Roman"/>
              <a:ea typeface="MS PGothic"/>
              <a:cs typeface="Times New Roman"/>
            </a:endParaRPr>
          </a:p>
          <a:p>
            <a:pPr algn="ctr">
              <a:spcBef>
                <a:spcPts val="688"/>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pPr>
            <a:r>
              <a:rPr lang="en-US" sz="2400" b="1" dirty="0">
                <a:solidFill>
                  <a:schemeClr val="bg1"/>
                </a:solidFill>
                <a:latin typeface="Times New Roman"/>
                <a:ea typeface="MS PGothic"/>
                <a:cs typeface="Times New Roman"/>
              </a:rPr>
              <a:t>Supervised by :</a:t>
            </a:r>
            <a:r>
              <a:rPr lang="en-US" sz="2400" dirty="0">
                <a:solidFill>
                  <a:schemeClr val="bg1"/>
                </a:solidFill>
                <a:latin typeface="Times New Roman"/>
                <a:ea typeface="MS PGothic"/>
                <a:cs typeface="Times New Roman"/>
              </a:rPr>
              <a:t> </a:t>
            </a:r>
            <a:r>
              <a:rPr lang="en-US" sz="2400" dirty="0" err="1">
                <a:solidFill>
                  <a:schemeClr val="bg1"/>
                </a:solidFill>
                <a:latin typeface="Times New Roman"/>
                <a:ea typeface="MS PGothic"/>
                <a:cs typeface="Times New Roman"/>
              </a:rPr>
              <a:t>Ridha</a:t>
            </a:r>
            <a:r>
              <a:rPr lang="en-US" sz="2400" dirty="0">
                <a:solidFill>
                  <a:schemeClr val="bg1"/>
                </a:solidFill>
                <a:latin typeface="Times New Roman"/>
                <a:ea typeface="MS PGothic"/>
                <a:cs typeface="Times New Roman"/>
              </a:rPr>
              <a:t> </a:t>
            </a:r>
            <a:r>
              <a:rPr lang="en-US" sz="2400" dirty="0" err="1">
                <a:solidFill>
                  <a:schemeClr val="bg1"/>
                </a:solidFill>
                <a:latin typeface="Times New Roman"/>
                <a:ea typeface="MS PGothic"/>
                <a:cs typeface="Times New Roman"/>
              </a:rPr>
              <a:t>Bouallegue</a:t>
            </a:r>
            <a:r>
              <a:rPr lang="en-US" sz="2400" dirty="0">
                <a:solidFill>
                  <a:schemeClr val="bg1"/>
                </a:solidFill>
                <a:latin typeface="Times New Roman"/>
                <a:ea typeface="MS PGothic"/>
                <a:cs typeface="Times New Roman"/>
              </a:rPr>
              <a:t> | Sahar Ben </a:t>
            </a:r>
            <a:r>
              <a:rPr lang="en-US" sz="2400" dirty="0" err="1">
                <a:solidFill>
                  <a:schemeClr val="bg1"/>
                </a:solidFill>
                <a:latin typeface="Times New Roman"/>
                <a:ea typeface="MS PGothic"/>
                <a:cs typeface="Times New Roman"/>
              </a:rPr>
              <a:t>Yaala</a:t>
            </a:r>
            <a:r>
              <a:rPr lang="en-US" sz="2400" dirty="0">
                <a:solidFill>
                  <a:schemeClr val="bg1"/>
                </a:solidFill>
                <a:latin typeface="Times New Roman"/>
                <a:ea typeface="MS PGothic"/>
                <a:cs typeface="Times New Roman"/>
              </a:rPr>
              <a:t> | Imen </a:t>
            </a:r>
            <a:r>
              <a:rPr lang="en-US" sz="2400" dirty="0" err="1">
                <a:solidFill>
                  <a:schemeClr val="bg1"/>
                </a:solidFill>
                <a:latin typeface="Times New Roman"/>
                <a:ea typeface="MS PGothic"/>
                <a:cs typeface="Times New Roman"/>
              </a:rPr>
              <a:t>Abidi</a:t>
            </a:r>
            <a:endParaRPr lang="en-US" sz="2400" dirty="0" err="1">
              <a:solidFill>
                <a:schemeClr val="bg1"/>
              </a:solidFill>
              <a:latin typeface="Times New Roman"/>
              <a:cs typeface="Times New Roman"/>
            </a:endParaRPr>
          </a:p>
        </p:txBody>
      </p:sp>
      <p:sp>
        <p:nvSpPr>
          <p:cNvPr id="4099" name="Text Box 471"/>
          <p:cNvSpPr txBox="1">
            <a:spLocks noChangeArrowheads="1"/>
          </p:cNvSpPr>
          <p:nvPr/>
        </p:nvSpPr>
        <p:spPr bwMode="auto">
          <a:xfrm>
            <a:off x="323850" y="3121025"/>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rPr>
              <a:t> </a:t>
            </a:r>
            <a:r>
              <a:rPr lang="en-US" sz="2400" b="1" dirty="0">
                <a:solidFill>
                  <a:schemeClr val="bg1"/>
                </a:solidFill>
                <a:latin typeface="Times New Roman" pitchFamily="18" charset="0"/>
                <a:cs typeface="Times New Roman" pitchFamily="18" charset="0"/>
              </a:rPr>
              <a:t>Introduction</a:t>
            </a:r>
          </a:p>
        </p:txBody>
      </p:sp>
      <p:sp>
        <p:nvSpPr>
          <p:cNvPr id="4101" name="Text Box 473"/>
          <p:cNvSpPr txBox="1">
            <a:spLocks noChangeArrowheads="1"/>
          </p:cNvSpPr>
          <p:nvPr/>
        </p:nvSpPr>
        <p:spPr bwMode="auto">
          <a:xfrm>
            <a:off x="325438" y="9510999"/>
            <a:ext cx="4656137" cy="407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Conception of the eHealth solution</a:t>
            </a:r>
            <a:endParaRPr lang="fr-FR" dirty="0">
              <a:solidFill>
                <a:schemeClr val="bg1"/>
              </a:solidFill>
            </a:endParaRPr>
          </a:p>
        </p:txBody>
      </p:sp>
      <p:sp>
        <p:nvSpPr>
          <p:cNvPr id="4103" name="Text Box 522"/>
          <p:cNvSpPr txBox="1">
            <a:spLocks noChangeArrowheads="1"/>
          </p:cNvSpPr>
          <p:nvPr/>
        </p:nvSpPr>
        <p:spPr bwMode="auto">
          <a:xfrm>
            <a:off x="10120312" y="3124953"/>
            <a:ext cx="4656138" cy="40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Machine learning part</a:t>
            </a:r>
            <a:endParaRPr lang="fr-FR" dirty="0">
              <a:solidFill>
                <a:schemeClr val="bg1"/>
              </a:solidFill>
            </a:endParaRPr>
          </a:p>
        </p:txBody>
      </p:sp>
      <p:sp>
        <p:nvSpPr>
          <p:cNvPr id="4125" name="Text Box 545"/>
          <p:cNvSpPr txBox="1">
            <a:spLocks noChangeArrowheads="1"/>
          </p:cNvSpPr>
          <p:nvPr/>
        </p:nvSpPr>
        <p:spPr bwMode="auto">
          <a:xfrm>
            <a:off x="5234674" y="3124085"/>
            <a:ext cx="4654550" cy="4070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Embedded and electronic part</a:t>
            </a:r>
            <a:endParaRPr lang="en-US" sz="2400" b="1" dirty="0">
              <a:solidFill>
                <a:schemeClr val="bg1"/>
              </a:solidFill>
              <a:latin typeface="Times New Roman" pitchFamily="18" charset="0"/>
              <a:cs typeface="Times New Roman" pitchFamily="18" charset="0"/>
            </a:endParaRPr>
          </a:p>
        </p:txBody>
      </p:sp>
      <p:sp>
        <p:nvSpPr>
          <p:cNvPr id="4127" name="Text Box 561"/>
          <p:cNvSpPr txBox="1">
            <a:spLocks noChangeArrowheads="1"/>
          </p:cNvSpPr>
          <p:nvPr/>
        </p:nvSpPr>
        <p:spPr bwMode="auto">
          <a:xfrm>
            <a:off x="5225768" y="14852894"/>
            <a:ext cx="4656137" cy="40708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Web and mobile </a:t>
            </a:r>
            <a:r>
              <a:rPr lang="en-US" sz="2400" b="1" dirty="0" err="1">
                <a:solidFill>
                  <a:schemeClr val="bg1"/>
                </a:solidFill>
                <a:latin typeface="Times New Roman"/>
                <a:ea typeface="MS PGothic"/>
                <a:cs typeface="Times New Roman"/>
              </a:rPr>
              <a:t>developpment</a:t>
            </a:r>
            <a:endParaRPr lang="fr-FR" dirty="0" err="1">
              <a:solidFill>
                <a:schemeClr val="bg1"/>
              </a:solidFill>
            </a:endParaRPr>
          </a:p>
        </p:txBody>
      </p:sp>
      <p:sp>
        <p:nvSpPr>
          <p:cNvPr id="4129" name="Text Box 563"/>
          <p:cNvSpPr txBox="1">
            <a:spLocks noChangeArrowheads="1"/>
          </p:cNvSpPr>
          <p:nvPr/>
        </p:nvSpPr>
        <p:spPr bwMode="auto">
          <a:xfrm>
            <a:off x="10118913" y="14823350"/>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Conclusion</a:t>
            </a:r>
            <a:endParaRPr lang="fr-FR" dirty="0"/>
          </a:p>
        </p:txBody>
      </p:sp>
      <p:sp>
        <p:nvSpPr>
          <p:cNvPr id="4134" name="AutoShape 106" descr="Image result for Flow chart image"/>
          <p:cNvSpPr>
            <a:spLocks noChangeAspect="1" noChangeArrowheads="1"/>
          </p:cNvSpPr>
          <p:nvPr/>
        </p:nvSpPr>
        <p:spPr bwMode="auto">
          <a:xfrm>
            <a:off x="127000"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35" name="AutoShape 109" descr="Image result for Flow chart image"/>
          <p:cNvSpPr>
            <a:spLocks noChangeAspect="1" noChangeArrowheads="1"/>
          </p:cNvSpPr>
          <p:nvPr/>
        </p:nvSpPr>
        <p:spPr bwMode="auto">
          <a:xfrm>
            <a:off x="279400"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3" name="Rectangle 5"/>
          <p:cNvSpPr>
            <a:spLocks noChangeArrowheads="1"/>
          </p:cNvSpPr>
          <p:nvPr/>
        </p:nvSpPr>
        <p:spPr bwMode="auto">
          <a:xfrm>
            <a:off x="126999" y="261835"/>
            <a:ext cx="14995525" cy="65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381" tIns="18687" rIns="37381" bIns="18687" anchor="t">
            <a:spAutoFit/>
          </a:bodyPr>
          <a:lstStyle/>
          <a:p>
            <a:pPr marL="0" lvl="5" algn="ctr" defTabSz="373063">
              <a:defRPr/>
            </a:pPr>
            <a:r>
              <a:rPr lang="en-US" sz="4000" b="1" dirty="0">
                <a:solidFill>
                  <a:schemeClr val="bg1"/>
                </a:solidFill>
                <a:latin typeface="Times New Roman"/>
                <a:ea typeface="MS PGothic"/>
                <a:cs typeface="Times New Roman"/>
              </a:rPr>
              <a:t>PISTE Project N°1 : eHealth</a:t>
            </a:r>
            <a:endParaRPr lang="en-US" sz="4000" b="1" dirty="0">
              <a:solidFill>
                <a:schemeClr val="bg1"/>
              </a:solidFill>
              <a:latin typeface="Times New Roman" pitchFamily="18" charset="0"/>
              <a:cs typeface="Times New Roman" pitchFamily="18" charset="0"/>
            </a:endParaRPr>
          </a:p>
        </p:txBody>
      </p:sp>
      <p:sp>
        <p:nvSpPr>
          <p:cNvPr id="31" name="Rectangle 30"/>
          <p:cNvSpPr/>
          <p:nvPr/>
        </p:nvSpPr>
        <p:spPr>
          <a:xfrm>
            <a:off x="325438" y="3761998"/>
            <a:ext cx="4528759" cy="5439951"/>
          </a:xfrm>
          <a:prstGeom prst="rect">
            <a:avLst/>
          </a:prstGeom>
        </p:spPr>
        <p:txBody>
          <a:bodyPr wrap="square" anchor="t">
            <a:spAutoFit/>
          </a:bodyPr>
          <a:lstStyle/>
          <a:p>
            <a:pPr algn="just">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As part of the track project, our team designed the eHealth solution that addresses the following issues: </a:t>
            </a:r>
            <a:endParaRPr lang="en-GB" sz="2000">
              <a:solidFill>
                <a:schemeClr val="tx2"/>
              </a:solidFill>
              <a:latin typeface="Times New Roman"/>
              <a:ea typeface="MS PGothic"/>
              <a:cs typeface="Times New Roman"/>
            </a:endParaRPr>
          </a:p>
          <a:p>
            <a:pPr algn="just">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1. Difficulty to intervene quickly in case of emergency</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2. Many hospitalizations</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3. Difficulty to generate reports for the patients </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4. Time wasting</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5. Manual control</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endParaRPr lang="en-GB" sz="2000" dirty="0">
              <a:solidFill>
                <a:schemeClr val="tx2"/>
              </a:solidFill>
              <a:latin typeface="Times New Roman"/>
              <a:cs typeface="Times New Roman"/>
            </a:endParaRP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This solution's goals are :</a:t>
            </a:r>
            <a:endParaRPr lang="en-GB" sz="2000" dirty="0">
              <a:solidFill>
                <a:schemeClr val="tx2"/>
              </a:solidFill>
              <a:latin typeface="Times New Roman"/>
              <a:cs typeface="Times New Roman"/>
            </a:endParaRP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1. Quick response in case of emergency</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2. Reduce the duration and number of re-hospitalizations</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3. Automating</a:t>
            </a:r>
          </a:p>
          <a:p>
            <a:pPr algn="just">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2000" dirty="0">
                <a:solidFill>
                  <a:schemeClr val="tx2"/>
                </a:solidFill>
                <a:latin typeface="Times New Roman"/>
                <a:ea typeface="MS PGothic"/>
                <a:cs typeface="Times New Roman"/>
              </a:rPr>
              <a:t>4. Periodic inspections</a:t>
            </a:r>
          </a:p>
        </p:txBody>
      </p:sp>
      <p:sp>
        <p:nvSpPr>
          <p:cNvPr id="37" name="Rectangle 36"/>
          <p:cNvSpPr/>
          <p:nvPr/>
        </p:nvSpPr>
        <p:spPr>
          <a:xfrm>
            <a:off x="10097899" y="3763563"/>
            <a:ext cx="3875676" cy="4608954"/>
          </a:xfrm>
          <a:prstGeom prst="rect">
            <a:avLst/>
          </a:prstGeom>
        </p:spPr>
        <p:txBody>
          <a:bodyPr wrap="none" anchor="t">
            <a:spAutoFit/>
          </a:bodyPr>
          <a:lstStyle/>
          <a:p>
            <a:pPr>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rgbClr val="00B050"/>
                </a:solidFill>
                <a:latin typeface="Times New Roman"/>
                <a:ea typeface="MS PGothic"/>
                <a:cs typeface="Arial"/>
              </a:rPr>
              <a:t>Stages of the machine learning workflow : </a:t>
            </a:r>
          </a:p>
          <a:p>
            <a:pPr marL="342900" indent="-342900">
              <a:spcBef>
                <a:spcPts val="863"/>
              </a:spcBef>
              <a:buAutoNum type="arabicPeriod"/>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err="1">
                <a:solidFill>
                  <a:schemeClr val="tx2"/>
                </a:solidFill>
                <a:latin typeface="Times New Roman"/>
                <a:ea typeface="MS PGothic"/>
                <a:cs typeface="Arial"/>
              </a:rPr>
              <a:t>Gathernig</a:t>
            </a:r>
            <a:r>
              <a:rPr lang="en-GB" sz="1400" dirty="0">
                <a:solidFill>
                  <a:schemeClr val="tx2"/>
                </a:solidFill>
                <a:latin typeface="Times New Roman"/>
                <a:ea typeface="MS PGothic"/>
                <a:cs typeface="Arial"/>
              </a:rPr>
              <a:t> data</a:t>
            </a:r>
            <a:endParaRPr lang="en-GB" sz="1400" dirty="0">
              <a:solidFill>
                <a:schemeClr val="tx2"/>
              </a:solidFill>
              <a:latin typeface="Times New Roman"/>
              <a:cs typeface="Arial"/>
            </a:endParaRPr>
          </a:p>
          <a:p>
            <a:pPr marL="342900" indent="-342900">
              <a:spcBef>
                <a:spcPts val="863"/>
              </a:spcBef>
              <a:buAutoNum type="arabicPeriod"/>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Data pre-processing</a:t>
            </a:r>
            <a:endParaRPr lang="en-GB" sz="1400" dirty="0">
              <a:solidFill>
                <a:schemeClr val="tx2"/>
              </a:solidFill>
              <a:latin typeface="Times New Roman"/>
              <a:cs typeface="Arial"/>
            </a:endParaRPr>
          </a:p>
          <a:p>
            <a:pPr marL="342900" indent="-342900">
              <a:spcBef>
                <a:spcPts val="863"/>
              </a:spcBef>
              <a:buAutoNum type="arabicPeriod"/>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Finding the best model for the data type</a:t>
            </a:r>
            <a:endParaRPr lang="en-GB" sz="1400" dirty="0">
              <a:solidFill>
                <a:schemeClr val="tx2"/>
              </a:solidFill>
              <a:latin typeface="Times New Roman"/>
              <a:cs typeface="Arial"/>
            </a:endParaRPr>
          </a:p>
          <a:p>
            <a:pPr marL="342900" indent="-342900">
              <a:spcBef>
                <a:spcPts val="863"/>
              </a:spcBef>
              <a:buAutoNum type="arabicPeriod"/>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Training and testing the model </a:t>
            </a:r>
            <a:endParaRPr lang="en-GB" sz="1400" dirty="0">
              <a:solidFill>
                <a:schemeClr val="tx2"/>
              </a:solidFill>
              <a:latin typeface="Times New Roman"/>
              <a:cs typeface="Arial"/>
            </a:endParaRPr>
          </a:p>
          <a:p>
            <a:pPr marL="342900" indent="-342900">
              <a:spcBef>
                <a:spcPts val="863"/>
              </a:spcBef>
              <a:buAutoNum type="arabicPeriod"/>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Evaluation</a:t>
            </a:r>
          </a:p>
          <a:p>
            <a:pPr>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rgbClr val="00B050"/>
                </a:solidFill>
                <a:latin typeface="Times New Roman"/>
                <a:ea typeface="MS PGothic"/>
                <a:cs typeface="Arial"/>
              </a:rPr>
              <a:t>Dataset :</a:t>
            </a:r>
            <a:endParaRPr lang="en-GB" sz="1400" dirty="0">
              <a:solidFill>
                <a:srgbClr val="00B050"/>
              </a:solidFill>
              <a:latin typeface="Times New Roman"/>
              <a:cs typeface="Arial"/>
            </a:endParaRPr>
          </a:p>
          <a:p>
            <a:pPr marL="285750" indent="-285750">
              <a:spcBef>
                <a:spcPts val="863"/>
              </a:spcBef>
              <a:buFont typeface="Arial"/>
              <a:buChar char="•"/>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Arrhythmia Dataset : </a:t>
            </a:r>
            <a:endParaRPr lang="en-GB" sz="1400" dirty="0">
              <a:solidFill>
                <a:schemeClr val="tx2"/>
              </a:solidFill>
              <a:latin typeface="Times New Roman"/>
              <a:cs typeface="Arial"/>
            </a:endParaRPr>
          </a:p>
          <a:p>
            <a:pPr marL="285750" indent="-285750">
              <a:spcBef>
                <a:spcPts val="863"/>
              </a:spcBef>
              <a:buFont typeface="Arial"/>
              <a:buChar char="•"/>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Number of samples = 109446</a:t>
            </a:r>
          </a:p>
          <a:p>
            <a:pPr marL="285750" indent="-285750">
              <a:spcBef>
                <a:spcPts val="863"/>
              </a:spcBef>
              <a:buFont typeface="Arial"/>
              <a:buChar char="•"/>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Number of categories = 5</a:t>
            </a:r>
          </a:p>
          <a:p>
            <a:pPr marL="285750" indent="-285750">
              <a:spcBef>
                <a:spcPts val="863"/>
              </a:spcBef>
              <a:buFont typeface="Arial"/>
              <a:buChar char="•"/>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Sampling frequency : 125 Hz</a:t>
            </a:r>
          </a:p>
          <a:p>
            <a:pPr marL="285750" indent="-285750">
              <a:spcBef>
                <a:spcPts val="863"/>
              </a:spcBef>
              <a:buFont typeface="Arial"/>
              <a:buChar char="•"/>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chemeClr val="tx2"/>
                </a:solidFill>
                <a:latin typeface="Times New Roman"/>
                <a:ea typeface="MS PGothic"/>
                <a:cs typeface="Arial"/>
              </a:rPr>
              <a:t>Data source : </a:t>
            </a:r>
            <a:r>
              <a:rPr lang="en-GB" sz="1400" dirty="0" err="1">
                <a:solidFill>
                  <a:schemeClr val="tx2"/>
                </a:solidFill>
                <a:latin typeface="Times New Roman"/>
                <a:ea typeface="MS PGothic"/>
                <a:cs typeface="Arial"/>
              </a:rPr>
              <a:t>Physionet's</a:t>
            </a:r>
            <a:r>
              <a:rPr lang="en-GB" sz="1400" dirty="0">
                <a:solidFill>
                  <a:schemeClr val="tx2"/>
                </a:solidFill>
                <a:latin typeface="Times New Roman"/>
                <a:ea typeface="MS PGothic"/>
                <a:cs typeface="Arial"/>
              </a:rPr>
              <a:t> MIT-BIH Arrhythmia</a:t>
            </a:r>
          </a:p>
          <a:p>
            <a:pPr>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r>
              <a:rPr lang="en-GB" sz="1400" dirty="0">
                <a:solidFill>
                  <a:srgbClr val="00B050"/>
                </a:solidFill>
                <a:latin typeface="Times New Roman"/>
                <a:ea typeface="MS PGothic"/>
                <a:cs typeface="Arial"/>
              </a:rPr>
              <a:t>The model architecture : </a:t>
            </a:r>
          </a:p>
          <a:p>
            <a:pPr>
              <a:spcBef>
                <a:spcPts val="863"/>
              </a:spcBef>
              <a:tabLst>
                <a:tab pos="0" algn="l"/>
                <a:tab pos="450850" algn="l"/>
                <a:tab pos="903288" algn="l"/>
                <a:tab pos="1355725" algn="l"/>
                <a:tab pos="1808163" algn="l"/>
                <a:tab pos="2259013" algn="l"/>
                <a:tab pos="2711450" algn="l"/>
                <a:tab pos="3163888" algn="l"/>
                <a:tab pos="3616325" algn="l"/>
                <a:tab pos="4068763" algn="l"/>
                <a:tab pos="4519613" algn="l"/>
                <a:tab pos="4972050" algn="l"/>
              </a:tabLst>
            </a:pPr>
            <a:endParaRPr lang="en-GB" sz="1400" dirty="0">
              <a:solidFill>
                <a:srgbClr val="00B050"/>
              </a:solidFill>
              <a:latin typeface="Times New Roman"/>
              <a:ea typeface="MS PGothic"/>
              <a:cs typeface="Arial"/>
            </a:endParaRPr>
          </a:p>
        </p:txBody>
      </p:sp>
      <p:pic>
        <p:nvPicPr>
          <p:cNvPr id="2" name="Picture 2">
            <a:extLst>
              <a:ext uri="{FF2B5EF4-FFF2-40B4-BE49-F238E27FC236}">
                <a16:creationId xmlns:a16="http://schemas.microsoft.com/office/drawing/2014/main" id="{CE8258E2-232E-4C87-BC31-29655AA91E1F}"/>
              </a:ext>
            </a:extLst>
          </p:cNvPr>
          <p:cNvPicPr>
            <a:picLocks noChangeAspect="1"/>
          </p:cNvPicPr>
          <p:nvPr/>
        </p:nvPicPr>
        <p:blipFill>
          <a:blip r:embed="rId3"/>
          <a:stretch>
            <a:fillRect/>
          </a:stretch>
        </p:blipFill>
        <p:spPr>
          <a:xfrm>
            <a:off x="136742" y="275875"/>
            <a:ext cx="3071877" cy="766006"/>
          </a:xfrm>
          <a:prstGeom prst="rect">
            <a:avLst/>
          </a:prstGeom>
        </p:spPr>
      </p:pic>
      <p:pic>
        <p:nvPicPr>
          <p:cNvPr id="6" name="Picture 6" descr="Une image contenant objet, trousse de secours&#10;&#10;Description générée avec un niveau de confiance très élevé">
            <a:extLst>
              <a:ext uri="{FF2B5EF4-FFF2-40B4-BE49-F238E27FC236}">
                <a16:creationId xmlns:a16="http://schemas.microsoft.com/office/drawing/2014/main" id="{C636BF0C-2605-4FD9-8560-52AA6DFC1080}"/>
              </a:ext>
            </a:extLst>
          </p:cNvPr>
          <p:cNvPicPr>
            <a:picLocks noChangeAspect="1"/>
          </p:cNvPicPr>
          <p:nvPr/>
        </p:nvPicPr>
        <p:blipFill>
          <a:blip r:embed="rId4"/>
          <a:stretch>
            <a:fillRect/>
          </a:stretch>
        </p:blipFill>
        <p:spPr>
          <a:xfrm>
            <a:off x="13131416" y="293559"/>
            <a:ext cx="1275144" cy="1509050"/>
          </a:xfrm>
          <a:prstGeom prst="rect">
            <a:avLst/>
          </a:prstGeom>
        </p:spPr>
      </p:pic>
      <p:pic>
        <p:nvPicPr>
          <p:cNvPr id="8" name="Picture 8" descr="Une image contenant texte&#10;&#10;Description générée avec un niveau de confiance très élevé">
            <a:extLst>
              <a:ext uri="{FF2B5EF4-FFF2-40B4-BE49-F238E27FC236}">
                <a16:creationId xmlns:a16="http://schemas.microsoft.com/office/drawing/2014/main" id="{E411A84E-CBC3-4068-B7E6-EC9CBD98216C}"/>
              </a:ext>
            </a:extLst>
          </p:cNvPr>
          <p:cNvPicPr>
            <a:picLocks noChangeAspect="1"/>
          </p:cNvPicPr>
          <p:nvPr/>
        </p:nvPicPr>
        <p:blipFill rotWithShape="1">
          <a:blip r:embed="rId5"/>
          <a:srcRect t="-476" r="24210" b="476"/>
          <a:stretch/>
        </p:blipFill>
        <p:spPr>
          <a:xfrm>
            <a:off x="685507" y="10251679"/>
            <a:ext cx="1967372" cy="2910919"/>
          </a:xfrm>
          <a:prstGeom prst="rect">
            <a:avLst/>
          </a:prstGeom>
        </p:spPr>
      </p:pic>
      <p:pic>
        <p:nvPicPr>
          <p:cNvPr id="10" name="Picture 10" descr="Une image contenant équipement électronique, circuit&#10;&#10;Description générée avec un niveau de confiance très élevé">
            <a:extLst>
              <a:ext uri="{FF2B5EF4-FFF2-40B4-BE49-F238E27FC236}">
                <a16:creationId xmlns:a16="http://schemas.microsoft.com/office/drawing/2014/main" id="{2BD5BF5C-52DA-47BD-8A0D-6CBE9C50FE7F}"/>
              </a:ext>
            </a:extLst>
          </p:cNvPr>
          <p:cNvPicPr>
            <a:picLocks noChangeAspect="1"/>
          </p:cNvPicPr>
          <p:nvPr/>
        </p:nvPicPr>
        <p:blipFill>
          <a:blip r:embed="rId6"/>
          <a:stretch>
            <a:fillRect/>
          </a:stretch>
        </p:blipFill>
        <p:spPr>
          <a:xfrm>
            <a:off x="3139523" y="13623111"/>
            <a:ext cx="1409739" cy="1409328"/>
          </a:xfrm>
          <a:prstGeom prst="rect">
            <a:avLst/>
          </a:prstGeom>
        </p:spPr>
      </p:pic>
      <p:pic>
        <p:nvPicPr>
          <p:cNvPr id="12" name="Picture 12" descr="Une image contenant équipement électronique, circuit&#10;&#10;Description générée avec un niveau de confiance très élevé">
            <a:extLst>
              <a:ext uri="{FF2B5EF4-FFF2-40B4-BE49-F238E27FC236}">
                <a16:creationId xmlns:a16="http://schemas.microsoft.com/office/drawing/2014/main" id="{F589F9E3-8398-406F-AEF6-1240BF34BF43}"/>
              </a:ext>
            </a:extLst>
          </p:cNvPr>
          <p:cNvPicPr>
            <a:picLocks noChangeAspect="1"/>
          </p:cNvPicPr>
          <p:nvPr/>
        </p:nvPicPr>
        <p:blipFill>
          <a:blip r:embed="rId7"/>
          <a:stretch>
            <a:fillRect/>
          </a:stretch>
        </p:blipFill>
        <p:spPr>
          <a:xfrm>
            <a:off x="2901635" y="11161111"/>
            <a:ext cx="1715657" cy="1027786"/>
          </a:xfrm>
          <a:prstGeom prst="rect">
            <a:avLst/>
          </a:prstGeom>
        </p:spPr>
      </p:pic>
      <p:sp>
        <p:nvSpPr>
          <p:cNvPr id="14" name="Arrow: Down 13">
            <a:extLst>
              <a:ext uri="{FF2B5EF4-FFF2-40B4-BE49-F238E27FC236}">
                <a16:creationId xmlns:a16="http://schemas.microsoft.com/office/drawing/2014/main" id="{11EBFB7B-A03D-4255-B0D7-AD08E93E7484}"/>
              </a:ext>
            </a:extLst>
          </p:cNvPr>
          <p:cNvSpPr/>
          <p:nvPr/>
        </p:nvSpPr>
        <p:spPr bwMode="auto">
          <a:xfrm>
            <a:off x="3463861" y="12288325"/>
            <a:ext cx="585523" cy="911154"/>
          </a:xfrm>
          <a:prstGeom prst="down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pic>
        <p:nvPicPr>
          <p:cNvPr id="15" name="Graphic 15" descr="Smartphone">
            <a:extLst>
              <a:ext uri="{FF2B5EF4-FFF2-40B4-BE49-F238E27FC236}">
                <a16:creationId xmlns:a16="http://schemas.microsoft.com/office/drawing/2014/main" id="{C39FA9D6-D87D-460C-BD9F-AEC243F3A5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9989" y="13304910"/>
            <a:ext cx="1665576" cy="1676612"/>
          </a:xfrm>
          <a:prstGeom prst="rect">
            <a:avLst/>
          </a:prstGeom>
        </p:spPr>
      </p:pic>
      <p:sp>
        <p:nvSpPr>
          <p:cNvPr id="39" name="Arrow: Down 38">
            <a:extLst>
              <a:ext uri="{FF2B5EF4-FFF2-40B4-BE49-F238E27FC236}">
                <a16:creationId xmlns:a16="http://schemas.microsoft.com/office/drawing/2014/main" id="{45423862-7C55-4B65-96DF-A54FE3AC6B40}"/>
              </a:ext>
            </a:extLst>
          </p:cNvPr>
          <p:cNvSpPr/>
          <p:nvPr/>
        </p:nvSpPr>
        <p:spPr bwMode="auto">
          <a:xfrm rot="5400000">
            <a:off x="2203159" y="13952538"/>
            <a:ext cx="607944" cy="888736"/>
          </a:xfrm>
          <a:prstGeom prst="downArrow">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sp>
        <p:nvSpPr>
          <p:cNvPr id="17" name="TextBox 16">
            <a:extLst>
              <a:ext uri="{FF2B5EF4-FFF2-40B4-BE49-F238E27FC236}">
                <a16:creationId xmlns:a16="http://schemas.microsoft.com/office/drawing/2014/main" id="{4C57615E-2BDC-475C-9BA8-1C54E2E4C0B6}"/>
              </a:ext>
            </a:extLst>
          </p:cNvPr>
          <p:cNvSpPr txBox="1"/>
          <p:nvPr/>
        </p:nvSpPr>
        <p:spPr>
          <a:xfrm>
            <a:off x="2813586" y="10809374"/>
            <a:ext cx="18800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solidFill>
                  <a:schemeClr val="tx2"/>
                </a:solidFill>
                <a:latin typeface="Times New Roman"/>
                <a:ea typeface="MS PGothic"/>
                <a:cs typeface="Times New Roman"/>
              </a:rPr>
              <a:t>Signal acquisition</a:t>
            </a:r>
            <a:endParaRPr lang="fr-FR"/>
          </a:p>
        </p:txBody>
      </p:sp>
      <p:sp>
        <p:nvSpPr>
          <p:cNvPr id="40" name="TextBox 39">
            <a:extLst>
              <a:ext uri="{FF2B5EF4-FFF2-40B4-BE49-F238E27FC236}">
                <a16:creationId xmlns:a16="http://schemas.microsoft.com/office/drawing/2014/main" id="{7299980D-2D15-42CB-A42E-4AAC0B09615C}"/>
              </a:ext>
            </a:extLst>
          </p:cNvPr>
          <p:cNvSpPr txBox="1"/>
          <p:nvPr/>
        </p:nvSpPr>
        <p:spPr>
          <a:xfrm>
            <a:off x="2947777" y="13330627"/>
            <a:ext cx="18800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solidFill>
                  <a:schemeClr val="tx2"/>
                </a:solidFill>
                <a:latin typeface="Times New Roman"/>
                <a:ea typeface="MS PGothic"/>
                <a:cs typeface="Times New Roman"/>
              </a:rPr>
              <a:t>Signal </a:t>
            </a:r>
            <a:r>
              <a:rPr lang="fr-FR" sz="1600" dirty="0" err="1">
                <a:solidFill>
                  <a:schemeClr val="tx2"/>
                </a:solidFill>
                <a:latin typeface="Times New Roman"/>
                <a:ea typeface="MS PGothic"/>
                <a:cs typeface="Times New Roman"/>
              </a:rPr>
              <a:t>processing</a:t>
            </a:r>
            <a:endParaRPr lang="fr-FR" dirty="0" err="1"/>
          </a:p>
        </p:txBody>
      </p:sp>
      <p:sp>
        <p:nvSpPr>
          <p:cNvPr id="41" name="TextBox 40">
            <a:extLst>
              <a:ext uri="{FF2B5EF4-FFF2-40B4-BE49-F238E27FC236}">
                <a16:creationId xmlns:a16="http://schemas.microsoft.com/office/drawing/2014/main" id="{65D0404B-DD0A-4A3B-A94D-4A41EB44A187}"/>
              </a:ext>
            </a:extLst>
          </p:cNvPr>
          <p:cNvSpPr txBox="1"/>
          <p:nvPr/>
        </p:nvSpPr>
        <p:spPr>
          <a:xfrm>
            <a:off x="515648" y="14933033"/>
            <a:ext cx="20930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solidFill>
                  <a:schemeClr val="tx2"/>
                </a:solidFill>
                <a:latin typeface="Times New Roman"/>
                <a:ea typeface="MS PGothic"/>
                <a:cs typeface="Times New Roman"/>
              </a:rPr>
              <a:t>Patient phone / Tablet</a:t>
            </a:r>
            <a:endParaRPr lang="fr-FR" dirty="0">
              <a:solidFill>
                <a:schemeClr val="tx2"/>
              </a:solidFill>
            </a:endParaRPr>
          </a:p>
        </p:txBody>
      </p:sp>
      <p:sp>
        <p:nvSpPr>
          <p:cNvPr id="18" name="Rectangle 17">
            <a:extLst>
              <a:ext uri="{FF2B5EF4-FFF2-40B4-BE49-F238E27FC236}">
                <a16:creationId xmlns:a16="http://schemas.microsoft.com/office/drawing/2014/main" id="{14B5FC30-BE16-4ADF-A1D5-97ED840413DE}"/>
              </a:ext>
            </a:extLst>
          </p:cNvPr>
          <p:cNvSpPr/>
          <p:nvPr/>
        </p:nvSpPr>
        <p:spPr bwMode="auto">
          <a:xfrm>
            <a:off x="520171" y="9995293"/>
            <a:ext cx="4255032" cy="56894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sp>
        <p:nvSpPr>
          <p:cNvPr id="42" name="Rectangle 41">
            <a:extLst>
              <a:ext uri="{FF2B5EF4-FFF2-40B4-BE49-F238E27FC236}">
                <a16:creationId xmlns:a16="http://schemas.microsoft.com/office/drawing/2014/main" id="{4800B818-3031-4644-BC59-D7AD7E5CB0A5}"/>
              </a:ext>
            </a:extLst>
          </p:cNvPr>
          <p:cNvSpPr/>
          <p:nvPr/>
        </p:nvSpPr>
        <p:spPr bwMode="auto">
          <a:xfrm>
            <a:off x="520095" y="19173969"/>
            <a:ext cx="4255032" cy="13403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pic>
        <p:nvPicPr>
          <p:cNvPr id="19" name="Graphic 19" descr="Routeur sans fil">
            <a:extLst>
              <a:ext uri="{FF2B5EF4-FFF2-40B4-BE49-F238E27FC236}">
                <a16:creationId xmlns:a16="http://schemas.microsoft.com/office/drawing/2014/main" id="{94B18DE7-0264-44A2-B856-1405BD35AB1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93120" y="16901866"/>
            <a:ext cx="914495" cy="914400"/>
          </a:xfrm>
          <a:prstGeom prst="rect">
            <a:avLst/>
          </a:prstGeom>
        </p:spPr>
      </p:pic>
      <p:pic>
        <p:nvPicPr>
          <p:cNvPr id="21" name="Graphic 21" descr="Ordinateur">
            <a:extLst>
              <a:ext uri="{FF2B5EF4-FFF2-40B4-BE49-F238E27FC236}">
                <a16:creationId xmlns:a16="http://schemas.microsoft.com/office/drawing/2014/main" id="{1B232782-796B-4594-9613-597F34662F7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02569" y="19142959"/>
            <a:ext cx="1284430" cy="1261879"/>
          </a:xfrm>
          <a:prstGeom prst="rect">
            <a:avLst/>
          </a:prstGeom>
        </p:spPr>
      </p:pic>
      <p:sp>
        <p:nvSpPr>
          <p:cNvPr id="43" name="TextBox 42">
            <a:extLst>
              <a:ext uri="{FF2B5EF4-FFF2-40B4-BE49-F238E27FC236}">
                <a16:creationId xmlns:a16="http://schemas.microsoft.com/office/drawing/2014/main" id="{D673510F-6A2E-4350-B8B2-80D61FF703A5}"/>
              </a:ext>
            </a:extLst>
          </p:cNvPr>
          <p:cNvSpPr txBox="1"/>
          <p:nvPr/>
        </p:nvSpPr>
        <p:spPr>
          <a:xfrm>
            <a:off x="2891409" y="20233243"/>
            <a:ext cx="20930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err="1">
                <a:solidFill>
                  <a:schemeClr val="tx2"/>
                </a:solidFill>
                <a:latin typeface="Times New Roman"/>
                <a:ea typeface="MS PGothic"/>
                <a:cs typeface="Times New Roman"/>
              </a:rPr>
              <a:t>Doctor's</a:t>
            </a:r>
            <a:r>
              <a:rPr lang="fr-FR" sz="1600" dirty="0">
                <a:solidFill>
                  <a:schemeClr val="tx2"/>
                </a:solidFill>
                <a:latin typeface="Times New Roman"/>
                <a:ea typeface="MS PGothic"/>
                <a:cs typeface="Times New Roman"/>
              </a:rPr>
              <a:t> desktop</a:t>
            </a:r>
            <a:endParaRPr lang="fr-FR" dirty="0">
              <a:solidFill>
                <a:schemeClr val="tx2"/>
              </a:solidFill>
            </a:endParaRPr>
          </a:p>
        </p:txBody>
      </p:sp>
      <p:pic>
        <p:nvPicPr>
          <p:cNvPr id="23" name="Picture 23" descr="Une image contenant périphérique&#10;&#10;Description générée avec un niveau de confiance très élevé">
            <a:extLst>
              <a:ext uri="{FF2B5EF4-FFF2-40B4-BE49-F238E27FC236}">
                <a16:creationId xmlns:a16="http://schemas.microsoft.com/office/drawing/2014/main" id="{09AA811A-EB70-4094-811E-0C95AB32AEF5}"/>
              </a:ext>
            </a:extLst>
          </p:cNvPr>
          <p:cNvPicPr>
            <a:picLocks noChangeAspect="1"/>
          </p:cNvPicPr>
          <p:nvPr/>
        </p:nvPicPr>
        <p:blipFill>
          <a:blip r:embed="rId14"/>
          <a:stretch>
            <a:fillRect/>
          </a:stretch>
        </p:blipFill>
        <p:spPr>
          <a:xfrm>
            <a:off x="583813" y="19293599"/>
            <a:ext cx="1084380" cy="1084267"/>
          </a:xfrm>
          <a:prstGeom prst="rect">
            <a:avLst/>
          </a:prstGeom>
        </p:spPr>
      </p:pic>
      <p:sp>
        <p:nvSpPr>
          <p:cNvPr id="46" name="Arrow: Down 45">
            <a:extLst>
              <a:ext uri="{FF2B5EF4-FFF2-40B4-BE49-F238E27FC236}">
                <a16:creationId xmlns:a16="http://schemas.microsoft.com/office/drawing/2014/main" id="{EA9C6B42-7D87-43B4-8BD1-0CC4A45A6852}"/>
              </a:ext>
            </a:extLst>
          </p:cNvPr>
          <p:cNvSpPr/>
          <p:nvPr/>
        </p:nvSpPr>
        <p:spPr bwMode="auto">
          <a:xfrm rot="10800000">
            <a:off x="1311274" y="15788176"/>
            <a:ext cx="406161" cy="3298674"/>
          </a:xfrm>
          <a:prstGeom prst="downArrow">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sp>
        <p:nvSpPr>
          <p:cNvPr id="47" name="Arrow: Down 46">
            <a:extLst>
              <a:ext uri="{FF2B5EF4-FFF2-40B4-BE49-F238E27FC236}">
                <a16:creationId xmlns:a16="http://schemas.microsoft.com/office/drawing/2014/main" id="{E58EE50F-D7FA-4C29-A2CD-3A5450D5EAE2}"/>
              </a:ext>
            </a:extLst>
          </p:cNvPr>
          <p:cNvSpPr/>
          <p:nvPr/>
        </p:nvSpPr>
        <p:spPr bwMode="auto">
          <a:xfrm>
            <a:off x="3642125" y="15788200"/>
            <a:ext cx="406161" cy="3298674"/>
          </a:xfrm>
          <a:prstGeom prst="downArrow">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360045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Arial Narrow" charset="0"/>
            </a:endParaRPr>
          </a:p>
        </p:txBody>
      </p:sp>
      <p:sp>
        <p:nvSpPr>
          <p:cNvPr id="48" name="TextBox 47">
            <a:extLst>
              <a:ext uri="{FF2B5EF4-FFF2-40B4-BE49-F238E27FC236}">
                <a16:creationId xmlns:a16="http://schemas.microsoft.com/office/drawing/2014/main" id="{8DF158BA-CBCA-462C-933F-47E06AD5F8F1}"/>
              </a:ext>
            </a:extLst>
          </p:cNvPr>
          <p:cNvSpPr txBox="1"/>
          <p:nvPr/>
        </p:nvSpPr>
        <p:spPr>
          <a:xfrm rot="16200000">
            <a:off x="2616399" y="17185412"/>
            <a:ext cx="31243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solidFill>
                  <a:srgbClr val="00B050"/>
                </a:solidFill>
                <a:latin typeface="Times New Roman"/>
                <a:ea typeface="MS PGothic"/>
                <a:cs typeface="Times New Roman"/>
              </a:rPr>
              <a:t>Notification in case of emergency</a:t>
            </a:r>
            <a:endParaRPr lang="fr-FR">
              <a:solidFill>
                <a:srgbClr val="00B050"/>
              </a:solidFill>
            </a:endParaRPr>
          </a:p>
        </p:txBody>
      </p:sp>
      <p:sp>
        <p:nvSpPr>
          <p:cNvPr id="49" name="TextBox 48">
            <a:extLst>
              <a:ext uri="{FF2B5EF4-FFF2-40B4-BE49-F238E27FC236}">
                <a16:creationId xmlns:a16="http://schemas.microsoft.com/office/drawing/2014/main" id="{EA8E2ED3-4C6B-412F-BC5F-D0DBD64B20EF}"/>
              </a:ext>
            </a:extLst>
          </p:cNvPr>
          <p:cNvSpPr txBox="1"/>
          <p:nvPr/>
        </p:nvSpPr>
        <p:spPr>
          <a:xfrm rot="16200000">
            <a:off x="-319999" y="17342312"/>
            <a:ext cx="31243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err="1">
                <a:solidFill>
                  <a:srgbClr val="C00000"/>
                </a:solidFill>
                <a:latin typeface="Times New Roman"/>
                <a:ea typeface="MS PGothic"/>
                <a:cs typeface="Times New Roman"/>
              </a:rPr>
              <a:t>Doctor's</a:t>
            </a:r>
            <a:r>
              <a:rPr lang="fr-FR" sz="1600" dirty="0">
                <a:solidFill>
                  <a:srgbClr val="C00000"/>
                </a:solidFill>
                <a:latin typeface="Times New Roman"/>
                <a:ea typeface="MS PGothic"/>
                <a:cs typeface="Times New Roman"/>
              </a:rPr>
              <a:t> instructions</a:t>
            </a:r>
            <a:endParaRPr lang="fr-FR" dirty="0">
              <a:solidFill>
                <a:srgbClr val="C00000"/>
              </a:solidFill>
            </a:endParaRPr>
          </a:p>
        </p:txBody>
      </p:sp>
      <p:sp>
        <p:nvSpPr>
          <p:cNvPr id="50" name="TextBox 49">
            <a:extLst>
              <a:ext uri="{FF2B5EF4-FFF2-40B4-BE49-F238E27FC236}">
                <a16:creationId xmlns:a16="http://schemas.microsoft.com/office/drawing/2014/main" id="{E11E76CF-A67A-4F72-80D3-E0466C21B59D}"/>
              </a:ext>
            </a:extLst>
          </p:cNvPr>
          <p:cNvSpPr txBox="1"/>
          <p:nvPr/>
        </p:nvSpPr>
        <p:spPr>
          <a:xfrm>
            <a:off x="5256349" y="3649105"/>
            <a:ext cx="4548036" cy="102797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dirty="0">
                <a:solidFill>
                  <a:schemeClr val="accent5">
                    <a:lumMod val="50000"/>
                  </a:schemeClr>
                </a:solidFill>
                <a:latin typeface="Times New Roman"/>
                <a:ea typeface="MS PGothic"/>
                <a:cs typeface="Times New Roman"/>
              </a:rPr>
              <a:t>Signal acquisition : </a:t>
            </a:r>
            <a:endParaRPr lang="fr-FR" sz="1800" dirty="0">
              <a:solidFill>
                <a:schemeClr val="accent5">
                  <a:lumMod val="50000"/>
                </a:schemeClr>
              </a:solidFill>
              <a:latin typeface="Times New Roman"/>
              <a:cs typeface="Times New Roman"/>
            </a:endParaRPr>
          </a:p>
          <a:p>
            <a:r>
              <a:rPr lang="fr-FR" sz="1400" dirty="0">
                <a:solidFill>
                  <a:srgbClr val="00B050"/>
                </a:solidFill>
                <a:latin typeface="Times New Roman"/>
                <a:ea typeface="MS PGothic"/>
                <a:cs typeface="Times New Roman"/>
              </a:rPr>
              <a:t>    GY-521 </a:t>
            </a:r>
            <a:r>
              <a:rPr lang="fr-FR" sz="1400" dirty="0" err="1">
                <a:solidFill>
                  <a:srgbClr val="00B050"/>
                </a:solidFill>
                <a:latin typeface="Times New Roman"/>
                <a:ea typeface="MS PGothic"/>
                <a:cs typeface="Times New Roman"/>
              </a:rPr>
              <a:t>sensor</a:t>
            </a:r>
            <a:r>
              <a:rPr lang="fr-FR" sz="1400" dirty="0">
                <a:solidFill>
                  <a:srgbClr val="00B050"/>
                </a:solidFill>
                <a:latin typeface="Times New Roman"/>
                <a:ea typeface="MS PGothic"/>
                <a:cs typeface="Times New Roman"/>
              </a:rPr>
              <a:t> :</a:t>
            </a:r>
          </a:p>
          <a:p>
            <a:pPr marL="171450" indent="-171450">
              <a:buFont typeface="Arial"/>
              <a:buChar char="•"/>
            </a:pPr>
            <a:r>
              <a:rPr lang="fr-FR" sz="1400" dirty="0" err="1">
                <a:solidFill>
                  <a:schemeClr val="tx2"/>
                </a:solidFill>
                <a:latin typeface="Times New Roman"/>
                <a:ea typeface="MS PGothic"/>
                <a:cs typeface="Times New Roman"/>
              </a:rPr>
              <a:t>Connect</a:t>
            </a:r>
            <a:r>
              <a:rPr lang="fr-FR" sz="1400" dirty="0">
                <a:solidFill>
                  <a:schemeClr val="tx2"/>
                </a:solidFill>
                <a:latin typeface="Times New Roman"/>
                <a:ea typeface="MS PGothic"/>
                <a:cs typeface="Times New Roman"/>
              </a:rPr>
              <a:t> to WIFI </a:t>
            </a:r>
            <a:endParaRPr lang="fr-FR" sz="1400">
              <a:solidFill>
                <a:schemeClr val="tx2"/>
              </a:solidFill>
              <a:latin typeface="Times New Roman"/>
              <a:cs typeface="Times New Roman"/>
            </a:endParaRPr>
          </a:p>
          <a:p>
            <a:pPr marL="171450" indent="-171450">
              <a:buFont typeface="Arial"/>
              <a:buChar char="•"/>
            </a:pPr>
            <a:r>
              <a:rPr lang="fr-FR" sz="1400" dirty="0" err="1">
                <a:solidFill>
                  <a:schemeClr val="tx2"/>
                </a:solidFill>
                <a:latin typeface="Times New Roman"/>
                <a:ea typeface="MS PGothic"/>
                <a:cs typeface="Times New Roman"/>
              </a:rPr>
              <a:t>Get</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sensor</a:t>
            </a:r>
            <a:r>
              <a:rPr lang="fr-FR" sz="1400" dirty="0">
                <a:solidFill>
                  <a:schemeClr val="tx2"/>
                </a:solidFill>
                <a:latin typeface="Times New Roman"/>
                <a:ea typeface="MS PGothic"/>
                <a:cs typeface="Times New Roman"/>
              </a:rPr>
              <a:t> data</a:t>
            </a:r>
          </a:p>
          <a:p>
            <a:pPr marL="171450" indent="-171450">
              <a:buFont typeface="Arial"/>
              <a:buChar char="•"/>
            </a:pPr>
            <a:r>
              <a:rPr lang="fr-FR" sz="1400" dirty="0" err="1">
                <a:solidFill>
                  <a:schemeClr val="tx2"/>
                </a:solidFill>
                <a:latin typeface="Times New Roman"/>
                <a:ea typeface="MS PGothic"/>
                <a:cs typeface="Times New Roman"/>
              </a:rPr>
              <a:t>Make</a:t>
            </a:r>
            <a:r>
              <a:rPr lang="fr-FR" sz="1400" dirty="0">
                <a:solidFill>
                  <a:schemeClr val="tx2"/>
                </a:solidFill>
                <a:latin typeface="Times New Roman"/>
                <a:ea typeface="MS PGothic"/>
                <a:cs typeface="Times New Roman"/>
              </a:rPr>
              <a:t> JSON structure</a:t>
            </a:r>
          </a:p>
          <a:p>
            <a:pPr marL="171450" indent="-171450">
              <a:buFont typeface="Arial"/>
              <a:buChar char="•"/>
            </a:pPr>
            <a:r>
              <a:rPr lang="fr-FR" sz="1400" dirty="0" err="1">
                <a:solidFill>
                  <a:schemeClr val="tx2"/>
                </a:solidFill>
                <a:latin typeface="Times New Roman"/>
                <a:ea typeface="MS PGothic"/>
                <a:cs typeface="Times New Roman"/>
              </a:rPr>
              <a:t>Send</a:t>
            </a:r>
            <a:r>
              <a:rPr lang="fr-FR" sz="1400" dirty="0">
                <a:solidFill>
                  <a:schemeClr val="tx2"/>
                </a:solidFill>
                <a:latin typeface="Times New Roman"/>
                <a:ea typeface="MS PGothic"/>
                <a:cs typeface="Times New Roman"/>
              </a:rPr>
              <a:t> data to the server</a:t>
            </a: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r>
              <a:rPr lang="fr-FR" sz="1400" dirty="0">
                <a:solidFill>
                  <a:srgbClr val="00B050"/>
                </a:solidFill>
                <a:latin typeface="Times New Roman"/>
                <a:ea typeface="MS PGothic"/>
                <a:cs typeface="Times New Roman"/>
              </a:rPr>
              <a:t>    ECG </a:t>
            </a:r>
            <a:r>
              <a:rPr lang="fr-FR" sz="1400" dirty="0" err="1">
                <a:solidFill>
                  <a:srgbClr val="00B050"/>
                </a:solidFill>
                <a:latin typeface="Times New Roman"/>
                <a:ea typeface="MS PGothic"/>
                <a:cs typeface="Times New Roman"/>
              </a:rPr>
              <a:t>sensor</a:t>
            </a:r>
            <a:r>
              <a:rPr lang="fr-FR" sz="1400" dirty="0">
                <a:solidFill>
                  <a:srgbClr val="00B050"/>
                </a:solidFill>
                <a:latin typeface="Times New Roman"/>
                <a:ea typeface="MS PGothic"/>
                <a:cs typeface="Times New Roman"/>
              </a:rPr>
              <a:t> :</a:t>
            </a:r>
          </a:p>
          <a:p>
            <a:pPr marL="285750" indent="-285750">
              <a:buFont typeface="Arial"/>
              <a:buChar char="•"/>
            </a:pPr>
            <a:r>
              <a:rPr lang="fr-FR" sz="1400" dirty="0" err="1">
                <a:solidFill>
                  <a:schemeClr val="tx2"/>
                </a:solidFill>
                <a:latin typeface="Times New Roman"/>
                <a:ea typeface="MS PGothic"/>
                <a:cs typeface="Times New Roman"/>
              </a:rPr>
              <a:t>We</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need</a:t>
            </a:r>
            <a:r>
              <a:rPr lang="fr-FR" sz="1400" dirty="0">
                <a:solidFill>
                  <a:schemeClr val="tx2"/>
                </a:solidFill>
                <a:latin typeface="Times New Roman"/>
                <a:ea typeface="MS PGothic"/>
                <a:cs typeface="Times New Roman"/>
              </a:rPr>
              <a:t> a sampling </a:t>
            </a:r>
            <a:r>
              <a:rPr lang="fr-FR" sz="1400" dirty="0" err="1">
                <a:solidFill>
                  <a:schemeClr val="tx2"/>
                </a:solidFill>
                <a:latin typeface="Times New Roman"/>
                <a:ea typeface="MS PGothic"/>
                <a:cs typeface="Times New Roman"/>
              </a:rPr>
              <a:t>frequency</a:t>
            </a:r>
            <a:r>
              <a:rPr lang="fr-FR" sz="1400" dirty="0">
                <a:solidFill>
                  <a:schemeClr val="tx2"/>
                </a:solidFill>
                <a:latin typeface="Times New Roman"/>
                <a:ea typeface="MS PGothic"/>
                <a:cs typeface="Times New Roman"/>
              </a:rPr>
              <a:t> of 125 Hz </a:t>
            </a:r>
          </a:p>
          <a:p>
            <a:pPr marL="285750" indent="-285750">
              <a:buFont typeface="Arial"/>
              <a:buChar char="•"/>
            </a:pPr>
            <a:r>
              <a:rPr lang="fr-FR" sz="1400" dirty="0">
                <a:solidFill>
                  <a:schemeClr val="tx2"/>
                </a:solidFill>
                <a:latin typeface="Times New Roman"/>
                <a:ea typeface="MS PGothic"/>
                <a:cs typeface="Times New Roman"/>
              </a:rPr>
              <a:t>125 Hz ==&gt; Ts = 8 ms</a:t>
            </a:r>
          </a:p>
          <a:p>
            <a:pPr marL="285750" indent="-285750">
              <a:buFont typeface="Arial"/>
              <a:buChar char="•"/>
            </a:pPr>
            <a:r>
              <a:rPr lang="fr-FR" sz="1400" dirty="0">
                <a:solidFill>
                  <a:schemeClr val="tx2"/>
                </a:solidFill>
                <a:latin typeface="Times New Roman"/>
                <a:ea typeface="MS PGothic"/>
                <a:cs typeface="Times New Roman"/>
              </a:rPr>
              <a:t>Data </a:t>
            </a:r>
            <a:r>
              <a:rPr lang="fr-FR" sz="1400" dirty="0" err="1">
                <a:solidFill>
                  <a:schemeClr val="tx2"/>
                </a:solidFill>
                <a:latin typeface="Times New Roman"/>
                <a:ea typeface="MS PGothic"/>
                <a:cs typeface="Times New Roman"/>
              </a:rPr>
              <a:t>treatment</a:t>
            </a:r>
            <a:r>
              <a:rPr lang="fr-FR" sz="1400" dirty="0">
                <a:solidFill>
                  <a:schemeClr val="tx2"/>
                </a:solidFill>
                <a:latin typeface="Times New Roman"/>
                <a:ea typeface="MS PGothic"/>
                <a:cs typeface="Times New Roman"/>
              </a:rPr>
              <a:t> time : 0.25 ms</a:t>
            </a: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285750" indent="-2857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pPr marL="171450" indent="-171450">
              <a:buFont typeface="Arial"/>
              <a:buChar char="•"/>
            </a:pPr>
            <a:endParaRPr lang="fr-FR" sz="1400" dirty="0">
              <a:solidFill>
                <a:schemeClr val="tx2"/>
              </a:solidFill>
              <a:latin typeface="Times New Roman"/>
              <a:ea typeface="MS PGothic"/>
              <a:cs typeface="Times New Roman"/>
            </a:endParaRPr>
          </a:p>
          <a:p>
            <a:r>
              <a:rPr lang="fr-FR" sz="1400" dirty="0">
                <a:solidFill>
                  <a:schemeClr val="tx2"/>
                </a:solidFill>
                <a:latin typeface="Times New Roman"/>
                <a:ea typeface="MS PGothic"/>
                <a:cs typeface="Times New Roman"/>
              </a:rPr>
              <a:t>    </a:t>
            </a:r>
          </a:p>
        </p:txBody>
      </p:sp>
      <p:pic>
        <p:nvPicPr>
          <p:cNvPr id="25" name="Picture 25">
            <a:extLst>
              <a:ext uri="{FF2B5EF4-FFF2-40B4-BE49-F238E27FC236}">
                <a16:creationId xmlns:a16="http://schemas.microsoft.com/office/drawing/2014/main" id="{839D798B-4FFC-4DA3-8907-856C64B322A6}"/>
              </a:ext>
            </a:extLst>
          </p:cNvPr>
          <p:cNvPicPr>
            <a:picLocks noChangeAspect="1"/>
          </p:cNvPicPr>
          <p:nvPr/>
        </p:nvPicPr>
        <p:blipFill>
          <a:blip r:embed="rId15"/>
          <a:stretch>
            <a:fillRect/>
          </a:stretch>
        </p:blipFill>
        <p:spPr>
          <a:xfrm>
            <a:off x="5290962" y="5129239"/>
            <a:ext cx="2205397" cy="2205418"/>
          </a:xfrm>
          <a:prstGeom prst="rect">
            <a:avLst/>
          </a:prstGeom>
        </p:spPr>
      </p:pic>
      <p:pic>
        <p:nvPicPr>
          <p:cNvPr id="27" name="Picture 27" descr="Une image contenant capture d’écran&#10;&#10;Description générée avec un niveau de confiance très élevé">
            <a:extLst>
              <a:ext uri="{FF2B5EF4-FFF2-40B4-BE49-F238E27FC236}">
                <a16:creationId xmlns:a16="http://schemas.microsoft.com/office/drawing/2014/main" id="{ED729A5C-BACD-43EF-9AC3-D5D59B1580DA}"/>
              </a:ext>
            </a:extLst>
          </p:cNvPr>
          <p:cNvPicPr>
            <a:picLocks noChangeAspect="1"/>
          </p:cNvPicPr>
          <p:nvPr/>
        </p:nvPicPr>
        <p:blipFill>
          <a:blip r:embed="rId16"/>
          <a:stretch>
            <a:fillRect/>
          </a:stretch>
        </p:blipFill>
        <p:spPr>
          <a:xfrm>
            <a:off x="7587956" y="5128517"/>
            <a:ext cx="2216607" cy="2195773"/>
          </a:xfrm>
          <a:prstGeom prst="rect">
            <a:avLst/>
          </a:prstGeom>
        </p:spPr>
      </p:pic>
      <p:pic>
        <p:nvPicPr>
          <p:cNvPr id="29" name="Picture 29">
            <a:extLst>
              <a:ext uri="{FF2B5EF4-FFF2-40B4-BE49-F238E27FC236}">
                <a16:creationId xmlns:a16="http://schemas.microsoft.com/office/drawing/2014/main" id="{73DC3046-3789-463E-A3ED-018440266FB7}"/>
              </a:ext>
            </a:extLst>
          </p:cNvPr>
          <p:cNvPicPr>
            <a:picLocks noChangeAspect="1"/>
          </p:cNvPicPr>
          <p:nvPr/>
        </p:nvPicPr>
        <p:blipFill>
          <a:blip r:embed="rId17"/>
          <a:stretch>
            <a:fillRect/>
          </a:stretch>
        </p:blipFill>
        <p:spPr>
          <a:xfrm>
            <a:off x="5940582" y="8552815"/>
            <a:ext cx="3236731" cy="1761283"/>
          </a:xfrm>
          <a:prstGeom prst="rect">
            <a:avLst/>
          </a:prstGeom>
        </p:spPr>
      </p:pic>
      <p:pic>
        <p:nvPicPr>
          <p:cNvPr id="45" name="Picture 50" descr="Une image contenant périphérique, horloge&#10;&#10;Description générée avec un niveau de confiance élevé">
            <a:extLst>
              <a:ext uri="{FF2B5EF4-FFF2-40B4-BE49-F238E27FC236}">
                <a16:creationId xmlns:a16="http://schemas.microsoft.com/office/drawing/2014/main" id="{F0B92708-EC07-44A0-AD0E-58FE05D60CD3}"/>
              </a:ext>
            </a:extLst>
          </p:cNvPr>
          <p:cNvPicPr>
            <a:picLocks noChangeAspect="1"/>
          </p:cNvPicPr>
          <p:nvPr/>
        </p:nvPicPr>
        <p:blipFill>
          <a:blip r:embed="rId18"/>
          <a:stretch>
            <a:fillRect/>
          </a:stretch>
        </p:blipFill>
        <p:spPr>
          <a:xfrm>
            <a:off x="10204787" y="7939675"/>
            <a:ext cx="1857994" cy="4114800"/>
          </a:xfrm>
          <a:prstGeom prst="rect">
            <a:avLst/>
          </a:prstGeom>
        </p:spPr>
      </p:pic>
      <p:sp>
        <p:nvSpPr>
          <p:cNvPr id="52" name="TextBox 51">
            <a:extLst>
              <a:ext uri="{FF2B5EF4-FFF2-40B4-BE49-F238E27FC236}">
                <a16:creationId xmlns:a16="http://schemas.microsoft.com/office/drawing/2014/main" id="{E546C34B-5AC1-4E72-B4C6-AFF9FE712284}"/>
              </a:ext>
            </a:extLst>
          </p:cNvPr>
          <p:cNvSpPr txBox="1"/>
          <p:nvPr/>
        </p:nvSpPr>
        <p:spPr>
          <a:xfrm>
            <a:off x="12019881" y="7935183"/>
            <a:ext cx="27432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fr-FR" sz="1400" dirty="0">
                <a:solidFill>
                  <a:schemeClr val="tx2"/>
                </a:solidFill>
                <a:latin typeface="Times New Roman"/>
                <a:ea typeface="MS PGothic"/>
                <a:cs typeface="Times New Roman"/>
              </a:rPr>
              <a:t>This figure </a:t>
            </a:r>
            <a:r>
              <a:rPr lang="fr-FR" sz="1400" dirty="0" err="1">
                <a:solidFill>
                  <a:schemeClr val="tx2"/>
                </a:solidFill>
                <a:latin typeface="Times New Roman"/>
                <a:ea typeface="MS PGothic"/>
                <a:cs typeface="Times New Roman"/>
              </a:rPr>
              <a:t>illustrates</a:t>
            </a:r>
            <a:r>
              <a:rPr lang="fr-FR" sz="1400" dirty="0">
                <a:solidFill>
                  <a:schemeClr val="tx2"/>
                </a:solidFill>
                <a:latin typeface="Times New Roman"/>
                <a:ea typeface="MS PGothic"/>
                <a:cs typeface="Times New Roman"/>
              </a:rPr>
              <a:t> the network architecture </a:t>
            </a:r>
            <a:r>
              <a:rPr lang="fr-FR" sz="1400" dirty="0" err="1">
                <a:solidFill>
                  <a:schemeClr val="tx2"/>
                </a:solidFill>
                <a:latin typeface="Times New Roman"/>
                <a:ea typeface="MS PGothic"/>
                <a:cs typeface="Times New Roman"/>
              </a:rPr>
              <a:t>proposed</a:t>
            </a:r>
            <a:r>
              <a:rPr lang="fr-FR" sz="1400" dirty="0">
                <a:solidFill>
                  <a:schemeClr val="tx2"/>
                </a:solidFill>
                <a:latin typeface="Times New Roman"/>
                <a:ea typeface="MS PGothic"/>
                <a:cs typeface="Times New Roman"/>
              </a:rPr>
              <a:t> for the beat classification </a:t>
            </a:r>
            <a:r>
              <a:rPr lang="fr-FR" sz="1400" dirty="0" err="1">
                <a:solidFill>
                  <a:schemeClr val="tx2"/>
                </a:solidFill>
                <a:latin typeface="Times New Roman"/>
                <a:ea typeface="MS PGothic"/>
                <a:cs typeface="Times New Roman"/>
              </a:rPr>
              <a:t>task</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Extracted</a:t>
            </a:r>
            <a:r>
              <a:rPr lang="fr-FR" sz="1400" dirty="0">
                <a:solidFill>
                  <a:schemeClr val="tx2"/>
                </a:solidFill>
                <a:latin typeface="Times New Roman"/>
                <a:ea typeface="MS PGothic"/>
                <a:cs typeface="Times New Roman"/>
              </a:rPr>
              <a:t> beats are </a:t>
            </a:r>
            <a:r>
              <a:rPr lang="fr-FR" sz="1400" dirty="0" err="1">
                <a:solidFill>
                  <a:schemeClr val="tx2"/>
                </a:solidFill>
                <a:latin typeface="Times New Roman"/>
                <a:ea typeface="MS PGothic"/>
                <a:cs typeface="Times New Roman"/>
              </a:rPr>
              <a:t>used</a:t>
            </a:r>
            <a:r>
              <a:rPr lang="fr-FR" sz="1400" dirty="0">
                <a:solidFill>
                  <a:schemeClr val="tx2"/>
                </a:solidFill>
                <a:latin typeface="Times New Roman"/>
                <a:ea typeface="MS PGothic"/>
                <a:cs typeface="Times New Roman"/>
              </a:rPr>
              <a:t> as inputs. </a:t>
            </a:r>
            <a:r>
              <a:rPr lang="fr-FR" sz="1400" dirty="0" err="1">
                <a:solidFill>
                  <a:schemeClr val="tx2"/>
                </a:solidFill>
                <a:latin typeface="Times New Roman"/>
                <a:ea typeface="MS PGothic"/>
                <a:cs typeface="Times New Roman"/>
              </a:rPr>
              <a:t>Here</a:t>
            </a:r>
            <a:r>
              <a:rPr lang="fr-FR" sz="1400" dirty="0">
                <a:solidFill>
                  <a:schemeClr val="tx2"/>
                </a:solidFill>
                <a:latin typeface="Times New Roman"/>
                <a:ea typeface="MS PGothic"/>
                <a:cs typeface="Times New Roman"/>
              </a:rPr>
              <a:t>, all </a:t>
            </a:r>
            <a:r>
              <a:rPr lang="fr-FR" sz="1400" dirty="0" err="1">
                <a:solidFill>
                  <a:schemeClr val="tx2"/>
                </a:solidFill>
                <a:latin typeface="Times New Roman"/>
                <a:ea typeface="MS PGothic"/>
                <a:cs typeface="Times New Roman"/>
              </a:rPr>
              <a:t>convolutional</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layers</a:t>
            </a:r>
            <a:r>
              <a:rPr lang="fr-FR" sz="1400" dirty="0">
                <a:solidFill>
                  <a:schemeClr val="tx2"/>
                </a:solidFill>
                <a:latin typeface="Times New Roman"/>
                <a:ea typeface="MS PGothic"/>
                <a:cs typeface="Times New Roman"/>
              </a:rPr>
              <a:t> are </a:t>
            </a:r>
            <a:r>
              <a:rPr lang="fr-FR" sz="1400" dirty="0" err="1">
                <a:solidFill>
                  <a:schemeClr val="tx2"/>
                </a:solidFill>
                <a:latin typeface="Times New Roman"/>
                <a:ea typeface="MS PGothic"/>
                <a:cs typeface="Times New Roman"/>
              </a:rPr>
              <a:t>applying</a:t>
            </a:r>
            <a:r>
              <a:rPr lang="fr-FR" sz="1400" dirty="0">
                <a:solidFill>
                  <a:schemeClr val="tx2"/>
                </a:solidFill>
                <a:latin typeface="Times New Roman"/>
                <a:ea typeface="MS PGothic"/>
                <a:cs typeface="Times New Roman"/>
              </a:rPr>
              <a:t> 1-D convolution </a:t>
            </a:r>
            <a:r>
              <a:rPr lang="fr-FR" sz="1400" dirty="0" err="1">
                <a:solidFill>
                  <a:schemeClr val="tx2"/>
                </a:solidFill>
                <a:latin typeface="Times New Roman"/>
                <a:ea typeface="MS PGothic"/>
                <a:cs typeface="Times New Roman"/>
              </a:rPr>
              <a:t>through</a:t>
            </a:r>
            <a:r>
              <a:rPr lang="fr-FR" sz="1400" dirty="0">
                <a:solidFill>
                  <a:schemeClr val="tx2"/>
                </a:solidFill>
                <a:latin typeface="Times New Roman"/>
                <a:ea typeface="MS PGothic"/>
                <a:cs typeface="Times New Roman"/>
              </a:rPr>
              <a:t> time and </a:t>
            </a:r>
            <a:r>
              <a:rPr lang="fr-FR" sz="1400" dirty="0" err="1">
                <a:solidFill>
                  <a:schemeClr val="tx2"/>
                </a:solidFill>
                <a:latin typeface="Times New Roman"/>
                <a:ea typeface="MS PGothic"/>
                <a:cs typeface="Times New Roman"/>
              </a:rPr>
              <a:t>each</a:t>
            </a:r>
            <a:r>
              <a:rPr lang="fr-FR" sz="1400" dirty="0">
                <a:solidFill>
                  <a:schemeClr val="tx2"/>
                </a:solidFill>
                <a:latin typeface="Times New Roman"/>
                <a:ea typeface="MS PGothic"/>
                <a:cs typeface="Times New Roman"/>
              </a:rPr>
              <a:t> have 32 kernels of size 5.</a:t>
            </a:r>
          </a:p>
          <a:p>
            <a:pPr marL="285750" indent="-285750" algn="just">
              <a:buFont typeface="Arial"/>
              <a:buChar char="•"/>
            </a:pPr>
            <a:endParaRPr lang="fr-FR" sz="1400" dirty="0">
              <a:solidFill>
                <a:schemeClr val="tx2"/>
              </a:solidFill>
              <a:latin typeface="Times New Roman"/>
              <a:cs typeface="Times New Roman"/>
            </a:endParaRPr>
          </a:p>
          <a:p>
            <a:pPr marL="285750" indent="-285750" algn="just">
              <a:buFont typeface="Arial"/>
              <a:buChar char="•"/>
            </a:pPr>
            <a:r>
              <a:rPr lang="fr-FR" sz="1400" dirty="0" err="1">
                <a:solidFill>
                  <a:schemeClr val="tx2"/>
                </a:solidFill>
                <a:latin typeface="Times New Roman"/>
                <a:ea typeface="MS PGothic"/>
                <a:cs typeface="Times New Roman"/>
              </a:rPr>
              <a:t>We</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also</a:t>
            </a:r>
            <a:r>
              <a:rPr lang="fr-FR" sz="1400" dirty="0">
                <a:solidFill>
                  <a:schemeClr val="tx2"/>
                </a:solidFill>
                <a:latin typeface="Times New Roman"/>
                <a:ea typeface="MS PGothic"/>
                <a:cs typeface="Times New Roman"/>
              </a:rPr>
              <a:t> use </a:t>
            </a:r>
            <a:r>
              <a:rPr lang="fr-FR" sz="1400" dirty="0" err="1">
                <a:solidFill>
                  <a:schemeClr val="tx2"/>
                </a:solidFill>
                <a:latin typeface="Times New Roman"/>
                <a:ea typeface="MS PGothic"/>
                <a:cs typeface="Times New Roman"/>
              </a:rPr>
              <a:t>maxpooling</a:t>
            </a:r>
            <a:r>
              <a:rPr lang="fr-FR" sz="1400" dirty="0">
                <a:solidFill>
                  <a:schemeClr val="tx2"/>
                </a:solidFill>
                <a:latin typeface="Times New Roman"/>
                <a:ea typeface="MS PGothic"/>
                <a:cs typeface="Times New Roman"/>
              </a:rPr>
              <a:t> of size 5 and stride 2 in all </a:t>
            </a:r>
            <a:r>
              <a:rPr lang="fr-FR" sz="1400" dirty="0" err="1">
                <a:solidFill>
                  <a:schemeClr val="tx2"/>
                </a:solidFill>
                <a:latin typeface="Times New Roman"/>
                <a:ea typeface="MS PGothic"/>
                <a:cs typeface="Times New Roman"/>
              </a:rPr>
              <a:t>pooling</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layers</a:t>
            </a:r>
            <a:r>
              <a:rPr lang="fr-FR" sz="1400" dirty="0">
                <a:solidFill>
                  <a:schemeClr val="tx2"/>
                </a:solidFill>
                <a:latin typeface="Times New Roman"/>
                <a:ea typeface="MS PGothic"/>
                <a:cs typeface="Times New Roman"/>
              </a:rPr>
              <a:t>. The </a:t>
            </a:r>
            <a:r>
              <a:rPr lang="fr-FR" sz="1400" dirty="0" err="1">
                <a:solidFill>
                  <a:schemeClr val="tx2"/>
                </a:solidFill>
                <a:latin typeface="Times New Roman"/>
                <a:ea typeface="MS PGothic"/>
                <a:cs typeface="Times New Roman"/>
              </a:rPr>
              <a:t>predictor</a:t>
            </a:r>
            <a:r>
              <a:rPr lang="fr-FR" sz="1400" dirty="0">
                <a:solidFill>
                  <a:schemeClr val="tx2"/>
                </a:solidFill>
                <a:latin typeface="Times New Roman"/>
                <a:ea typeface="MS PGothic"/>
                <a:cs typeface="Times New Roman"/>
              </a:rPr>
              <a:t> network </a:t>
            </a:r>
            <a:r>
              <a:rPr lang="fr-FR" sz="1400" dirty="0" err="1">
                <a:solidFill>
                  <a:schemeClr val="tx2"/>
                </a:solidFill>
                <a:latin typeface="Times New Roman"/>
                <a:ea typeface="MS PGothic"/>
                <a:cs typeface="Times New Roman"/>
              </a:rPr>
              <a:t>consists</a:t>
            </a:r>
            <a:r>
              <a:rPr lang="fr-FR" sz="1400" dirty="0">
                <a:solidFill>
                  <a:schemeClr val="tx2"/>
                </a:solidFill>
                <a:latin typeface="Times New Roman"/>
                <a:ea typeface="MS PGothic"/>
                <a:cs typeface="Times New Roman"/>
              </a:rPr>
              <a:t> pf five </a:t>
            </a:r>
            <a:r>
              <a:rPr lang="fr-FR" sz="1400" dirty="0" err="1">
                <a:solidFill>
                  <a:schemeClr val="tx2"/>
                </a:solidFill>
                <a:latin typeface="Times New Roman"/>
                <a:ea typeface="MS PGothic"/>
                <a:cs typeface="Times New Roman"/>
              </a:rPr>
              <a:t>residual</a:t>
            </a:r>
            <a:r>
              <a:rPr lang="fr-FR" sz="1400" dirty="0">
                <a:solidFill>
                  <a:schemeClr val="tx2"/>
                </a:solidFill>
                <a:latin typeface="Times New Roman"/>
                <a:ea typeface="MS PGothic"/>
                <a:cs typeface="Times New Roman"/>
              </a:rPr>
              <a:t> blocks </a:t>
            </a:r>
            <a:r>
              <a:rPr lang="fr-FR" sz="1400" dirty="0" err="1">
                <a:solidFill>
                  <a:schemeClr val="tx2"/>
                </a:solidFill>
                <a:latin typeface="Times New Roman"/>
                <a:ea typeface="MS PGothic"/>
                <a:cs typeface="Times New Roman"/>
              </a:rPr>
              <a:t>followed</a:t>
            </a:r>
            <a:r>
              <a:rPr lang="fr-FR" sz="1400" dirty="0">
                <a:solidFill>
                  <a:schemeClr val="tx2"/>
                </a:solidFill>
                <a:latin typeface="Times New Roman"/>
                <a:ea typeface="MS PGothic"/>
                <a:cs typeface="Times New Roman"/>
              </a:rPr>
              <a:t> by </a:t>
            </a:r>
            <a:r>
              <a:rPr lang="fr-FR" sz="1400" dirty="0" err="1">
                <a:solidFill>
                  <a:schemeClr val="tx2"/>
                </a:solidFill>
                <a:latin typeface="Times New Roman"/>
                <a:ea typeface="MS PGothic"/>
                <a:cs typeface="Times New Roman"/>
              </a:rPr>
              <a:t>two</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fully-connected</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layers</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with</a:t>
            </a:r>
            <a:r>
              <a:rPr lang="fr-FR" sz="1400" dirty="0">
                <a:solidFill>
                  <a:schemeClr val="tx2"/>
                </a:solidFill>
                <a:latin typeface="Times New Roman"/>
                <a:ea typeface="MS PGothic"/>
                <a:cs typeface="Times New Roman"/>
              </a:rPr>
              <a:t> 32 </a:t>
            </a:r>
            <a:r>
              <a:rPr lang="fr-FR" sz="1400" dirty="0" err="1">
                <a:solidFill>
                  <a:schemeClr val="tx2"/>
                </a:solidFill>
                <a:latin typeface="Times New Roman"/>
                <a:ea typeface="MS PGothic"/>
                <a:cs typeface="Times New Roman"/>
              </a:rPr>
              <a:t>neurons</a:t>
            </a:r>
            <a:r>
              <a:rPr lang="fr-FR" sz="1400" dirty="0">
                <a:solidFill>
                  <a:schemeClr val="tx2"/>
                </a:solidFill>
                <a:latin typeface="Times New Roman"/>
                <a:ea typeface="MS PGothic"/>
                <a:cs typeface="Times New Roman"/>
              </a:rPr>
              <a:t> </a:t>
            </a:r>
            <a:r>
              <a:rPr lang="fr-FR" sz="1400" dirty="0" err="1">
                <a:solidFill>
                  <a:schemeClr val="tx2"/>
                </a:solidFill>
                <a:latin typeface="Times New Roman"/>
                <a:ea typeface="MS PGothic"/>
                <a:cs typeface="Times New Roman"/>
              </a:rPr>
              <a:t>each</a:t>
            </a:r>
            <a:r>
              <a:rPr lang="fr-FR" sz="1400" dirty="0">
                <a:solidFill>
                  <a:schemeClr val="tx2"/>
                </a:solidFill>
                <a:latin typeface="Times New Roman"/>
                <a:ea typeface="MS PGothic"/>
                <a:cs typeface="Times New Roman"/>
              </a:rPr>
              <a:t> and a </a:t>
            </a:r>
            <a:r>
              <a:rPr lang="fr-FR" sz="1400" dirty="0" err="1">
                <a:solidFill>
                  <a:schemeClr val="tx2"/>
                </a:solidFill>
                <a:latin typeface="Times New Roman"/>
                <a:ea typeface="MS PGothic"/>
                <a:cs typeface="Times New Roman"/>
              </a:rPr>
              <a:t>softmax</a:t>
            </a:r>
            <a:r>
              <a:rPr lang="fr-FR" sz="1400" dirty="0">
                <a:solidFill>
                  <a:schemeClr val="tx2"/>
                </a:solidFill>
                <a:latin typeface="Times New Roman"/>
                <a:ea typeface="MS PGothic"/>
                <a:cs typeface="Times New Roman"/>
              </a:rPr>
              <a:t> layer to </a:t>
            </a:r>
            <a:r>
              <a:rPr lang="fr-FR" sz="1400" dirty="0" err="1">
                <a:solidFill>
                  <a:schemeClr val="tx2"/>
                </a:solidFill>
                <a:latin typeface="Times New Roman"/>
                <a:ea typeface="MS PGothic"/>
                <a:cs typeface="Times New Roman"/>
              </a:rPr>
              <a:t>predict</a:t>
            </a:r>
            <a:r>
              <a:rPr lang="fr-FR" sz="1400" dirty="0">
                <a:solidFill>
                  <a:schemeClr val="tx2"/>
                </a:solidFill>
                <a:latin typeface="Times New Roman"/>
                <a:ea typeface="MS PGothic"/>
                <a:cs typeface="Times New Roman"/>
              </a:rPr>
              <a:t> output class.</a:t>
            </a:r>
            <a:endParaRPr lang="fr-FR" sz="1400" dirty="0">
              <a:solidFill>
                <a:schemeClr val="tx2"/>
              </a:solidFill>
              <a:latin typeface="Times New Roman"/>
              <a:cs typeface="Times New Roman"/>
            </a:endParaRPr>
          </a:p>
        </p:txBody>
      </p:sp>
      <p:pic>
        <p:nvPicPr>
          <p:cNvPr id="53" name="Picture 53" descr="Une image contenant capture d’écran&#10;&#10;Description générée avec un niveau de confiance très élevé">
            <a:extLst>
              <a:ext uri="{FF2B5EF4-FFF2-40B4-BE49-F238E27FC236}">
                <a16:creationId xmlns:a16="http://schemas.microsoft.com/office/drawing/2014/main" id="{1B16D10A-C5F6-4E56-A3C0-675DE4405161}"/>
              </a:ext>
            </a:extLst>
          </p:cNvPr>
          <p:cNvPicPr>
            <a:picLocks noChangeAspect="1"/>
          </p:cNvPicPr>
          <p:nvPr/>
        </p:nvPicPr>
        <p:blipFill>
          <a:blip r:embed="rId19"/>
          <a:stretch>
            <a:fillRect/>
          </a:stretch>
        </p:blipFill>
        <p:spPr>
          <a:xfrm>
            <a:off x="10269689" y="12522664"/>
            <a:ext cx="4403543" cy="2015910"/>
          </a:xfrm>
          <a:prstGeom prst="rect">
            <a:avLst/>
          </a:prstGeom>
        </p:spPr>
      </p:pic>
      <p:sp>
        <p:nvSpPr>
          <p:cNvPr id="64" name="TextBox 63">
            <a:extLst>
              <a:ext uri="{FF2B5EF4-FFF2-40B4-BE49-F238E27FC236}">
                <a16:creationId xmlns:a16="http://schemas.microsoft.com/office/drawing/2014/main" id="{6DDC67DA-7DFF-4524-A6D2-1B0DD80BFF2B}"/>
              </a:ext>
            </a:extLst>
          </p:cNvPr>
          <p:cNvSpPr txBox="1"/>
          <p:nvPr/>
        </p:nvSpPr>
        <p:spPr>
          <a:xfrm>
            <a:off x="10164509" y="12131690"/>
            <a:ext cx="20930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dirty="0">
                <a:solidFill>
                  <a:srgbClr val="00B050"/>
                </a:solidFill>
                <a:latin typeface="Times New Roman"/>
                <a:ea typeface="MS PGothic"/>
                <a:cs typeface="Times New Roman"/>
              </a:rPr>
              <a:t>Model performance : </a:t>
            </a:r>
            <a:endParaRPr lang="fr-FR" dirty="0">
              <a:solidFill>
                <a:srgbClr val="00B050"/>
              </a:solidFill>
            </a:endParaRPr>
          </a:p>
        </p:txBody>
      </p:sp>
      <p:sp>
        <p:nvSpPr>
          <p:cNvPr id="55" name="TextBox 54">
            <a:extLst>
              <a:ext uri="{FF2B5EF4-FFF2-40B4-BE49-F238E27FC236}">
                <a16:creationId xmlns:a16="http://schemas.microsoft.com/office/drawing/2014/main" id="{F77CB511-29B7-4DB6-B3CE-2C7F23892F27}"/>
              </a:ext>
            </a:extLst>
          </p:cNvPr>
          <p:cNvSpPr txBox="1"/>
          <p:nvPr/>
        </p:nvSpPr>
        <p:spPr>
          <a:xfrm>
            <a:off x="10235219" y="15484849"/>
            <a:ext cx="443593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000000"/>
                </a:solidFill>
                <a:latin typeface="Times New Roman"/>
                <a:ea typeface="MS PGothic"/>
                <a:cs typeface="Times New Roman"/>
              </a:rPr>
              <a:t>This project of Designing and Implementing an Intelligent Solution for Remote Patient Monitoring was a very interesting topic that was perfectly in line with our curriculum because it allowed us to combine both opportunity to improve our autonomy and group work and face the challenges of the future.</a:t>
            </a:r>
            <a:endParaRPr lang="fr-FR" dirty="0"/>
          </a:p>
        </p:txBody>
      </p:sp>
      <p:sp>
        <p:nvSpPr>
          <p:cNvPr id="66" name="Text Box 563">
            <a:extLst>
              <a:ext uri="{FF2B5EF4-FFF2-40B4-BE49-F238E27FC236}">
                <a16:creationId xmlns:a16="http://schemas.microsoft.com/office/drawing/2014/main" id="{EB2C492F-40D1-46AF-B620-F1F9EB41B5D7}"/>
              </a:ext>
            </a:extLst>
          </p:cNvPr>
          <p:cNvSpPr txBox="1">
            <a:spLocks noChangeArrowheads="1"/>
          </p:cNvSpPr>
          <p:nvPr/>
        </p:nvSpPr>
        <p:spPr bwMode="auto">
          <a:xfrm>
            <a:off x="10117875" y="17434248"/>
            <a:ext cx="4656138" cy="4079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7390" tIns="18692" rIns="37390" bIns="18692" anchor="t">
            <a:spAutoFit/>
          </a:bodyPr>
          <a:lstStyle>
            <a:lvl1pPr defTabSz="373063" eaLnBrk="0" hangingPunct="0">
              <a:defRPr sz="1200">
                <a:solidFill>
                  <a:schemeClr val="tx1"/>
                </a:solidFill>
                <a:latin typeface="Arial Narrow" pitchFamily="34" charset="0"/>
                <a:ea typeface="MS PGothic" pitchFamily="34" charset="-128"/>
              </a:defRPr>
            </a:lvl1pPr>
            <a:lvl2pPr marL="742950" indent="-285750" defTabSz="373063" eaLnBrk="0" hangingPunct="0">
              <a:defRPr sz="1200">
                <a:solidFill>
                  <a:schemeClr val="tx1"/>
                </a:solidFill>
                <a:latin typeface="Arial Narrow" pitchFamily="34" charset="0"/>
                <a:ea typeface="MS PGothic" pitchFamily="34" charset="-128"/>
              </a:defRPr>
            </a:lvl2pPr>
            <a:lvl3pPr marL="1143000" indent="-228600" defTabSz="373063" eaLnBrk="0" hangingPunct="0">
              <a:defRPr sz="1200">
                <a:solidFill>
                  <a:schemeClr val="tx1"/>
                </a:solidFill>
                <a:latin typeface="Arial Narrow" pitchFamily="34" charset="0"/>
                <a:ea typeface="MS PGothic" pitchFamily="34" charset="-128"/>
              </a:defRPr>
            </a:lvl3pPr>
            <a:lvl4pPr marL="1600200" indent="-228600" defTabSz="373063" eaLnBrk="0" hangingPunct="0">
              <a:defRPr sz="1200">
                <a:solidFill>
                  <a:schemeClr val="tx1"/>
                </a:solidFill>
                <a:latin typeface="Arial Narrow" pitchFamily="34" charset="0"/>
                <a:ea typeface="MS PGothic" pitchFamily="34" charset="-128"/>
              </a:defRPr>
            </a:lvl4pPr>
            <a:lvl5pPr marL="2057400" indent="-228600" defTabSz="373063" eaLnBrk="0" hangingPunct="0">
              <a:defRPr sz="1200">
                <a:solidFill>
                  <a:schemeClr val="tx1"/>
                </a:solidFill>
                <a:latin typeface="Arial Narrow" pitchFamily="34" charset="0"/>
                <a:ea typeface="MS PGothic" pitchFamily="34" charset="-128"/>
              </a:defRPr>
            </a:lvl5pPr>
            <a:lvl6pPr marL="25146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6pPr>
            <a:lvl7pPr marL="29718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7pPr>
            <a:lvl8pPr marL="34290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8pPr>
            <a:lvl9pPr marL="3886200" indent="-228600" defTabSz="373063" eaLnBrk="0" fontAlgn="base" hangingPunct="0">
              <a:spcBef>
                <a:spcPct val="0"/>
              </a:spcBef>
              <a:spcAft>
                <a:spcPct val="0"/>
              </a:spcAft>
              <a:defRPr sz="1200">
                <a:solidFill>
                  <a:schemeClr val="tx1"/>
                </a:solidFill>
                <a:latin typeface="Arial Narrow" pitchFamily="34" charset="0"/>
                <a:ea typeface="MS PGothic" pitchFamily="34" charset="-128"/>
              </a:defRPr>
            </a:lvl9pPr>
          </a:lstStyle>
          <a:p>
            <a:pPr algn="ctr">
              <a:spcBef>
                <a:spcPct val="50000"/>
              </a:spcBef>
            </a:pPr>
            <a:r>
              <a:rPr lang="en-US" sz="2400" b="1" dirty="0">
                <a:solidFill>
                  <a:schemeClr val="bg1"/>
                </a:solidFill>
                <a:latin typeface="Times New Roman"/>
                <a:ea typeface="MS PGothic"/>
                <a:cs typeface="Times New Roman"/>
              </a:rPr>
              <a:t>References</a:t>
            </a:r>
            <a:endParaRPr lang="fr-FR" dirty="0">
              <a:solidFill>
                <a:schemeClr val="bg1"/>
              </a:solidFill>
            </a:endParaRPr>
          </a:p>
        </p:txBody>
      </p:sp>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9487</TotalTime>
  <Words>92</Words>
  <Application>Microsoft Office PowerPoint</Application>
  <PresentationFormat>Custom</PresentationFormat>
  <Paragraphs>18</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Portrait Poster Template</dc:title>
  <dc:subject>Free PowerPoint poster templates</dc:subject>
  <dc:creator>Copywrite Digital - Tralee - 066 7128671</dc:creator>
  <cp:keywords>poster presentation, poster design, poster template</cp:keywords>
  <cp:lastModifiedBy>taoufik</cp:lastModifiedBy>
  <cp:revision>829</cp:revision>
  <cp:lastPrinted>2009-11-10T08:04:03Z</cp:lastPrinted>
  <dcterms:created xsi:type="dcterms:W3CDTF">2009-11-10T07:29:27Z</dcterms:created>
  <dcterms:modified xsi:type="dcterms:W3CDTF">2019-05-16T01:44:46Z</dcterms:modified>
  <cp:category>Powerpoint poster templates</cp:category>
</cp:coreProperties>
</file>