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1" r:id="rId6"/>
    <p:sldId id="262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 JSP</a:t>
            </a:r>
            <a:r>
              <a:rPr lang="zh-CN" altLang="en-US" dirty="0" smtClean="0"/>
              <a:t>和数据库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38138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给定工地数据库</a:t>
            </a:r>
            <a:r>
              <a:rPr lang="en-US" altLang="zh-CN" sz="3600" dirty="0" smtClean="0"/>
              <a:t>(site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SQL Server2014),</a:t>
            </a:r>
            <a:br>
              <a:rPr lang="en-US" altLang="zh-CN" sz="3600" dirty="0" smtClean="0"/>
            </a:br>
            <a:r>
              <a:rPr lang="zh-CN" altLang="en-US" sz="3600" dirty="0" smtClean="0"/>
              <a:t>包含工人信息表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WorkerInfo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30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工人表的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WorkerInfo</a:t>
            </a:r>
            <a:r>
              <a:rPr lang="en-US" altLang="zh-CN" dirty="0"/>
              <a:t> (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workerId</a:t>
            </a:r>
            <a:r>
              <a:rPr lang="en-US" altLang="zh-CN" dirty="0"/>
              <a:t>             </a:t>
            </a:r>
            <a:r>
              <a:rPr lang="en-US" altLang="zh-CN" dirty="0" err="1"/>
              <a:t>bigint</a:t>
            </a:r>
            <a:r>
              <a:rPr lang="en-US" altLang="zh-CN" dirty="0"/>
              <a:t>               identity,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siteName</a:t>
            </a:r>
            <a:r>
              <a:rPr lang="en-US" altLang="zh-CN" dirty="0"/>
              <a:t>             varchar(255)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workerCode</a:t>
            </a:r>
            <a:r>
              <a:rPr lang="en-US" altLang="zh-CN" dirty="0"/>
              <a:t>           varchar(63)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workerName</a:t>
            </a:r>
            <a:r>
              <a:rPr lang="en-US" altLang="zh-CN" dirty="0"/>
              <a:t>           varchar(31)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workerSex</a:t>
            </a:r>
            <a:r>
              <a:rPr lang="en-US" altLang="zh-CN" dirty="0"/>
              <a:t>            varchar(7) 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workerBirthday</a:t>
            </a:r>
            <a:r>
              <a:rPr lang="en-US" altLang="zh-CN" dirty="0"/>
              <a:t>       </a:t>
            </a:r>
            <a:r>
              <a:rPr lang="en-US" altLang="zh-CN" dirty="0" err="1"/>
              <a:t>datetime</a:t>
            </a:r>
            <a:r>
              <a:rPr lang="en-US" altLang="zh-CN" dirty="0"/>
              <a:t>   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workerAddress</a:t>
            </a:r>
            <a:r>
              <a:rPr lang="en-US" altLang="zh-CN" dirty="0"/>
              <a:t>        varchar(127)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workerPhone</a:t>
            </a:r>
            <a:r>
              <a:rPr lang="en-US" altLang="zh-CN" dirty="0"/>
              <a:t>          varchar(31)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workerJob</a:t>
            </a:r>
            <a:r>
              <a:rPr lang="en-US" altLang="zh-CN" dirty="0"/>
              <a:t>            varchar(31)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workerPosition</a:t>
            </a:r>
            <a:r>
              <a:rPr lang="en-US" altLang="zh-CN" dirty="0"/>
              <a:t>       varchar(31)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registerTime</a:t>
            </a:r>
            <a:r>
              <a:rPr lang="en-US" altLang="zh-CN" dirty="0"/>
              <a:t>         </a:t>
            </a:r>
            <a:r>
              <a:rPr lang="en-US" altLang="zh-CN" dirty="0" err="1"/>
              <a:t>datetime</a:t>
            </a:r>
            <a:r>
              <a:rPr lang="en-US" altLang="zh-CN" dirty="0"/>
              <a:t>             null,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workerPhoto</a:t>
            </a:r>
            <a:r>
              <a:rPr lang="en-US" altLang="zh-CN" dirty="0"/>
              <a:t>          varchar(255)         null,</a:t>
            </a:r>
          </a:p>
          <a:p>
            <a:pPr marL="0" indent="0">
              <a:buNone/>
            </a:pPr>
            <a:r>
              <a:rPr lang="en-US" altLang="zh-CN" dirty="0"/>
              <a:t>   constraint PK_WORKERINFO primary key (</a:t>
            </a:r>
            <a:r>
              <a:rPr lang="en-US" altLang="zh-CN" dirty="0" err="1"/>
              <a:t>workerId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-27384"/>
            <a:ext cx="9180512" cy="23762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2400" dirty="0" smtClean="0"/>
              <a:t>设计如下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网页</a:t>
            </a:r>
            <a:r>
              <a:rPr lang="en-US" altLang="zh-CN" sz="2400" dirty="0" err="1" smtClean="0"/>
              <a:t>workerInfos.jsp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zh-CN" altLang="en-US" sz="2400" dirty="0" smtClean="0"/>
              <a:t>要求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：上方使用表</a:t>
            </a:r>
            <a:r>
              <a:rPr lang="zh-CN" altLang="en-US" sz="2400" dirty="0"/>
              <a:t>单元素</a:t>
            </a:r>
            <a:r>
              <a:rPr lang="en-US" altLang="zh-CN" sz="2400" dirty="0"/>
              <a:t>(form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输入工人查询条件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两个条件是</a:t>
            </a:r>
            <a:r>
              <a:rPr lang="zh-CN" altLang="en-US" sz="2400" dirty="0"/>
              <a:t>并且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和新增按钮触发新增；下方使用表格</a:t>
            </a:r>
            <a:r>
              <a:rPr lang="zh-CN" altLang="en-US" sz="2400" dirty="0"/>
              <a:t>元素</a:t>
            </a:r>
            <a:r>
              <a:rPr lang="en-US" altLang="zh-CN" sz="2400" dirty="0"/>
              <a:t>(table)</a:t>
            </a:r>
            <a:r>
              <a:rPr lang="zh-CN" altLang="en-US" sz="2400" dirty="0"/>
              <a:t>显示</a:t>
            </a:r>
            <a:r>
              <a:rPr lang="zh-CN" altLang="en-US" sz="2400" dirty="0" smtClean="0"/>
              <a:t>所有工人的部分属性</a:t>
            </a:r>
            <a:r>
              <a:rPr lang="en-US" altLang="zh-CN" sz="2400" dirty="0" smtClean="0"/>
              <a:t>(JDBC</a:t>
            </a:r>
            <a:r>
              <a:rPr lang="zh-CN" altLang="en-US" sz="2400" dirty="0" smtClean="0"/>
              <a:t>查询后用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显示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，每一行包含修改和删除的超链接，触发当前行的修改和删除息。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00" y="2276872"/>
            <a:ext cx="1041074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122413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要求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：当用户点击新增时候，显示此对话框，用户输入完成后，新增到</a:t>
            </a:r>
            <a:r>
              <a:rPr lang="en-US" altLang="zh-CN" sz="2800" dirty="0" err="1" smtClean="0"/>
              <a:t>WorkerInfo</a:t>
            </a:r>
            <a:r>
              <a:rPr lang="zh-CN" altLang="en-US" sz="2800" dirty="0" smtClean="0"/>
              <a:t>后，刷新数据列表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840760" cy="51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3"/>
            <a:ext cx="8712968" cy="1368151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要求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：当</a:t>
            </a:r>
            <a:r>
              <a:rPr lang="zh-CN" altLang="en-US" sz="2600" dirty="0"/>
              <a:t>用户</a:t>
            </a:r>
            <a:r>
              <a:rPr lang="zh-CN" altLang="en-US" sz="2600" dirty="0" smtClean="0"/>
              <a:t>点击下面表格的修改超链接时候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显示下方对话框显示用户信息，用户</a:t>
            </a:r>
            <a:r>
              <a:rPr lang="zh-CN" altLang="en-US" sz="2600" dirty="0"/>
              <a:t>修改</a:t>
            </a:r>
            <a:r>
              <a:rPr lang="zh-CN" altLang="en-US" sz="2600" dirty="0" smtClean="0"/>
              <a:t>完成</a:t>
            </a:r>
            <a:r>
              <a:rPr lang="zh-CN" altLang="en-US" sz="2600" dirty="0"/>
              <a:t>后</a:t>
            </a:r>
            <a:r>
              <a:rPr lang="zh-CN" altLang="en-US" sz="2600" dirty="0" smtClean="0"/>
              <a:t>，</a:t>
            </a:r>
            <a:r>
              <a:rPr lang="zh-CN" altLang="en-US" sz="2400" dirty="0"/>
              <a:t>修改</a:t>
            </a:r>
            <a:r>
              <a:rPr lang="zh-CN" altLang="en-US" sz="2400" dirty="0" smtClean="0"/>
              <a:t>到数据库</a:t>
            </a:r>
            <a:r>
              <a:rPr lang="en-US" altLang="zh-CN" sz="2400" dirty="0" smtClean="0"/>
              <a:t>site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WorkerInfo</a:t>
            </a:r>
            <a:r>
              <a:rPr lang="zh-CN" altLang="en-US" sz="2400" dirty="0" smtClean="0"/>
              <a:t>表后</a:t>
            </a:r>
            <a:r>
              <a:rPr lang="zh-CN" altLang="en-US" sz="2400" dirty="0"/>
              <a:t>，刷新数据列表</a:t>
            </a:r>
            <a:endParaRPr lang="zh-CN" altLang="en-US" sz="2000" dirty="0"/>
          </a:p>
          <a:p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66" y="1484784"/>
            <a:ext cx="6602876" cy="49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zh-CN" altLang="en-US" sz="2400" dirty="0" smtClean="0"/>
              <a:t>要求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：用户点击“删除”超链接，</a:t>
            </a:r>
            <a:r>
              <a:rPr lang="zh-CN" altLang="en-US" sz="2400" dirty="0" smtClean="0">
                <a:solidFill>
                  <a:srgbClr val="FF0000"/>
                </a:solidFill>
              </a:rPr>
              <a:t>弹出确认对话框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用户确认删除后，</a:t>
            </a:r>
            <a:r>
              <a:rPr lang="zh-CN" altLang="en-US" sz="2400" dirty="0"/>
              <a:t>删除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数据库</a:t>
            </a:r>
            <a:r>
              <a:rPr lang="en-US" altLang="zh-CN" sz="2400" dirty="0"/>
              <a:t>site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WorkerInfo</a:t>
            </a:r>
            <a:r>
              <a:rPr lang="zh-CN" altLang="en-US" sz="2400" dirty="0" smtClean="0"/>
              <a:t>表的对应行，</a:t>
            </a:r>
            <a:r>
              <a:rPr lang="zh-CN" altLang="en-US" sz="2400" dirty="0"/>
              <a:t>刷新数据</a:t>
            </a:r>
            <a:r>
              <a:rPr lang="zh-CN" altLang="en-US" sz="2400" dirty="0" smtClean="0"/>
              <a:t>列表</a:t>
            </a:r>
            <a:r>
              <a:rPr lang="zh-CN" altLang="en-US" sz="20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要求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：使用</a:t>
            </a:r>
            <a:r>
              <a:rPr lang="en-US" altLang="zh-CN" sz="2400" dirty="0">
                <a:solidFill>
                  <a:srgbClr val="FF0000"/>
                </a:solidFill>
              </a:rPr>
              <a:t>JavaScript</a:t>
            </a:r>
            <a:r>
              <a:rPr lang="zh-CN" altLang="en-US" sz="2400" dirty="0" smtClean="0">
                <a:solidFill>
                  <a:srgbClr val="FF0000"/>
                </a:solidFill>
              </a:rPr>
              <a:t>对用户输入信息进行</a:t>
            </a:r>
            <a:r>
              <a:rPr lang="zh-CN" altLang="en-US" sz="2400" dirty="0">
                <a:solidFill>
                  <a:srgbClr val="FF0000"/>
                </a:solidFill>
              </a:rPr>
              <a:t>验证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非空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</a:rPr>
              <a:t>必要的正确性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zh-CN" altLang="en-US" sz="2400" dirty="0" smtClean="0"/>
              <a:t>要求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：用户</a:t>
            </a:r>
            <a:r>
              <a:rPr lang="zh-CN" altLang="en-US" sz="2400" dirty="0"/>
              <a:t>点击“新增”</a:t>
            </a:r>
            <a:r>
              <a:rPr lang="zh-CN" altLang="en-US" sz="2400" dirty="0" smtClean="0"/>
              <a:t>按钮或者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修改“</a:t>
            </a:r>
            <a:r>
              <a:rPr lang="zh-CN" altLang="en-US" sz="2400" dirty="0"/>
              <a:t>超链接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根据工人编号进行输入重复性</a:t>
            </a:r>
            <a:r>
              <a:rPr lang="zh-CN" altLang="en-US" sz="2400" dirty="0">
                <a:solidFill>
                  <a:srgbClr val="FF0000"/>
                </a:solidFill>
              </a:rPr>
              <a:t>判断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如果工人编号重复不新增或者修改工人信息，并提醒</a:t>
            </a:r>
            <a:r>
              <a:rPr lang="zh-CN" altLang="en-US" sz="2400" dirty="0" smtClean="0"/>
              <a:t>用户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08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提交要求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9685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数据库的用户名和密码两种方式设定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(1)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默认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test(123456)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Wingdings" panose="05000000000000000000" pitchFamily="2" charset="2"/>
              </a:rPr>
              <a:t>(2)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放在一个配置文件，我解压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war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后可以直接修改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ea typeface="宋体" pitchFamily="2" charset="-122"/>
              </a:rPr>
              <a:t>提交</a:t>
            </a:r>
            <a:r>
              <a:rPr lang="zh-CN" altLang="en-US" dirty="0">
                <a:ea typeface="宋体" pitchFamily="2" charset="-122"/>
              </a:rPr>
              <a:t>形式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/>
              <a:t>Eclipse </a:t>
            </a:r>
            <a:r>
              <a:rPr lang="en-US" altLang="zh-CN" dirty="0" err="1"/>
              <a:t>ee</a:t>
            </a:r>
            <a:r>
              <a:rPr lang="zh-CN" altLang="en-US" dirty="0"/>
              <a:t>的</a:t>
            </a:r>
            <a:r>
              <a:rPr lang="en-US" altLang="zh-CN" dirty="0"/>
              <a:t>dynamic web project</a:t>
            </a:r>
            <a:r>
              <a:rPr lang="zh-CN" altLang="en-US" dirty="0"/>
              <a:t>项目压缩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(zzz.zip)</a:t>
            </a:r>
            <a:r>
              <a:rPr lang="zh-CN" altLang="en-US" dirty="0" smtClean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应用程序部署文件</a:t>
            </a:r>
            <a:r>
              <a:rPr lang="en-US" altLang="zh-CN" dirty="0"/>
              <a:t>(</a:t>
            </a:r>
            <a:r>
              <a:rPr lang="en-US" altLang="zh-CN" dirty="0" err="1"/>
              <a:t>xxx.war</a:t>
            </a:r>
            <a:r>
              <a:rPr lang="en-US" altLang="zh-CN" dirty="0"/>
              <a:t>)</a:t>
            </a:r>
            <a:r>
              <a:rPr lang="zh-CN" altLang="en-US" dirty="0"/>
              <a:t>以及相关设计文档</a:t>
            </a:r>
            <a:r>
              <a:rPr lang="en-US" altLang="zh-CN" dirty="0"/>
              <a:t>(</a:t>
            </a:r>
            <a:r>
              <a:rPr lang="zh-CN" altLang="en-US" dirty="0"/>
              <a:t>共</a:t>
            </a:r>
            <a:r>
              <a:rPr lang="en-US" altLang="zh-CN" dirty="0"/>
              <a:t>3</a:t>
            </a:r>
            <a:r>
              <a:rPr lang="zh-CN" altLang="en-US" dirty="0"/>
              <a:t>个文件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/>
              <a:t>整个使用相对路径，确保</a:t>
            </a:r>
            <a:r>
              <a:rPr lang="en-US" altLang="zh-CN" dirty="0" err="1"/>
              <a:t>xxx.war</a:t>
            </a:r>
            <a:r>
              <a:rPr lang="zh-CN" altLang="en-US" dirty="0"/>
              <a:t>拷贝到</a:t>
            </a:r>
            <a:r>
              <a:rPr lang="en-US" altLang="zh-CN" dirty="0" err="1"/>
              <a:t>webapps</a:t>
            </a:r>
            <a:r>
              <a:rPr lang="zh-CN" altLang="en-US" dirty="0"/>
              <a:t>下面可以直接启动</a:t>
            </a:r>
            <a:r>
              <a:rPr lang="en-US" altLang="zh-CN" dirty="0"/>
              <a:t>tomcat</a:t>
            </a:r>
            <a:r>
              <a:rPr lang="zh-CN" altLang="en-US" dirty="0" smtClean="0"/>
              <a:t>运行</a:t>
            </a:r>
            <a:endParaRPr lang="en-US" altLang="zh-CN" dirty="0"/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评分：</a:t>
            </a:r>
            <a:r>
              <a:rPr lang="en-US" altLang="zh-CN" dirty="0" smtClean="0">
                <a:ea typeface="宋体" pitchFamily="2" charset="-122"/>
              </a:rPr>
              <a:t>2+2+2+2+2+2=12</a:t>
            </a:r>
            <a:r>
              <a:rPr lang="zh-CN" altLang="en-US" dirty="0" smtClean="0">
                <a:ea typeface="宋体" pitchFamily="2" charset="-122"/>
              </a:rPr>
              <a:t>分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请养成正确的学术态度，如果参考了某人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某处的代码，请说明姓名或者网址，并说明自己附加的工作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你的评分依据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提交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时间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6.6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21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467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Office 主题</vt:lpstr>
      <vt:lpstr>作业3 JSP和数据库</vt:lpstr>
      <vt:lpstr>给定工地数据库(site，SQL Server2014), 包含工人信息表(WorkerInfo)</vt:lpstr>
      <vt:lpstr>工人表的SQL语句</vt:lpstr>
      <vt:lpstr>PowerPoint 演示文稿</vt:lpstr>
      <vt:lpstr>PowerPoint 演示文稿</vt:lpstr>
      <vt:lpstr>PowerPoint 演示文稿</vt:lpstr>
      <vt:lpstr>PowerPoint 演示文稿</vt:lpstr>
      <vt:lpstr>提交要求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作业2 网页程序设计</dc:title>
  <dc:creator>samlv</dc:creator>
  <cp:lastModifiedBy>samlv</cp:lastModifiedBy>
  <cp:revision>146</cp:revision>
  <dcterms:created xsi:type="dcterms:W3CDTF">2016-11-11T02:49:44Z</dcterms:created>
  <dcterms:modified xsi:type="dcterms:W3CDTF">2021-05-23T02:22:55Z</dcterms:modified>
</cp:coreProperties>
</file>