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/>
              <a:t>2</a:t>
            </a:r>
            <a:r>
              <a:rPr lang="en-US" altLang="zh-CN" dirty="0" smtClean="0"/>
              <a:t> JSP</a:t>
            </a:r>
            <a:r>
              <a:rPr lang="zh-CN" altLang="en-US" dirty="0" smtClean="0"/>
              <a:t>基本语法与内置对象（期中考试）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136815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要求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修改作业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gradeList.hml</a:t>
            </a:r>
            <a:r>
              <a:rPr lang="zh-CN" altLang="en-US" sz="2400" dirty="0" smtClean="0"/>
              <a:t>设计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</a:t>
            </a:r>
            <a:r>
              <a:rPr lang="en-US" altLang="zh-CN" sz="2400" dirty="0" err="1" smtClean="0"/>
              <a:t>gradeList.jsp</a:t>
            </a:r>
            <a:r>
              <a:rPr lang="zh-CN" altLang="en-US" sz="2400" dirty="0" smtClean="0"/>
              <a:t>，读取应用程序根目录下的文本文件</a:t>
            </a:r>
            <a:r>
              <a:rPr lang="en-US" altLang="zh-CN" sz="2400" dirty="0" smtClean="0"/>
              <a:t>users.txt(</a:t>
            </a:r>
            <a:r>
              <a:rPr lang="zh-CN" altLang="en-US" sz="2400" dirty="0" smtClean="0"/>
              <a:t>见后页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，生成学生成绩对象列表，然后使用</a:t>
            </a:r>
            <a:r>
              <a:rPr lang="en-US" altLang="zh-CN" sz="2400" dirty="0"/>
              <a:t>JSP</a:t>
            </a:r>
            <a:r>
              <a:rPr lang="zh-CN" altLang="en-US" sz="2400" dirty="0"/>
              <a:t>程序片</a:t>
            </a:r>
            <a:r>
              <a:rPr lang="en-US" altLang="zh-CN" sz="2400" dirty="0"/>
              <a:t>/</a:t>
            </a:r>
            <a:r>
              <a:rPr lang="zh-CN" altLang="en-US" sz="2400" dirty="0"/>
              <a:t>表达式动态</a:t>
            </a:r>
            <a:r>
              <a:rPr lang="zh-CN" altLang="en-US" sz="2400" dirty="0" smtClean="0"/>
              <a:t>生成上方的学生</a:t>
            </a:r>
            <a:r>
              <a:rPr lang="zh-CN" altLang="en-US" sz="2400" dirty="0"/>
              <a:t>成绩</a:t>
            </a:r>
            <a:r>
              <a:rPr lang="zh-CN" altLang="en-US" sz="2400" dirty="0" smtClean="0"/>
              <a:t>列表</a:t>
            </a:r>
            <a:r>
              <a:rPr lang="en-US" altLang="zh-CN" sz="2400" dirty="0" smtClean="0"/>
              <a:t>(Table)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BD5220-F918-4047-9FA9-5B48859C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128792" cy="50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users.txt(</a:t>
            </a:r>
            <a:r>
              <a:rPr lang="zh-CN" altLang="en-US" dirty="0" smtClean="0"/>
              <a:t>空格间隔的文本文件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04" y="1700808"/>
            <a:ext cx="838429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468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300"/>
              </a:spcBef>
            </a:pPr>
            <a:r>
              <a:rPr lang="zh-CN" altLang="en-US" sz="2600" dirty="0" smtClean="0"/>
              <a:t>要求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：用户点击新增按钮，清空下方的表单元素；用户输入完成后，点击</a:t>
            </a:r>
            <a:r>
              <a:rPr lang="en-US" altLang="zh-CN" sz="2600" dirty="0" smtClean="0"/>
              <a:t>”</a:t>
            </a:r>
            <a:r>
              <a:rPr lang="zh-CN" altLang="en-US" sz="2600" dirty="0" smtClean="0"/>
              <a:t>提交</a:t>
            </a:r>
            <a:r>
              <a:rPr lang="en-US" altLang="zh-CN" sz="2600" dirty="0" smtClean="0"/>
              <a:t>”</a:t>
            </a:r>
            <a:r>
              <a:rPr lang="zh-CN" altLang="en-US" sz="2600" dirty="0" smtClean="0"/>
              <a:t>按钮，将用户信息提交到服务器端，将表单数据追加到文件</a:t>
            </a:r>
            <a:r>
              <a:rPr lang="en-US" altLang="zh-CN" sz="2600" dirty="0" smtClean="0"/>
              <a:t>users.txt</a:t>
            </a:r>
            <a:r>
              <a:rPr lang="zh-CN" altLang="en-US" sz="2600" dirty="0" smtClean="0"/>
              <a:t>，并重新生成用户成绩列表。</a:t>
            </a:r>
            <a:endParaRPr lang="en-US" altLang="zh-CN" sz="2600" dirty="0" smtClean="0"/>
          </a:p>
          <a:p>
            <a:pPr>
              <a:lnSpc>
                <a:spcPct val="140000"/>
              </a:lnSpc>
              <a:spcBef>
                <a:spcPts val="300"/>
              </a:spcBef>
            </a:pPr>
            <a:r>
              <a:rPr lang="zh-CN" altLang="en-US" sz="2600" dirty="0"/>
              <a:t>要求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：用户点击修改超链接，将选中行的数据填充下方的表单相应元素；用户</a:t>
            </a:r>
            <a:r>
              <a:rPr lang="zh-CN" altLang="en-US" sz="2600" dirty="0"/>
              <a:t>修改</a:t>
            </a:r>
            <a:r>
              <a:rPr lang="zh-CN" altLang="en-US" sz="2600" dirty="0" smtClean="0"/>
              <a:t>完成后，点击</a:t>
            </a:r>
            <a:r>
              <a:rPr lang="en-US" altLang="zh-CN" sz="2600" dirty="0"/>
              <a:t>”</a:t>
            </a:r>
            <a:r>
              <a:rPr lang="zh-CN" altLang="en-US" sz="2600" dirty="0"/>
              <a:t>提交</a:t>
            </a:r>
            <a:r>
              <a:rPr lang="en-US" altLang="zh-CN" sz="2600" dirty="0"/>
              <a:t>”</a:t>
            </a:r>
            <a:r>
              <a:rPr lang="zh-CN" altLang="en-US" sz="2600" dirty="0"/>
              <a:t>按钮，</a:t>
            </a:r>
            <a:r>
              <a:rPr lang="zh-CN" altLang="en-US" sz="2600" dirty="0" smtClean="0"/>
              <a:t>将表单数据提交到服务器端，</a:t>
            </a:r>
            <a:r>
              <a:rPr lang="zh-CN" altLang="en-US" sz="2600" dirty="0"/>
              <a:t>根据</a:t>
            </a:r>
            <a:r>
              <a:rPr lang="zh-CN" altLang="en-US" sz="2600" dirty="0" smtClean="0"/>
              <a:t>学</a:t>
            </a:r>
            <a:r>
              <a:rPr lang="zh-CN" altLang="en-US" sz="2600" dirty="0"/>
              <a:t>号和科目</a:t>
            </a:r>
            <a:r>
              <a:rPr lang="zh-CN" altLang="en-US" sz="2600" dirty="0" smtClean="0"/>
              <a:t>修改文件</a:t>
            </a:r>
            <a:r>
              <a:rPr lang="en-US" altLang="zh-CN" sz="2600" dirty="0" smtClean="0"/>
              <a:t>users.txt</a:t>
            </a:r>
            <a:r>
              <a:rPr lang="zh-CN" altLang="en-US" sz="2600" dirty="0" smtClean="0"/>
              <a:t>的相应行，</a:t>
            </a:r>
            <a:r>
              <a:rPr lang="zh-CN" altLang="en-US" sz="2600" dirty="0"/>
              <a:t>并重新生成用户成绩列表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140000"/>
              </a:lnSpc>
              <a:spcBef>
                <a:spcPts val="300"/>
              </a:spcBef>
            </a:pPr>
            <a:r>
              <a:rPr lang="zh-CN" altLang="en-US" sz="2600" dirty="0" smtClean="0"/>
              <a:t>要求</a:t>
            </a:r>
            <a:r>
              <a:rPr lang="en-US" altLang="zh-CN" sz="2600" dirty="0" smtClean="0"/>
              <a:t>4</a:t>
            </a:r>
            <a:r>
              <a:rPr lang="zh-CN" altLang="en-US" sz="2600" dirty="0" smtClean="0"/>
              <a:t>：用户点击删除超链接，将删除行的学号和科目发送到服务器，根据学号和科目删除文件</a:t>
            </a:r>
            <a:r>
              <a:rPr lang="en-US" altLang="zh-CN" sz="2600" dirty="0" smtClean="0"/>
              <a:t>users.txt</a:t>
            </a:r>
            <a:r>
              <a:rPr lang="zh-CN" altLang="en-US" sz="2600" dirty="0" smtClean="0"/>
              <a:t>的相应行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并重</a:t>
            </a:r>
            <a:r>
              <a:rPr lang="zh-CN" altLang="en-US" sz="2600" dirty="0"/>
              <a:t>新生成用户成绩列表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140000"/>
              </a:lnSpc>
              <a:spcBef>
                <a:spcPts val="300"/>
              </a:spcBef>
            </a:pPr>
            <a:r>
              <a:rPr lang="zh-CN" altLang="en-US" sz="2600" dirty="0" smtClean="0"/>
              <a:t>要求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：使用</a:t>
            </a:r>
            <a:r>
              <a:rPr lang="en-US" altLang="zh-CN" sz="2600" dirty="0" smtClean="0"/>
              <a:t>session</a:t>
            </a:r>
            <a:r>
              <a:rPr lang="zh-CN" altLang="en-US" sz="2600" dirty="0" smtClean="0"/>
              <a:t>对象存储用户新增、修改和删除次数，使用</a:t>
            </a:r>
            <a:r>
              <a:rPr lang="en-US" altLang="zh-CN" sz="2600" dirty="0" smtClean="0"/>
              <a:t>JSP</a:t>
            </a:r>
            <a:r>
              <a:rPr lang="zh-CN" altLang="en-US" sz="2600" dirty="0" smtClean="0"/>
              <a:t>程序片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表达式显示在</a:t>
            </a:r>
            <a:r>
              <a:rPr lang="en-US" altLang="zh-CN" sz="2600" dirty="0" err="1" smtClean="0"/>
              <a:t>gradeList.jsp</a:t>
            </a:r>
            <a:r>
              <a:rPr lang="zh-CN" altLang="en-US" sz="2600" dirty="0" smtClean="0"/>
              <a:t>页面</a:t>
            </a:r>
            <a:endParaRPr lang="en-US" altLang="zh-CN" sz="26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600" dirty="0" smtClean="0"/>
              <a:t>要求</a:t>
            </a:r>
            <a:r>
              <a:rPr lang="en-US" altLang="zh-CN" sz="2600" dirty="0"/>
              <a:t>6</a:t>
            </a:r>
            <a:r>
              <a:rPr lang="zh-CN" altLang="en-US" sz="2600" dirty="0" smtClean="0"/>
              <a:t>：</a:t>
            </a:r>
            <a:r>
              <a:rPr lang="zh-CN" altLang="en-US" sz="2600" dirty="0" smtClean="0"/>
              <a:t>注意用</a:t>
            </a:r>
            <a:r>
              <a:rPr lang="en-US" altLang="zh-CN" sz="2600" dirty="0" smtClean="0"/>
              <a:t>CSS</a:t>
            </a:r>
            <a:r>
              <a:rPr lang="zh-CN" altLang="en-US" sz="2600" dirty="0" smtClean="0"/>
              <a:t>修饰页面，用</a:t>
            </a:r>
            <a:r>
              <a:rPr lang="en-US" altLang="zh-CN" sz="2600" dirty="0" smtClean="0"/>
              <a:t>JavaScript</a:t>
            </a:r>
            <a:r>
              <a:rPr lang="zh-CN" altLang="en-US" sz="2600" dirty="0" smtClean="0"/>
              <a:t>验证用户输入。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808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提交要求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1125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提交形式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clipse </a:t>
            </a:r>
            <a:r>
              <a:rPr lang="en-US" altLang="zh-CN" dirty="0" err="1" smtClean="0">
                <a:ea typeface="宋体" pitchFamily="2" charset="-122"/>
              </a:rPr>
              <a:t>ee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dynamic web project</a:t>
            </a:r>
            <a:r>
              <a:rPr lang="zh-CN" altLang="en-US" dirty="0" smtClean="0">
                <a:ea typeface="宋体" pitchFamily="2" charset="-122"/>
              </a:rPr>
              <a:t>项目压缩文件，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应用程序部署文件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xxx.war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以及</a:t>
            </a:r>
            <a:r>
              <a:rPr lang="zh-CN" altLang="en-US" dirty="0">
                <a:ea typeface="宋体" pitchFamily="2" charset="-122"/>
              </a:rPr>
              <a:t>相关设计文档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整个</a:t>
            </a: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zh-CN" altLang="en-US" dirty="0">
                <a:ea typeface="宋体" pitchFamily="2" charset="-122"/>
              </a:rPr>
              <a:t>相对路径，</a:t>
            </a:r>
            <a:r>
              <a:rPr lang="zh-CN" altLang="en-US" dirty="0" smtClean="0">
                <a:ea typeface="宋体" pitchFamily="2" charset="-122"/>
              </a:rPr>
              <a:t>确保</a:t>
            </a:r>
            <a:r>
              <a:rPr lang="en-US" altLang="zh-CN" dirty="0" err="1"/>
              <a:t>xxx.war</a:t>
            </a:r>
            <a:r>
              <a:rPr lang="zh-CN" altLang="en-US" dirty="0" smtClean="0">
                <a:ea typeface="宋体" pitchFamily="2" charset="-122"/>
              </a:rPr>
              <a:t>拷贝到</a:t>
            </a:r>
            <a:r>
              <a:rPr lang="en-US" altLang="zh-CN" dirty="0" err="1" smtClean="0">
                <a:ea typeface="宋体" pitchFamily="2" charset="-122"/>
              </a:rPr>
              <a:t>webapps</a:t>
            </a:r>
            <a:r>
              <a:rPr lang="zh-CN" altLang="en-US" dirty="0" smtClean="0">
                <a:ea typeface="宋体" pitchFamily="2" charset="-122"/>
              </a:rPr>
              <a:t>下面可以直接启动</a:t>
            </a:r>
            <a:r>
              <a:rPr lang="en-US" altLang="zh-CN" dirty="0" smtClean="0">
                <a:ea typeface="宋体" pitchFamily="2" charset="-122"/>
              </a:rPr>
              <a:t>tomcat</a:t>
            </a:r>
            <a:r>
              <a:rPr lang="zh-CN" altLang="en-US" dirty="0" smtClean="0">
                <a:ea typeface="宋体" pitchFamily="2" charset="-122"/>
              </a:rPr>
              <a:t>运行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pitchFamily="2" charset="-122"/>
              </a:rPr>
              <a:t>评分</a:t>
            </a:r>
            <a:r>
              <a:rPr lang="zh-CN" altLang="en-US" dirty="0" smtClean="0">
                <a:ea typeface="宋体" pitchFamily="2" charset="-122"/>
              </a:rPr>
              <a:t>：要求</a:t>
            </a:r>
            <a:r>
              <a:rPr lang="en-US" altLang="zh-CN" dirty="0" smtClean="0">
                <a:ea typeface="宋体" pitchFamily="2" charset="-122"/>
              </a:rPr>
              <a:t>1(2)+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2(2)+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3(2)+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4(2)+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5(2</a:t>
            </a:r>
            <a:r>
              <a:rPr lang="en-US" altLang="zh-CN" dirty="0" smtClean="0">
                <a:ea typeface="宋体" pitchFamily="2" charset="-122"/>
              </a:rPr>
              <a:t>)+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smtClean="0">
                <a:ea typeface="宋体" pitchFamily="2" charset="-122"/>
              </a:rPr>
              <a:t>6(1)</a:t>
            </a:r>
            <a:r>
              <a:rPr lang="en-US" altLang="zh-CN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设计</a:t>
            </a:r>
            <a:r>
              <a:rPr lang="zh-CN" altLang="en-US" dirty="0" smtClean="0">
                <a:ea typeface="宋体" pitchFamily="2" charset="-122"/>
              </a:rPr>
              <a:t>说明</a:t>
            </a:r>
            <a:r>
              <a:rPr lang="en-US" altLang="zh-CN" dirty="0" smtClean="0">
                <a:ea typeface="宋体" pitchFamily="2" charset="-122"/>
              </a:rPr>
              <a:t>(1)=</a:t>
            </a:r>
            <a:r>
              <a:rPr lang="en-US" altLang="zh-CN" dirty="0" smtClean="0">
                <a:ea typeface="宋体" pitchFamily="2" charset="-122"/>
              </a:rPr>
              <a:t>12</a:t>
            </a:r>
            <a:r>
              <a:rPr lang="zh-CN" altLang="en-US" dirty="0" smtClean="0">
                <a:ea typeface="宋体" pitchFamily="2" charset="-122"/>
              </a:rPr>
              <a:t>分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请养成正确的学术态度，如果参考了某人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某处的代码，请说明姓名或者网址，并说明自己附加的工作。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提交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截止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时间：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4.26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提交邮箱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:samlv2000@qq.com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21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368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作业2 JSP基本语法与内置对象（期中考试）</vt:lpstr>
      <vt:lpstr>PowerPoint 演示文稿</vt:lpstr>
      <vt:lpstr>users.txt(空格间隔的文本文件)</vt:lpstr>
      <vt:lpstr>PowerPoint 演示文稿</vt:lpstr>
      <vt:lpstr>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作业2 网页程序设计</dc:title>
  <dc:creator>samlv</dc:creator>
  <cp:lastModifiedBy>samlv</cp:lastModifiedBy>
  <cp:revision>99</cp:revision>
  <dcterms:created xsi:type="dcterms:W3CDTF">2016-11-11T02:49:44Z</dcterms:created>
  <dcterms:modified xsi:type="dcterms:W3CDTF">2021-04-13T14:01:50Z</dcterms:modified>
</cp:coreProperties>
</file>