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9" r:id="rId2"/>
    <p:sldId id="261" r:id="rId3"/>
    <p:sldId id="260" r:id="rId4"/>
    <p:sldId id="262" r:id="rId5"/>
    <p:sldId id="269" r:id="rId6"/>
    <p:sldId id="271" r:id="rId7"/>
    <p:sldId id="263" r:id="rId8"/>
    <p:sldId id="285" r:id="rId9"/>
    <p:sldId id="284" r:id="rId10"/>
    <p:sldId id="286" r:id="rId11"/>
    <p:sldId id="265" r:id="rId12"/>
    <p:sldId id="270" r:id="rId13"/>
    <p:sldId id="287" r:id="rId14"/>
    <p:sldId id="288" r:id="rId15"/>
    <p:sldId id="289" r:id="rId16"/>
    <p:sldId id="290" r:id="rId17"/>
    <p:sldId id="291" r:id="rId18"/>
    <p:sldId id="292" r:id="rId19"/>
    <p:sldId id="293" r:id="rId20"/>
    <p:sldId id="294" r:id="rId21"/>
    <p:sldId id="295" r:id="rId22"/>
    <p:sldId id="296" r:id="rId23"/>
    <p:sldId id="267" r:id="rId24"/>
    <p:sldId id="297" r:id="rId25"/>
    <p:sldId id="28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61" userDrawn="1">
          <p15:clr>
            <a:srgbClr val="A4A3A4"/>
          </p15:clr>
        </p15:guide>
        <p15:guide id="2" orient="horz" pos="935" userDrawn="1">
          <p15:clr>
            <a:srgbClr val="A4A3A4"/>
          </p15:clr>
        </p15:guide>
        <p15:guide id="3" pos="72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BCC5"/>
    <a:srgbClr val="EF6A54"/>
    <a:srgbClr val="F3C000"/>
    <a:srgbClr val="A9BE38"/>
    <a:srgbClr val="F1BF00"/>
    <a:srgbClr val="333F50"/>
    <a:srgbClr val="AFD7A6"/>
    <a:srgbClr val="A7CD9E"/>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33" autoAdjust="0"/>
    <p:restoredTop sz="94660"/>
  </p:normalViewPr>
  <p:slideViewPr>
    <p:cSldViewPr snapToGrid="0">
      <p:cViewPr varScale="1">
        <p:scale>
          <a:sx n="86" d="100"/>
          <a:sy n="86" d="100"/>
        </p:scale>
        <p:origin x="307" y="67"/>
      </p:cViewPr>
      <p:guideLst>
        <p:guide pos="461"/>
        <p:guide orient="horz" pos="935"/>
        <p:guide pos="7219"/>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image" Target="../media/image8.png"/></Relationships>
</file>

<file path=ppt/diagrams/_rels/drawing1.xml.rels><?xml version="1.0" encoding="UTF-8" standalone="yes"?>
<Relationships xmlns="http://schemas.openxmlformats.org/package/2006/relationships"><Relationship Id="rId1"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287C42-CD8A-42CE-8E3E-73C352BD5920}" type="doc">
      <dgm:prSet loTypeId="urn:microsoft.com/office/officeart/2005/8/layout/bList2#1" loCatId="picture" qsTypeId="urn:microsoft.com/office/officeart/2005/8/quickstyle/simple1" qsCatId="simple" csTypeId="urn:microsoft.com/office/officeart/2005/8/colors/colorful5" csCatId="colorful" phldr="1"/>
      <dgm:spPr/>
    </dgm:pt>
    <dgm:pt modelId="{7A236058-1BB6-40B9-9348-7BFCF74797F7}">
      <dgm:prSet phldrT="[Text]" custT="1"/>
      <dgm:spPr>
        <a:xfrm>
          <a:off x="183896" y="1149697"/>
          <a:ext cx="1417111" cy="454872"/>
        </a:xfrm>
        <a:prstGeom prst="rect">
          <a:avLst/>
        </a:prstGeom>
        <a:noFill/>
        <a:ln w="12700" cap="flat" cmpd="sng" algn="ctr">
          <a:noFill/>
          <a:prstDash val="solid"/>
          <a:miter lim="800000"/>
        </a:ln>
        <a:effectLst/>
      </dgm:spPr>
      <dgm:t>
        <a:bodyPr/>
        <a:lstStyle/>
        <a:p>
          <a:r>
            <a:rPr lang="en-US" sz="2000" dirty="0">
              <a:solidFill>
                <a:sysClr val="window" lastClr="FFFFFF"/>
              </a:solidFill>
              <a:latin typeface="Constantia"/>
              <a:ea typeface="微软雅黑"/>
              <a:cs typeface="+mn-cs"/>
            </a:rPr>
            <a:t> </a:t>
          </a:r>
        </a:p>
      </dgm:t>
    </dgm:pt>
    <dgm:pt modelId="{E137A754-910B-4A5F-944B-024BF7FEDA5B}" type="sibTrans" cxnId="{FD6DD1D8-C034-48BB-8FFA-29BD3E37E4B3}">
      <dgm:prSet/>
      <dgm:spPr/>
      <dgm:t>
        <a:bodyPr/>
        <a:lstStyle/>
        <a:p>
          <a:endParaRPr lang="en-US" sz="1050">
            <a:latin typeface="+mj-lt"/>
          </a:endParaRPr>
        </a:p>
      </dgm:t>
    </dgm:pt>
    <dgm:pt modelId="{724A6807-07F6-4EB7-8D8C-1F3642101DAC}" type="parTrans" cxnId="{FD6DD1D8-C034-48BB-8FFA-29BD3E37E4B3}">
      <dgm:prSet/>
      <dgm:spPr/>
      <dgm:t>
        <a:bodyPr/>
        <a:lstStyle/>
        <a:p>
          <a:endParaRPr lang="en-US" sz="1050">
            <a:latin typeface="+mj-lt"/>
          </a:endParaRPr>
        </a:p>
      </dgm:t>
    </dgm:pt>
    <dgm:pt modelId="{8120550C-BC87-497C-9931-B1A996EE60C0}" type="pres">
      <dgm:prSet presAssocID="{BE287C42-CD8A-42CE-8E3E-73C352BD5920}" presName="diagram" presStyleCnt="0">
        <dgm:presLayoutVars>
          <dgm:dir/>
          <dgm:animLvl val="lvl"/>
          <dgm:resizeHandles val="exact"/>
        </dgm:presLayoutVars>
      </dgm:prSet>
      <dgm:spPr/>
    </dgm:pt>
    <dgm:pt modelId="{DBB6DB41-98F6-46AA-B628-CAF983E62B48}" type="pres">
      <dgm:prSet presAssocID="{7A236058-1BB6-40B9-9348-7BFCF74797F7}" presName="compNode" presStyleCnt="0"/>
      <dgm:spPr/>
    </dgm:pt>
    <dgm:pt modelId="{A523E08F-BB9E-46F9-A45A-A55A85EE4841}" type="pres">
      <dgm:prSet presAssocID="{7A236058-1BB6-40B9-9348-7BFCF74797F7}" presName="childRect" presStyleLbl="bgAcc1" presStyleIdx="0" presStyleCnt="1">
        <dgm:presLayoutVars>
          <dgm:bulletEnabled val="1"/>
        </dgm:presLayoutVars>
      </dgm:prSet>
      <dgm:spPr>
        <a:xfrm>
          <a:off x="183896" y="91853"/>
          <a:ext cx="1417111" cy="1057843"/>
        </a:xfrm>
        <a:prstGeom prst="round2SameRect">
          <a:avLst>
            <a:gd name="adj1" fmla="val 8000"/>
            <a:gd name="adj2" fmla="val 0"/>
          </a:avLst>
        </a:prstGeom>
        <a:noFill/>
        <a:ln w="12700" cap="flat" cmpd="sng" algn="ctr">
          <a:noFill/>
          <a:prstDash val="solid"/>
          <a:miter lim="800000"/>
        </a:ln>
        <a:effectLst/>
      </dgm:spPr>
    </dgm:pt>
    <dgm:pt modelId="{8341A2DB-1040-453E-BC64-20AB0EC705B0}" type="pres">
      <dgm:prSet presAssocID="{7A236058-1BB6-40B9-9348-7BFCF74797F7}" presName="parentText" presStyleLbl="node1" presStyleIdx="0" presStyleCnt="0">
        <dgm:presLayoutVars>
          <dgm:chMax val="0"/>
          <dgm:bulletEnabled val="1"/>
        </dgm:presLayoutVars>
      </dgm:prSet>
      <dgm:spPr/>
    </dgm:pt>
    <dgm:pt modelId="{E0F6C998-5693-4BDD-9069-AF61DC425B3A}" type="pres">
      <dgm:prSet presAssocID="{7A236058-1BB6-40B9-9348-7BFCF74797F7}" presName="parentRect" presStyleLbl="alignNode1" presStyleIdx="0" presStyleCnt="1"/>
      <dgm:spPr/>
    </dgm:pt>
    <dgm:pt modelId="{B6A09970-208A-49BF-904E-B64EBDB1A8AC}" type="pres">
      <dgm:prSet presAssocID="{7A236058-1BB6-40B9-9348-7BFCF74797F7}" presName="adorn" presStyleLbl="fgAccFollowNode1" presStyleIdx="0" presStyleCnt="1" custScaleX="591251" custScaleY="591653" custLinFactNeighborX="-4704" custLinFactNeighborY="2000"/>
      <dgm:spPr>
        <a:xfrm>
          <a:off x="0" y="5355"/>
          <a:ext cx="2932539" cy="2934532"/>
        </a:xfrm>
        <a:prstGeom prst="ellipse">
          <a:avLst/>
        </a:prstGeom>
        <a:blipFill rotWithShape="1">
          <a:blip xmlns:r="http://schemas.openxmlformats.org/officeDocument/2006/relationships" r:embed="rId1"/>
          <a:srcRect/>
          <a:stretch>
            <a:fillRect l="-2000" r="-2000"/>
          </a:stretch>
        </a:blipFill>
        <a:ln w="12700" cap="flat" cmpd="sng" algn="ctr">
          <a:noFill/>
          <a:prstDash val="solid"/>
          <a:miter lim="800000"/>
        </a:ln>
        <a:effectLst/>
      </dgm:spPr>
    </dgm:pt>
  </dgm:ptLst>
  <dgm:cxnLst>
    <dgm:cxn modelId="{E739B11B-266D-4307-94A9-D1EA54F4A395}" type="presOf" srcId="{7A236058-1BB6-40B9-9348-7BFCF74797F7}" destId="{8341A2DB-1040-453E-BC64-20AB0EC705B0}" srcOrd="0" destOrd="0" presId="urn:microsoft.com/office/officeart/2005/8/layout/bList2#1"/>
    <dgm:cxn modelId="{9FBC7BA6-8EE6-4D6F-8F26-10E9224D9D7E}" type="presOf" srcId="{BE287C42-CD8A-42CE-8E3E-73C352BD5920}" destId="{8120550C-BC87-497C-9931-B1A996EE60C0}" srcOrd="0" destOrd="0" presId="urn:microsoft.com/office/officeart/2005/8/layout/bList2#1"/>
    <dgm:cxn modelId="{FD6DD1D8-C034-48BB-8FFA-29BD3E37E4B3}" srcId="{BE287C42-CD8A-42CE-8E3E-73C352BD5920}" destId="{7A236058-1BB6-40B9-9348-7BFCF74797F7}" srcOrd="0" destOrd="0" parTransId="{724A6807-07F6-4EB7-8D8C-1F3642101DAC}" sibTransId="{E137A754-910B-4A5F-944B-024BF7FEDA5B}"/>
    <dgm:cxn modelId="{45459CE0-95DE-405B-B4EE-853F2EB96160}" type="presOf" srcId="{7A236058-1BB6-40B9-9348-7BFCF74797F7}" destId="{E0F6C998-5693-4BDD-9069-AF61DC425B3A}" srcOrd="1" destOrd="0" presId="urn:microsoft.com/office/officeart/2005/8/layout/bList2#1"/>
    <dgm:cxn modelId="{156868EB-9F73-4E5F-AA52-BDE83DC1374C}" type="presParOf" srcId="{8120550C-BC87-497C-9931-B1A996EE60C0}" destId="{DBB6DB41-98F6-46AA-B628-CAF983E62B48}" srcOrd="0" destOrd="0" presId="urn:microsoft.com/office/officeart/2005/8/layout/bList2#1"/>
    <dgm:cxn modelId="{886457ED-19F0-4FB5-A14E-3ADA0098AF5D}" type="presParOf" srcId="{DBB6DB41-98F6-46AA-B628-CAF983E62B48}" destId="{A523E08F-BB9E-46F9-A45A-A55A85EE4841}" srcOrd="0" destOrd="0" presId="urn:microsoft.com/office/officeart/2005/8/layout/bList2#1"/>
    <dgm:cxn modelId="{A0F8827A-C480-4D96-9EF3-F5D2F46BB254}" type="presParOf" srcId="{DBB6DB41-98F6-46AA-B628-CAF983E62B48}" destId="{8341A2DB-1040-453E-BC64-20AB0EC705B0}" srcOrd="1" destOrd="0" presId="urn:microsoft.com/office/officeart/2005/8/layout/bList2#1"/>
    <dgm:cxn modelId="{0019EC9B-5882-434F-B243-9461A1A663B5}" type="presParOf" srcId="{DBB6DB41-98F6-46AA-B628-CAF983E62B48}" destId="{E0F6C998-5693-4BDD-9069-AF61DC425B3A}" srcOrd="2" destOrd="0" presId="urn:microsoft.com/office/officeart/2005/8/layout/bList2#1"/>
    <dgm:cxn modelId="{1405712E-5981-4A51-BC58-7F6A7F9E5B55}" type="presParOf" srcId="{DBB6DB41-98F6-46AA-B628-CAF983E62B48}" destId="{B6A09970-208A-49BF-904E-B64EBDB1A8AC}" srcOrd="3" destOrd="0" presId="urn:microsoft.com/office/officeart/2005/8/layout/bList2#1"/>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23E08F-BB9E-46F9-A45A-A55A85EE4841}">
      <dsp:nvSpPr>
        <dsp:cNvPr id="0" name=""/>
        <dsp:cNvSpPr/>
      </dsp:nvSpPr>
      <dsp:spPr>
        <a:xfrm>
          <a:off x="183896" y="91853"/>
          <a:ext cx="1417111" cy="1057843"/>
        </a:xfrm>
        <a:prstGeom prst="round2SameRect">
          <a:avLst>
            <a:gd name="adj1" fmla="val 8000"/>
            <a:gd name="adj2" fmla="val 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E0F6C998-5693-4BDD-9069-AF61DC425B3A}">
      <dsp:nvSpPr>
        <dsp:cNvPr id="0" name=""/>
        <dsp:cNvSpPr/>
      </dsp:nvSpPr>
      <dsp:spPr>
        <a:xfrm>
          <a:off x="183896" y="1149697"/>
          <a:ext cx="1417111" cy="454872"/>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25400" bIns="0" numCol="1" spcCol="1270" anchor="ctr" anchorCtr="0">
          <a:noAutofit/>
        </a:bodyPr>
        <a:lstStyle/>
        <a:p>
          <a:pPr marL="0" lvl="0" indent="0" algn="l" defTabSz="889000">
            <a:lnSpc>
              <a:spcPct val="90000"/>
            </a:lnSpc>
            <a:spcBef>
              <a:spcPct val="0"/>
            </a:spcBef>
            <a:spcAft>
              <a:spcPct val="35000"/>
            </a:spcAft>
            <a:buNone/>
          </a:pPr>
          <a:r>
            <a:rPr lang="en-US" sz="2000" kern="1200" dirty="0">
              <a:solidFill>
                <a:sysClr val="window" lastClr="FFFFFF"/>
              </a:solidFill>
              <a:latin typeface="Constantia"/>
              <a:ea typeface="微软雅黑"/>
              <a:cs typeface="+mn-cs"/>
            </a:rPr>
            <a:t> </a:t>
          </a:r>
        </a:p>
      </dsp:txBody>
      <dsp:txXfrm>
        <a:off x="183896" y="1149697"/>
        <a:ext cx="997965" cy="454872"/>
      </dsp:txXfrm>
    </dsp:sp>
    <dsp:sp modelId="{B6A09970-208A-49BF-904E-B64EBDB1A8AC}">
      <dsp:nvSpPr>
        <dsp:cNvPr id="0" name=""/>
        <dsp:cNvSpPr/>
      </dsp:nvSpPr>
      <dsp:spPr>
        <a:xfrm>
          <a:off x="0" y="5355"/>
          <a:ext cx="2932539" cy="2934532"/>
        </a:xfrm>
        <a:prstGeom prst="ellipse">
          <a:avLst/>
        </a:prstGeom>
        <a:blipFill rotWithShape="1">
          <a:blip xmlns:r="http://schemas.openxmlformats.org/officeDocument/2006/relationships" r:embed="rId1"/>
          <a:srcRect/>
          <a:stretch>
            <a:fillRect l="-2000" r="-2000"/>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1">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7422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0094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文本框 6"/>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solidFill>
                <a:latin typeface="微软雅黑" panose="020B0503020204020204" pitchFamily="34" charset="-122"/>
                <a:ea typeface="微软雅黑" panose="020B0503020204020204" pitchFamily="34" charset="-122"/>
                <a:sym typeface="+mn-ea"/>
              </a:rPr>
              <a:t>PPT</a:t>
            </a:r>
            <a:r>
              <a:rPr lang="zh-CN" altLang="en-US" sz="300" dirty="0">
                <a:solidFill>
                  <a:schemeClr val="bg1"/>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p>
          <a:p>
            <a:r>
              <a:rPr lang="en-US" altLang="zh-CN" sz="600" dirty="0">
                <a:solidFill>
                  <a:schemeClr val="bg1"/>
                </a:solidFill>
                <a:latin typeface="微软雅黑" panose="020B0503020204020204" pitchFamily="34" charset="-122"/>
                <a:ea typeface="微软雅黑" panose="020B0503020204020204" pitchFamily="34" charset="-122"/>
                <a:sym typeface="+mn-ea"/>
              </a:rPr>
              <a:t>ibaotu.com</a:t>
            </a:r>
          </a:p>
        </p:txBody>
      </p:sp>
      <p:sp>
        <p:nvSpPr>
          <p:cNvPr id="3" name="矩形 2">
            <a:extLst>
              <a:ext uri="{FF2B5EF4-FFF2-40B4-BE49-F238E27FC236}">
                <a16:creationId xmlns:a16="http://schemas.microsoft.com/office/drawing/2014/main" id="{767D22FD-8659-4242-87A2-5893F691B5A7}"/>
              </a:ext>
            </a:extLst>
          </p:cNvPr>
          <p:cNvSpPr/>
          <p:nvPr userDrawn="1"/>
        </p:nvSpPr>
        <p:spPr>
          <a:xfrm>
            <a:off x="0" y="0"/>
            <a:ext cx="12192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3" name="组合 682">
            <a:extLst>
              <a:ext uri="{FF2B5EF4-FFF2-40B4-BE49-F238E27FC236}">
                <a16:creationId xmlns:a16="http://schemas.microsoft.com/office/drawing/2014/main" id="{32748409-C95E-46F1-B426-063186133896}"/>
              </a:ext>
            </a:extLst>
          </p:cNvPr>
          <p:cNvGrpSpPr/>
          <p:nvPr/>
        </p:nvGrpSpPr>
        <p:grpSpPr>
          <a:xfrm>
            <a:off x="10769116" y="2820850"/>
            <a:ext cx="1711589" cy="2466561"/>
            <a:chOff x="10803168" y="2263979"/>
            <a:chExt cx="1711589" cy="2466561"/>
          </a:xfrm>
        </p:grpSpPr>
        <p:sp>
          <p:nvSpPr>
            <p:cNvPr id="475" name="Freeform 6">
              <a:extLst>
                <a:ext uri="{FF2B5EF4-FFF2-40B4-BE49-F238E27FC236}">
                  <a16:creationId xmlns:a16="http://schemas.microsoft.com/office/drawing/2014/main" id="{C90073B9-EA59-43EE-A152-FAA7FCCF2520}"/>
                </a:ext>
              </a:extLst>
            </p:cNvPr>
            <p:cNvSpPr>
              <a:spLocks noEditPoints="1"/>
            </p:cNvSpPr>
            <p:nvPr/>
          </p:nvSpPr>
          <p:spPr bwMode="auto">
            <a:xfrm>
              <a:off x="12109848" y="2296243"/>
              <a:ext cx="392004" cy="648500"/>
            </a:xfrm>
            <a:custGeom>
              <a:avLst/>
              <a:gdLst>
                <a:gd name="T0" fmla="*/ 23 w 1107"/>
                <a:gd name="T1" fmla="*/ 355 h 1834"/>
                <a:gd name="T2" fmla="*/ 178 w 1107"/>
                <a:gd name="T3" fmla="*/ 1009 h 1834"/>
                <a:gd name="T4" fmla="*/ 340 w 1107"/>
                <a:gd name="T5" fmla="*/ 1689 h 1834"/>
                <a:gd name="T6" fmla="*/ 500 w 1107"/>
                <a:gd name="T7" fmla="*/ 1788 h 1834"/>
                <a:gd name="T8" fmla="*/ 656 w 1107"/>
                <a:gd name="T9" fmla="*/ 1751 h 1834"/>
                <a:gd name="T10" fmla="*/ 762 w 1107"/>
                <a:gd name="T11" fmla="*/ 1825 h 1834"/>
                <a:gd name="T12" fmla="*/ 1107 w 1107"/>
                <a:gd name="T13" fmla="*/ 1723 h 1834"/>
                <a:gd name="T14" fmla="*/ 671 w 1107"/>
                <a:gd name="T15" fmla="*/ 913 h 1834"/>
                <a:gd name="T16" fmla="*/ 803 w 1107"/>
                <a:gd name="T17" fmla="*/ 808 h 1834"/>
                <a:gd name="T18" fmla="*/ 801 w 1107"/>
                <a:gd name="T19" fmla="*/ 804 h 1834"/>
                <a:gd name="T20" fmla="*/ 750 w 1107"/>
                <a:gd name="T21" fmla="*/ 744 h 1834"/>
                <a:gd name="T22" fmla="*/ 801 w 1107"/>
                <a:gd name="T23" fmla="*/ 803 h 1834"/>
                <a:gd name="T24" fmla="*/ 577 w 1107"/>
                <a:gd name="T25" fmla="*/ 305 h 1834"/>
                <a:gd name="T26" fmla="*/ 522 w 1107"/>
                <a:gd name="T27" fmla="*/ 25 h 1834"/>
                <a:gd name="T28" fmla="*/ 329 w 1107"/>
                <a:gd name="T29" fmla="*/ 0 h 1834"/>
                <a:gd name="T30" fmla="*/ 269 w 1107"/>
                <a:gd name="T31" fmla="*/ 132 h 1834"/>
                <a:gd name="T32" fmla="*/ 116 w 1107"/>
                <a:gd name="T33" fmla="*/ 168 h 1834"/>
                <a:gd name="T34" fmla="*/ 17 w 1107"/>
                <a:gd name="T35" fmla="*/ 329 h 1834"/>
                <a:gd name="T36" fmla="*/ 23 w 1107"/>
                <a:gd name="T37" fmla="*/ 355 h 1834"/>
                <a:gd name="T38" fmla="*/ 459 w 1107"/>
                <a:gd name="T39" fmla="*/ 933 h 1834"/>
                <a:gd name="T40" fmla="*/ 459 w 1107"/>
                <a:gd name="T41" fmla="*/ 933 h 1834"/>
                <a:gd name="T42" fmla="*/ 279 w 1107"/>
                <a:gd name="T43" fmla="*/ 177 h 1834"/>
                <a:gd name="T44" fmla="*/ 459 w 1107"/>
                <a:gd name="T45" fmla="*/ 933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07" h="1834">
                  <a:moveTo>
                    <a:pt x="23" y="355"/>
                  </a:moveTo>
                  <a:cubicBezTo>
                    <a:pt x="178" y="1009"/>
                    <a:pt x="178" y="1009"/>
                    <a:pt x="178" y="1009"/>
                  </a:cubicBezTo>
                  <a:cubicBezTo>
                    <a:pt x="340" y="1689"/>
                    <a:pt x="340" y="1689"/>
                    <a:pt x="340" y="1689"/>
                  </a:cubicBezTo>
                  <a:cubicBezTo>
                    <a:pt x="357" y="1760"/>
                    <a:pt x="429" y="1805"/>
                    <a:pt x="500" y="1788"/>
                  </a:cubicBezTo>
                  <a:cubicBezTo>
                    <a:pt x="656" y="1751"/>
                    <a:pt x="656" y="1751"/>
                    <a:pt x="656" y="1751"/>
                  </a:cubicBezTo>
                  <a:cubicBezTo>
                    <a:pt x="679" y="1802"/>
                    <a:pt x="722" y="1834"/>
                    <a:pt x="762" y="1825"/>
                  </a:cubicBezTo>
                  <a:cubicBezTo>
                    <a:pt x="1107" y="1723"/>
                    <a:pt x="1107" y="1723"/>
                    <a:pt x="1107" y="1723"/>
                  </a:cubicBezTo>
                  <a:cubicBezTo>
                    <a:pt x="1053" y="1415"/>
                    <a:pt x="754" y="1210"/>
                    <a:pt x="671" y="913"/>
                  </a:cubicBezTo>
                  <a:cubicBezTo>
                    <a:pt x="803" y="808"/>
                    <a:pt x="803" y="808"/>
                    <a:pt x="803" y="808"/>
                  </a:cubicBezTo>
                  <a:cubicBezTo>
                    <a:pt x="802" y="807"/>
                    <a:pt x="802" y="805"/>
                    <a:pt x="801" y="804"/>
                  </a:cubicBezTo>
                  <a:cubicBezTo>
                    <a:pt x="801" y="803"/>
                    <a:pt x="750" y="744"/>
                    <a:pt x="750" y="744"/>
                  </a:cubicBezTo>
                  <a:cubicBezTo>
                    <a:pt x="801" y="803"/>
                    <a:pt x="801" y="803"/>
                    <a:pt x="801" y="803"/>
                  </a:cubicBezTo>
                  <a:cubicBezTo>
                    <a:pt x="730" y="553"/>
                    <a:pt x="668" y="546"/>
                    <a:pt x="577" y="305"/>
                  </a:cubicBezTo>
                  <a:cubicBezTo>
                    <a:pt x="559" y="254"/>
                    <a:pt x="542" y="75"/>
                    <a:pt x="522" y="25"/>
                  </a:cubicBezTo>
                  <a:cubicBezTo>
                    <a:pt x="329" y="0"/>
                    <a:pt x="329" y="0"/>
                    <a:pt x="329" y="0"/>
                  </a:cubicBezTo>
                  <a:cubicBezTo>
                    <a:pt x="284" y="10"/>
                    <a:pt x="259" y="68"/>
                    <a:pt x="269" y="132"/>
                  </a:cubicBezTo>
                  <a:cubicBezTo>
                    <a:pt x="116" y="168"/>
                    <a:pt x="116" y="168"/>
                    <a:pt x="116" y="168"/>
                  </a:cubicBezTo>
                  <a:cubicBezTo>
                    <a:pt x="44" y="185"/>
                    <a:pt x="0" y="257"/>
                    <a:pt x="17" y="329"/>
                  </a:cubicBezTo>
                  <a:lnTo>
                    <a:pt x="23" y="355"/>
                  </a:lnTo>
                  <a:close/>
                  <a:moveTo>
                    <a:pt x="459" y="933"/>
                  </a:moveTo>
                  <a:cubicBezTo>
                    <a:pt x="459" y="933"/>
                    <a:pt x="459" y="933"/>
                    <a:pt x="459" y="933"/>
                  </a:cubicBezTo>
                  <a:cubicBezTo>
                    <a:pt x="279" y="177"/>
                    <a:pt x="279" y="177"/>
                    <a:pt x="279" y="177"/>
                  </a:cubicBezTo>
                  <a:lnTo>
                    <a:pt x="459" y="933"/>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76" name="Freeform 7">
              <a:extLst>
                <a:ext uri="{FF2B5EF4-FFF2-40B4-BE49-F238E27FC236}">
                  <a16:creationId xmlns:a16="http://schemas.microsoft.com/office/drawing/2014/main" id="{2D03F913-414D-4BE2-B99C-8001C2D7CF2E}"/>
                </a:ext>
              </a:extLst>
            </p:cNvPr>
            <p:cNvSpPr>
              <a:spLocks/>
            </p:cNvSpPr>
            <p:nvPr/>
          </p:nvSpPr>
          <p:spPr bwMode="auto">
            <a:xfrm>
              <a:off x="11935624" y="3859419"/>
              <a:ext cx="579133" cy="851762"/>
            </a:xfrm>
            <a:custGeom>
              <a:avLst/>
              <a:gdLst>
                <a:gd name="T0" fmla="*/ 1433 w 1635"/>
                <a:gd name="T1" fmla="*/ 133 h 2408"/>
                <a:gd name="T2" fmla="*/ 1291 w 1635"/>
                <a:gd name="T3" fmla="*/ 156 h 2408"/>
                <a:gd name="T4" fmla="*/ 1175 w 1635"/>
                <a:gd name="T5" fmla="*/ 49 h 2408"/>
                <a:gd name="T6" fmla="*/ 987 w 1635"/>
                <a:gd name="T7" fmla="*/ 57 h 2408"/>
                <a:gd name="T8" fmla="*/ 512 w 1635"/>
                <a:gd name="T9" fmla="*/ 570 h 2408"/>
                <a:gd name="T10" fmla="*/ 37 w 1635"/>
                <a:gd name="T11" fmla="*/ 1083 h 2408"/>
                <a:gd name="T12" fmla="*/ 2 w 1635"/>
                <a:gd name="T13" fmla="*/ 1181 h 2408"/>
                <a:gd name="T14" fmla="*/ 45 w 1635"/>
                <a:gd name="T15" fmla="*/ 1271 h 2408"/>
                <a:gd name="T16" fmla="*/ 162 w 1635"/>
                <a:gd name="T17" fmla="*/ 1380 h 2408"/>
                <a:gd name="T18" fmla="*/ 160 w 1635"/>
                <a:gd name="T19" fmla="*/ 1510 h 2408"/>
                <a:gd name="T20" fmla="*/ 1036 w 1635"/>
                <a:gd name="T21" fmla="*/ 2408 h 2408"/>
                <a:gd name="T22" fmla="*/ 1316 w 1635"/>
                <a:gd name="T23" fmla="*/ 1391 h 2408"/>
                <a:gd name="T24" fmla="*/ 1527 w 1635"/>
                <a:gd name="T25" fmla="*/ 780 h 2408"/>
                <a:gd name="T26" fmla="*/ 1635 w 1635"/>
                <a:gd name="T27" fmla="*/ 318 h 2408"/>
                <a:gd name="T28" fmla="*/ 1433 w 1635"/>
                <a:gd name="T29" fmla="*/ 133 h 2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35" h="2408">
                  <a:moveTo>
                    <a:pt x="1433" y="133"/>
                  </a:moveTo>
                  <a:cubicBezTo>
                    <a:pt x="1400" y="101"/>
                    <a:pt x="1338" y="113"/>
                    <a:pt x="1291" y="156"/>
                  </a:cubicBezTo>
                  <a:cubicBezTo>
                    <a:pt x="1175" y="49"/>
                    <a:pt x="1175" y="49"/>
                    <a:pt x="1175" y="49"/>
                  </a:cubicBezTo>
                  <a:cubicBezTo>
                    <a:pt x="1121" y="0"/>
                    <a:pt x="1037" y="3"/>
                    <a:pt x="987" y="57"/>
                  </a:cubicBezTo>
                  <a:cubicBezTo>
                    <a:pt x="512" y="570"/>
                    <a:pt x="512" y="570"/>
                    <a:pt x="512" y="570"/>
                  </a:cubicBezTo>
                  <a:cubicBezTo>
                    <a:pt x="37" y="1083"/>
                    <a:pt x="37" y="1083"/>
                    <a:pt x="37" y="1083"/>
                  </a:cubicBezTo>
                  <a:cubicBezTo>
                    <a:pt x="12" y="1111"/>
                    <a:pt x="0" y="1146"/>
                    <a:pt x="2" y="1181"/>
                  </a:cubicBezTo>
                  <a:cubicBezTo>
                    <a:pt x="4" y="1214"/>
                    <a:pt x="18" y="1247"/>
                    <a:pt x="45" y="1271"/>
                  </a:cubicBezTo>
                  <a:cubicBezTo>
                    <a:pt x="162" y="1380"/>
                    <a:pt x="162" y="1380"/>
                    <a:pt x="162" y="1380"/>
                  </a:cubicBezTo>
                  <a:cubicBezTo>
                    <a:pt x="132" y="1428"/>
                    <a:pt x="129" y="1482"/>
                    <a:pt x="160" y="1510"/>
                  </a:cubicBezTo>
                  <a:cubicBezTo>
                    <a:pt x="1036" y="2408"/>
                    <a:pt x="1036" y="2408"/>
                    <a:pt x="1036" y="2408"/>
                  </a:cubicBezTo>
                  <a:cubicBezTo>
                    <a:pt x="1163" y="2092"/>
                    <a:pt x="1223" y="1723"/>
                    <a:pt x="1316" y="1391"/>
                  </a:cubicBezTo>
                  <a:cubicBezTo>
                    <a:pt x="1377" y="1171"/>
                    <a:pt x="1482" y="1007"/>
                    <a:pt x="1527" y="780"/>
                  </a:cubicBezTo>
                  <a:cubicBezTo>
                    <a:pt x="1554" y="651"/>
                    <a:pt x="1614" y="450"/>
                    <a:pt x="1635" y="318"/>
                  </a:cubicBezTo>
                  <a:lnTo>
                    <a:pt x="1433" y="133"/>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77" name="Freeform 8">
              <a:extLst>
                <a:ext uri="{FF2B5EF4-FFF2-40B4-BE49-F238E27FC236}">
                  <a16:creationId xmlns:a16="http://schemas.microsoft.com/office/drawing/2014/main" id="{FD1EF9BB-1C2E-4F26-8FB6-2F5C617BE8D5}"/>
                </a:ext>
              </a:extLst>
            </p:cNvPr>
            <p:cNvSpPr>
              <a:spLocks/>
            </p:cNvSpPr>
            <p:nvPr/>
          </p:nvSpPr>
          <p:spPr bwMode="auto">
            <a:xfrm>
              <a:off x="10849951" y="2446269"/>
              <a:ext cx="1343783" cy="1714816"/>
            </a:xfrm>
            <a:custGeom>
              <a:avLst/>
              <a:gdLst>
                <a:gd name="T0" fmla="*/ 3720 w 3798"/>
                <a:gd name="T1" fmla="*/ 4237 h 4848"/>
                <a:gd name="T2" fmla="*/ 3771 w 3798"/>
                <a:gd name="T3" fmla="*/ 4001 h 4848"/>
                <a:gd name="T4" fmla="*/ 3267 w 3798"/>
                <a:gd name="T5" fmla="*/ 3668 h 4848"/>
                <a:gd name="T6" fmla="*/ 2824 w 3798"/>
                <a:gd name="T7" fmla="*/ 3501 h 4848"/>
                <a:gd name="T8" fmla="*/ 2824 w 3798"/>
                <a:gd name="T9" fmla="*/ 2117 h 4848"/>
                <a:gd name="T10" fmla="*/ 3741 w 3798"/>
                <a:gd name="T11" fmla="*/ 1403 h 4848"/>
                <a:gd name="T12" fmla="*/ 3769 w 3798"/>
                <a:gd name="T13" fmla="*/ 1312 h 4848"/>
                <a:gd name="T14" fmla="*/ 3523 w 3798"/>
                <a:gd name="T15" fmla="*/ 246 h 4848"/>
                <a:gd name="T16" fmla="*/ 3186 w 3798"/>
                <a:gd name="T17" fmla="*/ 35 h 4848"/>
                <a:gd name="T18" fmla="*/ 2246 w 3798"/>
                <a:gd name="T19" fmla="*/ 253 h 4848"/>
                <a:gd name="T20" fmla="*/ 214 w 3798"/>
                <a:gd name="T21" fmla="*/ 253 h 4848"/>
                <a:gd name="T22" fmla="*/ 0 w 3798"/>
                <a:gd name="T23" fmla="*/ 467 h 4848"/>
                <a:gd name="T24" fmla="*/ 0 w 3798"/>
                <a:gd name="T25" fmla="*/ 3972 h 4848"/>
                <a:gd name="T26" fmla="*/ 214 w 3798"/>
                <a:gd name="T27" fmla="*/ 4186 h 4848"/>
                <a:gd name="T28" fmla="*/ 1909 w 3798"/>
                <a:gd name="T29" fmla="*/ 4186 h 4848"/>
                <a:gd name="T30" fmla="*/ 1907 w 3798"/>
                <a:gd name="T31" fmla="*/ 4194 h 4848"/>
                <a:gd name="T32" fmla="*/ 1810 w 3798"/>
                <a:gd name="T33" fmla="*/ 4187 h 4848"/>
                <a:gd name="T34" fmla="*/ 1216 w 3798"/>
                <a:gd name="T35" fmla="*/ 4187 h 4848"/>
                <a:gd name="T36" fmla="*/ 1708 w 3798"/>
                <a:gd name="T37" fmla="*/ 4673 h 4848"/>
                <a:gd name="T38" fmla="*/ 2204 w 3798"/>
                <a:gd name="T39" fmla="*/ 4722 h 4848"/>
                <a:gd name="T40" fmla="*/ 2808 w 3798"/>
                <a:gd name="T41" fmla="*/ 4735 h 4848"/>
                <a:gd name="T42" fmla="*/ 3149 w 3798"/>
                <a:gd name="T43" fmla="*/ 4848 h 4848"/>
                <a:gd name="T44" fmla="*/ 3720 w 3798"/>
                <a:gd name="T45" fmla="*/ 4237 h 4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98" h="4848">
                  <a:moveTo>
                    <a:pt x="3720" y="4237"/>
                  </a:moveTo>
                  <a:cubicBezTo>
                    <a:pt x="3781" y="4172"/>
                    <a:pt x="3798" y="4080"/>
                    <a:pt x="3771" y="4001"/>
                  </a:cubicBezTo>
                  <a:cubicBezTo>
                    <a:pt x="3539" y="3682"/>
                    <a:pt x="3439" y="3760"/>
                    <a:pt x="3267" y="3668"/>
                  </a:cubicBezTo>
                  <a:cubicBezTo>
                    <a:pt x="3177" y="3619"/>
                    <a:pt x="3017" y="3552"/>
                    <a:pt x="2824" y="3501"/>
                  </a:cubicBezTo>
                  <a:cubicBezTo>
                    <a:pt x="2824" y="2117"/>
                    <a:pt x="2824" y="2117"/>
                    <a:pt x="2824" y="2117"/>
                  </a:cubicBezTo>
                  <a:cubicBezTo>
                    <a:pt x="3741" y="1403"/>
                    <a:pt x="3741" y="1403"/>
                    <a:pt x="3741" y="1403"/>
                  </a:cubicBezTo>
                  <a:cubicBezTo>
                    <a:pt x="3766" y="1380"/>
                    <a:pt x="3777" y="1345"/>
                    <a:pt x="3769" y="1312"/>
                  </a:cubicBezTo>
                  <a:cubicBezTo>
                    <a:pt x="3732" y="1152"/>
                    <a:pt x="3602" y="589"/>
                    <a:pt x="3523" y="246"/>
                  </a:cubicBezTo>
                  <a:cubicBezTo>
                    <a:pt x="3488" y="95"/>
                    <a:pt x="3337" y="0"/>
                    <a:pt x="3186" y="35"/>
                  </a:cubicBezTo>
                  <a:cubicBezTo>
                    <a:pt x="2800" y="125"/>
                    <a:pt x="2399" y="217"/>
                    <a:pt x="2246" y="253"/>
                  </a:cubicBezTo>
                  <a:cubicBezTo>
                    <a:pt x="214" y="253"/>
                    <a:pt x="214" y="253"/>
                    <a:pt x="214" y="253"/>
                  </a:cubicBezTo>
                  <a:cubicBezTo>
                    <a:pt x="96" y="253"/>
                    <a:pt x="0" y="349"/>
                    <a:pt x="0" y="467"/>
                  </a:cubicBezTo>
                  <a:cubicBezTo>
                    <a:pt x="0" y="3972"/>
                    <a:pt x="0" y="3972"/>
                    <a:pt x="0" y="3972"/>
                  </a:cubicBezTo>
                  <a:cubicBezTo>
                    <a:pt x="0" y="4090"/>
                    <a:pt x="96" y="4186"/>
                    <a:pt x="214" y="4186"/>
                  </a:cubicBezTo>
                  <a:cubicBezTo>
                    <a:pt x="1909" y="4186"/>
                    <a:pt x="1909" y="4186"/>
                    <a:pt x="1909" y="4186"/>
                  </a:cubicBezTo>
                  <a:cubicBezTo>
                    <a:pt x="1908" y="4189"/>
                    <a:pt x="1907" y="4191"/>
                    <a:pt x="1907" y="4194"/>
                  </a:cubicBezTo>
                  <a:cubicBezTo>
                    <a:pt x="1901" y="4212"/>
                    <a:pt x="1864" y="4207"/>
                    <a:pt x="1810" y="4187"/>
                  </a:cubicBezTo>
                  <a:cubicBezTo>
                    <a:pt x="1216" y="4187"/>
                    <a:pt x="1216" y="4187"/>
                    <a:pt x="1216" y="4187"/>
                  </a:cubicBezTo>
                  <a:cubicBezTo>
                    <a:pt x="1375" y="4373"/>
                    <a:pt x="1600" y="4634"/>
                    <a:pt x="1708" y="4673"/>
                  </a:cubicBezTo>
                  <a:cubicBezTo>
                    <a:pt x="1794" y="4705"/>
                    <a:pt x="1971" y="4716"/>
                    <a:pt x="2204" y="4722"/>
                  </a:cubicBezTo>
                  <a:cubicBezTo>
                    <a:pt x="2379" y="4727"/>
                    <a:pt x="2585" y="4729"/>
                    <a:pt x="2808" y="4735"/>
                  </a:cubicBezTo>
                  <a:cubicBezTo>
                    <a:pt x="2904" y="4738"/>
                    <a:pt x="3022" y="4780"/>
                    <a:pt x="3149" y="4848"/>
                  </a:cubicBezTo>
                  <a:cubicBezTo>
                    <a:pt x="3282" y="4705"/>
                    <a:pt x="3548" y="4421"/>
                    <a:pt x="3720" y="4237"/>
                  </a:cubicBez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95" name="Freeform 26">
              <a:extLst>
                <a:ext uri="{FF2B5EF4-FFF2-40B4-BE49-F238E27FC236}">
                  <a16:creationId xmlns:a16="http://schemas.microsoft.com/office/drawing/2014/main" id="{777E45FA-2E78-4CF6-82E8-3FCBCC62161F}"/>
                </a:ext>
              </a:extLst>
            </p:cNvPr>
            <p:cNvSpPr>
              <a:spLocks/>
            </p:cNvSpPr>
            <p:nvPr/>
          </p:nvSpPr>
          <p:spPr bwMode="auto">
            <a:xfrm>
              <a:off x="12071132" y="3862646"/>
              <a:ext cx="275855" cy="271015"/>
            </a:xfrm>
            <a:custGeom>
              <a:avLst/>
              <a:gdLst>
                <a:gd name="T0" fmla="*/ 663 w 778"/>
                <a:gd name="T1" fmla="*/ 50 h 767"/>
                <a:gd name="T2" fmla="*/ 474 w 778"/>
                <a:gd name="T3" fmla="*/ 57 h 767"/>
                <a:gd name="T4" fmla="*/ 0 w 778"/>
                <a:gd name="T5" fmla="*/ 570 h 767"/>
                <a:gd name="T6" fmla="*/ 30 w 778"/>
                <a:gd name="T7" fmla="*/ 598 h 767"/>
                <a:gd name="T8" fmla="*/ 213 w 778"/>
                <a:gd name="T9" fmla="*/ 767 h 767"/>
                <a:gd name="T10" fmla="*/ 219 w 778"/>
                <a:gd name="T11" fmla="*/ 761 h 767"/>
                <a:gd name="T12" fmla="*/ 624 w 778"/>
                <a:gd name="T13" fmla="*/ 323 h 767"/>
                <a:gd name="T14" fmla="*/ 768 w 778"/>
                <a:gd name="T15" fmla="*/ 167 h 767"/>
                <a:gd name="T16" fmla="*/ 778 w 778"/>
                <a:gd name="T17" fmla="*/ 157 h 767"/>
                <a:gd name="T18" fmla="*/ 663 w 778"/>
                <a:gd name="T19" fmla="*/ 50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8" h="767">
                  <a:moveTo>
                    <a:pt x="663" y="50"/>
                  </a:moveTo>
                  <a:cubicBezTo>
                    <a:pt x="609" y="0"/>
                    <a:pt x="524" y="3"/>
                    <a:pt x="474" y="57"/>
                  </a:cubicBezTo>
                  <a:cubicBezTo>
                    <a:pt x="0" y="570"/>
                    <a:pt x="0" y="570"/>
                    <a:pt x="0" y="570"/>
                  </a:cubicBezTo>
                  <a:cubicBezTo>
                    <a:pt x="30" y="598"/>
                    <a:pt x="30" y="598"/>
                    <a:pt x="30" y="598"/>
                  </a:cubicBezTo>
                  <a:cubicBezTo>
                    <a:pt x="213" y="767"/>
                    <a:pt x="213" y="767"/>
                    <a:pt x="213" y="767"/>
                  </a:cubicBezTo>
                  <a:cubicBezTo>
                    <a:pt x="219" y="761"/>
                    <a:pt x="219" y="761"/>
                    <a:pt x="219" y="761"/>
                  </a:cubicBezTo>
                  <a:cubicBezTo>
                    <a:pt x="624" y="323"/>
                    <a:pt x="624" y="323"/>
                    <a:pt x="624" y="323"/>
                  </a:cubicBezTo>
                  <a:cubicBezTo>
                    <a:pt x="768" y="167"/>
                    <a:pt x="768" y="167"/>
                    <a:pt x="768" y="167"/>
                  </a:cubicBezTo>
                  <a:cubicBezTo>
                    <a:pt x="771" y="163"/>
                    <a:pt x="775" y="160"/>
                    <a:pt x="778" y="157"/>
                  </a:cubicBezTo>
                  <a:lnTo>
                    <a:pt x="663"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96" name="Freeform 27">
              <a:extLst>
                <a:ext uri="{FF2B5EF4-FFF2-40B4-BE49-F238E27FC236}">
                  <a16:creationId xmlns:a16="http://schemas.microsoft.com/office/drawing/2014/main" id="{A79E299B-148B-42E4-85A0-7B37F80C327A}"/>
                </a:ext>
              </a:extLst>
            </p:cNvPr>
            <p:cNvSpPr>
              <a:spLocks/>
            </p:cNvSpPr>
            <p:nvPr/>
          </p:nvSpPr>
          <p:spPr bwMode="auto">
            <a:xfrm>
              <a:off x="11890455" y="4064294"/>
              <a:ext cx="256496" cy="287147"/>
            </a:xfrm>
            <a:custGeom>
              <a:avLst/>
              <a:gdLst>
                <a:gd name="T0" fmla="*/ 542 w 725"/>
                <a:gd name="T1" fmla="*/ 28 h 810"/>
                <a:gd name="T2" fmla="*/ 512 w 725"/>
                <a:gd name="T3" fmla="*/ 0 h 810"/>
                <a:gd name="T4" fmla="*/ 37 w 725"/>
                <a:gd name="T5" fmla="*/ 513 h 810"/>
                <a:gd name="T6" fmla="*/ 2 w 725"/>
                <a:gd name="T7" fmla="*/ 611 h 810"/>
                <a:gd name="T8" fmla="*/ 45 w 725"/>
                <a:gd name="T9" fmla="*/ 702 h 810"/>
                <a:gd name="T10" fmla="*/ 162 w 725"/>
                <a:gd name="T11" fmla="*/ 810 h 810"/>
                <a:gd name="T12" fmla="*/ 182 w 725"/>
                <a:gd name="T13" fmla="*/ 784 h 810"/>
                <a:gd name="T14" fmla="*/ 725 w 725"/>
                <a:gd name="T15" fmla="*/ 197 h 810"/>
                <a:gd name="T16" fmla="*/ 542 w 725"/>
                <a:gd name="T17" fmla="*/ 28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5" h="810">
                  <a:moveTo>
                    <a:pt x="542" y="28"/>
                  </a:moveTo>
                  <a:cubicBezTo>
                    <a:pt x="512" y="0"/>
                    <a:pt x="512" y="0"/>
                    <a:pt x="512" y="0"/>
                  </a:cubicBezTo>
                  <a:cubicBezTo>
                    <a:pt x="37" y="513"/>
                    <a:pt x="37" y="513"/>
                    <a:pt x="37" y="513"/>
                  </a:cubicBezTo>
                  <a:cubicBezTo>
                    <a:pt x="12" y="541"/>
                    <a:pt x="0" y="576"/>
                    <a:pt x="2" y="611"/>
                  </a:cubicBezTo>
                  <a:cubicBezTo>
                    <a:pt x="4" y="645"/>
                    <a:pt x="18" y="677"/>
                    <a:pt x="45" y="702"/>
                  </a:cubicBezTo>
                  <a:cubicBezTo>
                    <a:pt x="162" y="810"/>
                    <a:pt x="162" y="810"/>
                    <a:pt x="162" y="810"/>
                  </a:cubicBezTo>
                  <a:cubicBezTo>
                    <a:pt x="168" y="801"/>
                    <a:pt x="174" y="793"/>
                    <a:pt x="182" y="784"/>
                  </a:cubicBezTo>
                  <a:cubicBezTo>
                    <a:pt x="725" y="197"/>
                    <a:pt x="725" y="197"/>
                    <a:pt x="725" y="197"/>
                  </a:cubicBezTo>
                  <a:lnTo>
                    <a:pt x="542" y="28"/>
                  </a:lnTo>
                  <a:close/>
                </a:path>
              </a:pathLst>
            </a:custGeom>
            <a:solidFill>
              <a:srgbClr val="ECEE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97" name="Freeform 28">
              <a:extLst>
                <a:ext uri="{FF2B5EF4-FFF2-40B4-BE49-F238E27FC236}">
                  <a16:creationId xmlns:a16="http://schemas.microsoft.com/office/drawing/2014/main" id="{96C53539-EF5C-4BC0-A842-6B879C32A3F0}"/>
                </a:ext>
              </a:extLst>
            </p:cNvPr>
            <p:cNvSpPr>
              <a:spLocks/>
            </p:cNvSpPr>
            <p:nvPr/>
          </p:nvSpPr>
          <p:spPr bwMode="auto">
            <a:xfrm>
              <a:off x="12063066" y="2346252"/>
              <a:ext cx="100017" cy="79046"/>
            </a:xfrm>
            <a:custGeom>
              <a:avLst/>
              <a:gdLst>
                <a:gd name="T0" fmla="*/ 205 w 280"/>
                <a:gd name="T1" fmla="*/ 62 h 223"/>
                <a:gd name="T2" fmla="*/ 280 w 280"/>
                <a:gd name="T3" fmla="*/ 45 h 223"/>
                <a:gd name="T4" fmla="*/ 272 w 280"/>
                <a:gd name="T5" fmla="*/ 14 h 223"/>
                <a:gd name="T6" fmla="*/ 270 w 280"/>
                <a:gd name="T7" fmla="*/ 0 h 223"/>
                <a:gd name="T8" fmla="*/ 116 w 280"/>
                <a:gd name="T9" fmla="*/ 36 h 223"/>
                <a:gd name="T10" fmla="*/ 17 w 280"/>
                <a:gd name="T11" fmla="*/ 197 h 223"/>
                <a:gd name="T12" fmla="*/ 24 w 280"/>
                <a:gd name="T13" fmla="*/ 223 h 223"/>
                <a:gd name="T14" fmla="*/ 145 w 280"/>
                <a:gd name="T15" fmla="*/ 194 h 223"/>
                <a:gd name="T16" fmla="*/ 205 w 280"/>
                <a:gd name="T17" fmla="*/ 6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0" h="223">
                  <a:moveTo>
                    <a:pt x="205" y="62"/>
                  </a:moveTo>
                  <a:cubicBezTo>
                    <a:pt x="280" y="45"/>
                    <a:pt x="280" y="45"/>
                    <a:pt x="280" y="45"/>
                  </a:cubicBezTo>
                  <a:cubicBezTo>
                    <a:pt x="272" y="14"/>
                    <a:pt x="272" y="14"/>
                    <a:pt x="272" y="14"/>
                  </a:cubicBezTo>
                  <a:cubicBezTo>
                    <a:pt x="271" y="10"/>
                    <a:pt x="270" y="5"/>
                    <a:pt x="270" y="0"/>
                  </a:cubicBezTo>
                  <a:cubicBezTo>
                    <a:pt x="116" y="36"/>
                    <a:pt x="116" y="36"/>
                    <a:pt x="116" y="36"/>
                  </a:cubicBezTo>
                  <a:cubicBezTo>
                    <a:pt x="45" y="53"/>
                    <a:pt x="0" y="125"/>
                    <a:pt x="17" y="197"/>
                  </a:cubicBezTo>
                  <a:cubicBezTo>
                    <a:pt x="24" y="223"/>
                    <a:pt x="24" y="223"/>
                    <a:pt x="24" y="223"/>
                  </a:cubicBezTo>
                  <a:cubicBezTo>
                    <a:pt x="145" y="194"/>
                    <a:pt x="145" y="194"/>
                    <a:pt x="145" y="194"/>
                  </a:cubicBezTo>
                  <a:cubicBezTo>
                    <a:pt x="135" y="131"/>
                    <a:pt x="160" y="73"/>
                    <a:pt x="205" y="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98" name="Freeform 29">
              <a:extLst>
                <a:ext uri="{FF2B5EF4-FFF2-40B4-BE49-F238E27FC236}">
                  <a16:creationId xmlns:a16="http://schemas.microsoft.com/office/drawing/2014/main" id="{5CC80EE6-C3A0-4F1F-9A04-70BF3F121324}"/>
                </a:ext>
              </a:extLst>
            </p:cNvPr>
            <p:cNvSpPr>
              <a:spLocks/>
            </p:cNvSpPr>
            <p:nvPr/>
          </p:nvSpPr>
          <p:spPr bwMode="auto">
            <a:xfrm>
              <a:off x="12072745" y="2362384"/>
              <a:ext cx="154866" cy="295213"/>
            </a:xfrm>
            <a:custGeom>
              <a:avLst/>
              <a:gdLst>
                <a:gd name="T0" fmla="*/ 437 w 437"/>
                <a:gd name="T1" fmla="*/ 765 h 832"/>
                <a:gd name="T2" fmla="*/ 435 w 437"/>
                <a:gd name="T3" fmla="*/ 756 h 832"/>
                <a:gd name="T4" fmla="*/ 256 w 437"/>
                <a:gd name="T5" fmla="*/ 0 h 832"/>
                <a:gd name="T6" fmla="*/ 181 w 437"/>
                <a:gd name="T7" fmla="*/ 17 h 832"/>
                <a:gd name="T8" fmla="*/ 121 w 437"/>
                <a:gd name="T9" fmla="*/ 149 h 832"/>
                <a:gd name="T10" fmla="*/ 0 w 437"/>
                <a:gd name="T11" fmla="*/ 178 h 832"/>
                <a:gd name="T12" fmla="*/ 155 w 437"/>
                <a:gd name="T13" fmla="*/ 832 h 832"/>
                <a:gd name="T14" fmla="*/ 437 w 437"/>
                <a:gd name="T15" fmla="*/ 765 h 8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7" h="832">
                  <a:moveTo>
                    <a:pt x="437" y="765"/>
                  </a:moveTo>
                  <a:cubicBezTo>
                    <a:pt x="435" y="756"/>
                    <a:pt x="435" y="756"/>
                    <a:pt x="435" y="756"/>
                  </a:cubicBezTo>
                  <a:cubicBezTo>
                    <a:pt x="256" y="0"/>
                    <a:pt x="256" y="0"/>
                    <a:pt x="256" y="0"/>
                  </a:cubicBezTo>
                  <a:cubicBezTo>
                    <a:pt x="181" y="17"/>
                    <a:pt x="181" y="17"/>
                    <a:pt x="181" y="17"/>
                  </a:cubicBezTo>
                  <a:cubicBezTo>
                    <a:pt x="136" y="28"/>
                    <a:pt x="111" y="86"/>
                    <a:pt x="121" y="149"/>
                  </a:cubicBezTo>
                  <a:cubicBezTo>
                    <a:pt x="0" y="178"/>
                    <a:pt x="0" y="178"/>
                    <a:pt x="0" y="178"/>
                  </a:cubicBezTo>
                  <a:cubicBezTo>
                    <a:pt x="155" y="832"/>
                    <a:pt x="155" y="832"/>
                    <a:pt x="155" y="832"/>
                  </a:cubicBezTo>
                  <a:lnTo>
                    <a:pt x="437" y="7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99" name="Freeform 30">
              <a:extLst>
                <a:ext uri="{FF2B5EF4-FFF2-40B4-BE49-F238E27FC236}">
                  <a16:creationId xmlns:a16="http://schemas.microsoft.com/office/drawing/2014/main" id="{63EE585D-CEE8-466E-B9AB-A6D1FD57FC23}"/>
                </a:ext>
              </a:extLst>
            </p:cNvPr>
            <p:cNvSpPr>
              <a:spLocks/>
            </p:cNvSpPr>
            <p:nvPr/>
          </p:nvSpPr>
          <p:spPr bwMode="auto">
            <a:xfrm>
              <a:off x="12127593" y="2633399"/>
              <a:ext cx="169384" cy="304892"/>
            </a:xfrm>
            <a:custGeom>
              <a:avLst/>
              <a:gdLst>
                <a:gd name="T0" fmla="*/ 282 w 478"/>
                <a:gd name="T1" fmla="*/ 0 h 863"/>
                <a:gd name="T2" fmla="*/ 0 w 478"/>
                <a:gd name="T3" fmla="*/ 67 h 863"/>
                <a:gd name="T4" fmla="*/ 162 w 478"/>
                <a:gd name="T5" fmla="*/ 747 h 863"/>
                <a:gd name="T6" fmla="*/ 322 w 478"/>
                <a:gd name="T7" fmla="*/ 846 h 863"/>
                <a:gd name="T8" fmla="*/ 478 w 478"/>
                <a:gd name="T9" fmla="*/ 809 h 863"/>
                <a:gd name="T10" fmla="*/ 467 w 478"/>
                <a:gd name="T11" fmla="*/ 778 h 863"/>
                <a:gd name="T12" fmla="*/ 282 w 478"/>
                <a:gd name="T13" fmla="*/ 0 h 863"/>
              </a:gdLst>
              <a:ahLst/>
              <a:cxnLst>
                <a:cxn ang="0">
                  <a:pos x="T0" y="T1"/>
                </a:cxn>
                <a:cxn ang="0">
                  <a:pos x="T2" y="T3"/>
                </a:cxn>
                <a:cxn ang="0">
                  <a:pos x="T4" y="T5"/>
                </a:cxn>
                <a:cxn ang="0">
                  <a:pos x="T6" y="T7"/>
                </a:cxn>
                <a:cxn ang="0">
                  <a:pos x="T8" y="T9"/>
                </a:cxn>
                <a:cxn ang="0">
                  <a:pos x="T10" y="T11"/>
                </a:cxn>
                <a:cxn ang="0">
                  <a:pos x="T12" y="T13"/>
                </a:cxn>
              </a:cxnLst>
              <a:rect l="0" t="0" r="r" b="b"/>
              <a:pathLst>
                <a:path w="478" h="863">
                  <a:moveTo>
                    <a:pt x="282" y="0"/>
                  </a:moveTo>
                  <a:cubicBezTo>
                    <a:pt x="0" y="67"/>
                    <a:pt x="0" y="67"/>
                    <a:pt x="0" y="67"/>
                  </a:cubicBezTo>
                  <a:cubicBezTo>
                    <a:pt x="162" y="747"/>
                    <a:pt x="162" y="747"/>
                    <a:pt x="162" y="747"/>
                  </a:cubicBezTo>
                  <a:cubicBezTo>
                    <a:pt x="179" y="819"/>
                    <a:pt x="250" y="863"/>
                    <a:pt x="322" y="846"/>
                  </a:cubicBezTo>
                  <a:cubicBezTo>
                    <a:pt x="478" y="809"/>
                    <a:pt x="478" y="809"/>
                    <a:pt x="478" y="809"/>
                  </a:cubicBezTo>
                  <a:cubicBezTo>
                    <a:pt x="473" y="799"/>
                    <a:pt x="470" y="789"/>
                    <a:pt x="467" y="778"/>
                  </a:cubicBezTo>
                  <a:lnTo>
                    <a:pt x="282" y="0"/>
                  </a:lnTo>
                  <a:close/>
                </a:path>
              </a:pathLst>
            </a:custGeom>
            <a:solidFill>
              <a:srgbClr val="ECEE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00" name="Freeform 31">
              <a:extLst>
                <a:ext uri="{FF2B5EF4-FFF2-40B4-BE49-F238E27FC236}">
                  <a16:creationId xmlns:a16="http://schemas.microsoft.com/office/drawing/2014/main" id="{F9683BB6-1CB0-4241-8522-15AA4C58E9C9}"/>
                </a:ext>
              </a:extLst>
            </p:cNvPr>
            <p:cNvSpPr>
              <a:spLocks/>
            </p:cNvSpPr>
            <p:nvPr/>
          </p:nvSpPr>
          <p:spPr bwMode="auto">
            <a:xfrm>
              <a:off x="12225998" y="2588230"/>
              <a:ext cx="175837" cy="45169"/>
            </a:xfrm>
            <a:custGeom>
              <a:avLst/>
              <a:gdLst>
                <a:gd name="T0" fmla="*/ 109 w 109"/>
                <a:gd name="T1" fmla="*/ 2 h 28"/>
                <a:gd name="T2" fmla="*/ 109 w 109"/>
                <a:gd name="T3" fmla="*/ 0 h 28"/>
                <a:gd name="T4" fmla="*/ 0 w 109"/>
                <a:gd name="T5" fmla="*/ 26 h 28"/>
                <a:gd name="T6" fmla="*/ 1 w 109"/>
                <a:gd name="T7" fmla="*/ 28 h 28"/>
                <a:gd name="T8" fmla="*/ 70 w 109"/>
                <a:gd name="T9" fmla="*/ 11 h 28"/>
                <a:gd name="T10" fmla="*/ 109 w 109"/>
                <a:gd name="T11" fmla="*/ 2 h 28"/>
              </a:gdLst>
              <a:ahLst/>
              <a:cxnLst>
                <a:cxn ang="0">
                  <a:pos x="T0" y="T1"/>
                </a:cxn>
                <a:cxn ang="0">
                  <a:pos x="T2" y="T3"/>
                </a:cxn>
                <a:cxn ang="0">
                  <a:pos x="T4" y="T5"/>
                </a:cxn>
                <a:cxn ang="0">
                  <a:pos x="T6" y="T7"/>
                </a:cxn>
                <a:cxn ang="0">
                  <a:pos x="T8" y="T9"/>
                </a:cxn>
                <a:cxn ang="0">
                  <a:pos x="T10" y="T11"/>
                </a:cxn>
              </a:cxnLst>
              <a:rect l="0" t="0" r="r" b="b"/>
              <a:pathLst>
                <a:path w="109" h="28">
                  <a:moveTo>
                    <a:pt x="109" y="2"/>
                  </a:moveTo>
                  <a:lnTo>
                    <a:pt x="109" y="0"/>
                  </a:lnTo>
                  <a:lnTo>
                    <a:pt x="0" y="26"/>
                  </a:lnTo>
                  <a:lnTo>
                    <a:pt x="1" y="28"/>
                  </a:lnTo>
                  <a:lnTo>
                    <a:pt x="70" y="11"/>
                  </a:lnTo>
                  <a:lnTo>
                    <a:pt x="109" y="2"/>
                  </a:lnTo>
                  <a:close/>
                </a:path>
              </a:pathLst>
            </a:custGeom>
            <a:solidFill>
              <a:srgbClr val="E44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01" name="Freeform 32">
              <a:extLst>
                <a:ext uri="{FF2B5EF4-FFF2-40B4-BE49-F238E27FC236}">
                  <a16:creationId xmlns:a16="http://schemas.microsoft.com/office/drawing/2014/main" id="{080051BD-F80A-4EC0-B795-BB8177CB48AB}"/>
                </a:ext>
              </a:extLst>
            </p:cNvPr>
            <p:cNvSpPr>
              <a:spLocks/>
            </p:cNvSpPr>
            <p:nvPr/>
          </p:nvSpPr>
          <p:spPr bwMode="auto">
            <a:xfrm>
              <a:off x="12227611" y="2581777"/>
              <a:ext cx="274241" cy="367806"/>
            </a:xfrm>
            <a:custGeom>
              <a:avLst/>
              <a:gdLst>
                <a:gd name="T0" fmla="*/ 493 w 776"/>
                <a:gd name="T1" fmla="*/ 21 h 1040"/>
                <a:gd name="T2" fmla="*/ 0 w 776"/>
                <a:gd name="T3" fmla="*/ 147 h 1040"/>
                <a:gd name="T4" fmla="*/ 185 w 776"/>
                <a:gd name="T5" fmla="*/ 925 h 1040"/>
                <a:gd name="T6" fmla="*/ 196 w 776"/>
                <a:gd name="T7" fmla="*/ 956 h 1040"/>
                <a:gd name="T8" fmla="*/ 302 w 776"/>
                <a:gd name="T9" fmla="*/ 1030 h 1040"/>
                <a:gd name="T10" fmla="*/ 776 w 776"/>
                <a:gd name="T11" fmla="*/ 917 h 1040"/>
                <a:gd name="T12" fmla="*/ 574 w 776"/>
                <a:gd name="T13" fmla="*/ 0 h 1040"/>
                <a:gd name="T14" fmla="*/ 493 w 776"/>
                <a:gd name="T15" fmla="*/ 21 h 10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6" h="1040">
                  <a:moveTo>
                    <a:pt x="493" y="21"/>
                  </a:moveTo>
                  <a:cubicBezTo>
                    <a:pt x="0" y="147"/>
                    <a:pt x="0" y="147"/>
                    <a:pt x="0" y="147"/>
                  </a:cubicBezTo>
                  <a:cubicBezTo>
                    <a:pt x="185" y="925"/>
                    <a:pt x="185" y="925"/>
                    <a:pt x="185" y="925"/>
                  </a:cubicBezTo>
                  <a:cubicBezTo>
                    <a:pt x="188" y="936"/>
                    <a:pt x="191" y="946"/>
                    <a:pt x="196" y="956"/>
                  </a:cubicBezTo>
                  <a:cubicBezTo>
                    <a:pt x="218" y="1008"/>
                    <a:pt x="262" y="1040"/>
                    <a:pt x="302" y="1030"/>
                  </a:cubicBezTo>
                  <a:cubicBezTo>
                    <a:pt x="776" y="917"/>
                    <a:pt x="776" y="917"/>
                    <a:pt x="776" y="917"/>
                  </a:cubicBezTo>
                  <a:cubicBezTo>
                    <a:pt x="721" y="607"/>
                    <a:pt x="658" y="299"/>
                    <a:pt x="574" y="0"/>
                  </a:cubicBezTo>
                  <a:lnTo>
                    <a:pt x="493" y="21"/>
                  </a:lnTo>
                  <a:close/>
                </a:path>
              </a:pathLst>
            </a:custGeom>
            <a:solidFill>
              <a:srgbClr val="A7D7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02" name="Freeform 33">
              <a:extLst>
                <a:ext uri="{FF2B5EF4-FFF2-40B4-BE49-F238E27FC236}">
                  <a16:creationId xmlns:a16="http://schemas.microsoft.com/office/drawing/2014/main" id="{4AB010EA-AD7C-459E-856F-ADDDB07BAAEE}"/>
                </a:ext>
              </a:extLst>
            </p:cNvPr>
            <p:cNvSpPr>
              <a:spLocks/>
            </p:cNvSpPr>
            <p:nvPr/>
          </p:nvSpPr>
          <p:spPr bwMode="auto">
            <a:xfrm>
              <a:off x="12155018" y="2263979"/>
              <a:ext cx="275855" cy="369419"/>
            </a:xfrm>
            <a:custGeom>
              <a:avLst/>
              <a:gdLst>
                <a:gd name="T0" fmla="*/ 69 w 776"/>
                <a:gd name="T1" fmla="*/ 100 h 1042"/>
                <a:gd name="T2" fmla="*/ 10 w 776"/>
                <a:gd name="T3" fmla="*/ 232 h 1042"/>
                <a:gd name="T4" fmla="*/ 12 w 776"/>
                <a:gd name="T5" fmla="*/ 246 h 1042"/>
                <a:gd name="T6" fmla="*/ 20 w 776"/>
                <a:gd name="T7" fmla="*/ 277 h 1042"/>
                <a:gd name="T8" fmla="*/ 201 w 776"/>
                <a:gd name="T9" fmla="*/ 1042 h 1042"/>
                <a:gd name="T10" fmla="*/ 776 w 776"/>
                <a:gd name="T11" fmla="*/ 900 h 1042"/>
                <a:gd name="T12" fmla="*/ 535 w 776"/>
                <a:gd name="T13" fmla="*/ 155 h 1042"/>
                <a:gd name="T14" fmla="*/ 476 w 776"/>
                <a:gd name="T15" fmla="*/ 0 h 1042"/>
                <a:gd name="T16" fmla="*/ 69 w 776"/>
                <a:gd name="T17" fmla="*/ 100 h 10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6" h="1042">
                  <a:moveTo>
                    <a:pt x="69" y="100"/>
                  </a:moveTo>
                  <a:cubicBezTo>
                    <a:pt x="25" y="111"/>
                    <a:pt x="0" y="168"/>
                    <a:pt x="10" y="232"/>
                  </a:cubicBezTo>
                  <a:cubicBezTo>
                    <a:pt x="10" y="237"/>
                    <a:pt x="11" y="242"/>
                    <a:pt x="12" y="246"/>
                  </a:cubicBezTo>
                  <a:cubicBezTo>
                    <a:pt x="20" y="277"/>
                    <a:pt x="20" y="277"/>
                    <a:pt x="20" y="277"/>
                  </a:cubicBezTo>
                  <a:cubicBezTo>
                    <a:pt x="201" y="1042"/>
                    <a:pt x="201" y="1042"/>
                    <a:pt x="201" y="1042"/>
                  </a:cubicBezTo>
                  <a:cubicBezTo>
                    <a:pt x="776" y="900"/>
                    <a:pt x="776" y="900"/>
                    <a:pt x="776" y="900"/>
                  </a:cubicBezTo>
                  <a:cubicBezTo>
                    <a:pt x="705" y="649"/>
                    <a:pt x="625" y="397"/>
                    <a:pt x="535" y="155"/>
                  </a:cubicBezTo>
                  <a:cubicBezTo>
                    <a:pt x="516" y="104"/>
                    <a:pt x="495" y="50"/>
                    <a:pt x="476" y="0"/>
                  </a:cubicBezTo>
                  <a:lnTo>
                    <a:pt x="69" y="100"/>
                  </a:lnTo>
                  <a:close/>
                </a:path>
              </a:pathLst>
            </a:custGeom>
            <a:solidFill>
              <a:srgbClr val="A7D7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03" name="Freeform 34">
              <a:extLst>
                <a:ext uri="{FF2B5EF4-FFF2-40B4-BE49-F238E27FC236}">
                  <a16:creationId xmlns:a16="http://schemas.microsoft.com/office/drawing/2014/main" id="{B6004A3F-C8DE-462B-8699-285F7E56C487}"/>
                </a:ext>
              </a:extLst>
            </p:cNvPr>
            <p:cNvSpPr>
              <a:spLocks/>
            </p:cNvSpPr>
            <p:nvPr/>
          </p:nvSpPr>
          <p:spPr bwMode="auto">
            <a:xfrm>
              <a:off x="12146952" y="3898136"/>
              <a:ext cx="361353" cy="488795"/>
            </a:xfrm>
            <a:custGeom>
              <a:avLst/>
              <a:gdLst>
                <a:gd name="T0" fmla="*/ 565 w 1021"/>
                <a:gd name="T1" fmla="*/ 55 h 1381"/>
                <a:gd name="T2" fmla="*/ 555 w 1021"/>
                <a:gd name="T3" fmla="*/ 65 h 1381"/>
                <a:gd name="T4" fmla="*/ 411 w 1021"/>
                <a:gd name="T5" fmla="*/ 221 h 1381"/>
                <a:gd name="T6" fmla="*/ 6 w 1021"/>
                <a:gd name="T7" fmla="*/ 659 h 1381"/>
                <a:gd name="T8" fmla="*/ 0 w 1021"/>
                <a:gd name="T9" fmla="*/ 665 h 1381"/>
                <a:gd name="T10" fmla="*/ 240 w 1021"/>
                <a:gd name="T11" fmla="*/ 887 h 1381"/>
                <a:gd name="T12" fmla="*/ 373 w 1021"/>
                <a:gd name="T13" fmla="*/ 1010 h 1381"/>
                <a:gd name="T14" fmla="*/ 787 w 1021"/>
                <a:gd name="T15" fmla="*/ 1381 h 1381"/>
                <a:gd name="T16" fmla="*/ 949 w 1021"/>
                <a:gd name="T17" fmla="*/ 710 h 1381"/>
                <a:gd name="T18" fmla="*/ 1021 w 1021"/>
                <a:gd name="T19" fmla="*/ 319 h 1381"/>
                <a:gd name="T20" fmla="*/ 708 w 1021"/>
                <a:gd name="T21" fmla="*/ 31 h 1381"/>
                <a:gd name="T22" fmla="*/ 565 w 1021"/>
                <a:gd name="T23" fmla="*/ 55 h 1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21" h="1381">
                  <a:moveTo>
                    <a:pt x="565" y="55"/>
                  </a:moveTo>
                  <a:cubicBezTo>
                    <a:pt x="562" y="58"/>
                    <a:pt x="558" y="61"/>
                    <a:pt x="555" y="65"/>
                  </a:cubicBezTo>
                  <a:cubicBezTo>
                    <a:pt x="411" y="221"/>
                    <a:pt x="411" y="221"/>
                    <a:pt x="411" y="221"/>
                  </a:cubicBezTo>
                  <a:cubicBezTo>
                    <a:pt x="6" y="659"/>
                    <a:pt x="6" y="659"/>
                    <a:pt x="6" y="659"/>
                  </a:cubicBezTo>
                  <a:cubicBezTo>
                    <a:pt x="0" y="665"/>
                    <a:pt x="0" y="665"/>
                    <a:pt x="0" y="665"/>
                  </a:cubicBezTo>
                  <a:cubicBezTo>
                    <a:pt x="240" y="887"/>
                    <a:pt x="240" y="887"/>
                    <a:pt x="240" y="887"/>
                  </a:cubicBezTo>
                  <a:cubicBezTo>
                    <a:pt x="373" y="1010"/>
                    <a:pt x="373" y="1010"/>
                    <a:pt x="373" y="1010"/>
                  </a:cubicBezTo>
                  <a:cubicBezTo>
                    <a:pt x="787" y="1381"/>
                    <a:pt x="787" y="1381"/>
                    <a:pt x="787" y="1381"/>
                  </a:cubicBezTo>
                  <a:cubicBezTo>
                    <a:pt x="848" y="1160"/>
                    <a:pt x="903" y="937"/>
                    <a:pt x="949" y="710"/>
                  </a:cubicBezTo>
                  <a:cubicBezTo>
                    <a:pt x="975" y="580"/>
                    <a:pt x="1001" y="451"/>
                    <a:pt x="1021" y="319"/>
                  </a:cubicBezTo>
                  <a:cubicBezTo>
                    <a:pt x="708" y="31"/>
                    <a:pt x="708" y="31"/>
                    <a:pt x="708" y="31"/>
                  </a:cubicBezTo>
                  <a:cubicBezTo>
                    <a:pt x="675" y="0"/>
                    <a:pt x="613" y="11"/>
                    <a:pt x="565" y="55"/>
                  </a:cubicBezTo>
                  <a:close/>
                </a:path>
              </a:pathLst>
            </a:custGeom>
            <a:solidFill>
              <a:srgbClr val="A7D7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04" name="Freeform 35">
              <a:extLst>
                <a:ext uri="{FF2B5EF4-FFF2-40B4-BE49-F238E27FC236}">
                  <a16:creationId xmlns:a16="http://schemas.microsoft.com/office/drawing/2014/main" id="{7D23C8A4-53CB-4642-86D7-6FBA3D0C84BC}"/>
                </a:ext>
              </a:extLst>
            </p:cNvPr>
            <p:cNvSpPr>
              <a:spLocks/>
            </p:cNvSpPr>
            <p:nvPr/>
          </p:nvSpPr>
          <p:spPr bwMode="auto">
            <a:xfrm>
              <a:off x="11935624" y="4133661"/>
              <a:ext cx="488795" cy="596879"/>
            </a:xfrm>
            <a:custGeom>
              <a:avLst/>
              <a:gdLst>
                <a:gd name="T0" fmla="*/ 969 w 1383"/>
                <a:gd name="T1" fmla="*/ 345 h 1686"/>
                <a:gd name="T2" fmla="*/ 836 w 1383"/>
                <a:gd name="T3" fmla="*/ 222 h 1686"/>
                <a:gd name="T4" fmla="*/ 596 w 1383"/>
                <a:gd name="T5" fmla="*/ 0 h 1686"/>
                <a:gd name="T6" fmla="*/ 53 w 1383"/>
                <a:gd name="T7" fmla="*/ 587 h 1686"/>
                <a:gd name="T8" fmla="*/ 33 w 1383"/>
                <a:gd name="T9" fmla="*/ 613 h 1686"/>
                <a:gd name="T10" fmla="*/ 31 w 1383"/>
                <a:gd name="T11" fmla="*/ 743 h 1686"/>
                <a:gd name="T12" fmla="*/ 1050 w 1383"/>
                <a:gd name="T13" fmla="*/ 1686 h 1686"/>
                <a:gd name="T14" fmla="*/ 1383 w 1383"/>
                <a:gd name="T15" fmla="*/ 716 h 1686"/>
                <a:gd name="T16" fmla="*/ 969 w 1383"/>
                <a:gd name="T17" fmla="*/ 345 h 1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3" h="1686">
                  <a:moveTo>
                    <a:pt x="969" y="345"/>
                  </a:moveTo>
                  <a:cubicBezTo>
                    <a:pt x="836" y="222"/>
                    <a:pt x="836" y="222"/>
                    <a:pt x="836" y="222"/>
                  </a:cubicBezTo>
                  <a:cubicBezTo>
                    <a:pt x="596" y="0"/>
                    <a:pt x="596" y="0"/>
                    <a:pt x="596" y="0"/>
                  </a:cubicBezTo>
                  <a:cubicBezTo>
                    <a:pt x="53" y="587"/>
                    <a:pt x="53" y="587"/>
                    <a:pt x="53" y="587"/>
                  </a:cubicBezTo>
                  <a:cubicBezTo>
                    <a:pt x="45" y="596"/>
                    <a:pt x="39" y="604"/>
                    <a:pt x="33" y="613"/>
                  </a:cubicBezTo>
                  <a:cubicBezTo>
                    <a:pt x="2" y="661"/>
                    <a:pt x="0" y="715"/>
                    <a:pt x="31" y="743"/>
                  </a:cubicBezTo>
                  <a:cubicBezTo>
                    <a:pt x="1050" y="1686"/>
                    <a:pt x="1050" y="1686"/>
                    <a:pt x="1050" y="1686"/>
                  </a:cubicBezTo>
                  <a:cubicBezTo>
                    <a:pt x="1177" y="1370"/>
                    <a:pt x="1290" y="1048"/>
                    <a:pt x="1383" y="716"/>
                  </a:cubicBezTo>
                  <a:lnTo>
                    <a:pt x="969" y="345"/>
                  </a:lnTo>
                  <a:close/>
                </a:path>
              </a:pathLst>
            </a:custGeom>
            <a:solidFill>
              <a:srgbClr val="8FBB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05" name="Freeform 36">
              <a:extLst>
                <a:ext uri="{FF2B5EF4-FFF2-40B4-BE49-F238E27FC236}">
                  <a16:creationId xmlns:a16="http://schemas.microsoft.com/office/drawing/2014/main" id="{23E97FAA-0FF6-448B-8A2A-3F93F6307785}"/>
                </a:ext>
              </a:extLst>
            </p:cNvPr>
            <p:cNvSpPr>
              <a:spLocks/>
            </p:cNvSpPr>
            <p:nvPr/>
          </p:nvSpPr>
          <p:spPr bwMode="auto">
            <a:xfrm>
              <a:off x="10803168" y="2539834"/>
              <a:ext cx="1000175" cy="1390566"/>
            </a:xfrm>
            <a:custGeom>
              <a:avLst/>
              <a:gdLst>
                <a:gd name="T0" fmla="*/ 0 w 2825"/>
                <a:gd name="T1" fmla="*/ 3719 h 3933"/>
                <a:gd name="T2" fmla="*/ 215 w 2825"/>
                <a:gd name="T3" fmla="*/ 3933 h 3933"/>
                <a:gd name="T4" fmla="*/ 2611 w 2825"/>
                <a:gd name="T5" fmla="*/ 3933 h 3933"/>
                <a:gd name="T6" fmla="*/ 2825 w 2825"/>
                <a:gd name="T7" fmla="*/ 3719 h 3933"/>
                <a:gd name="T8" fmla="*/ 2825 w 2825"/>
                <a:gd name="T9" fmla="*/ 214 h 3933"/>
                <a:gd name="T10" fmla="*/ 2611 w 2825"/>
                <a:gd name="T11" fmla="*/ 0 h 3933"/>
                <a:gd name="T12" fmla="*/ 215 w 2825"/>
                <a:gd name="T13" fmla="*/ 0 h 3933"/>
                <a:gd name="T14" fmla="*/ 0 w 2825"/>
                <a:gd name="T15" fmla="*/ 214 h 3933"/>
                <a:gd name="T16" fmla="*/ 0 w 2825"/>
                <a:gd name="T17" fmla="*/ 3719 h 3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25" h="3933">
                  <a:moveTo>
                    <a:pt x="0" y="3719"/>
                  </a:moveTo>
                  <a:cubicBezTo>
                    <a:pt x="0" y="3837"/>
                    <a:pt x="97" y="3933"/>
                    <a:pt x="215" y="3933"/>
                  </a:cubicBezTo>
                  <a:cubicBezTo>
                    <a:pt x="2611" y="3933"/>
                    <a:pt x="2611" y="3933"/>
                    <a:pt x="2611" y="3933"/>
                  </a:cubicBezTo>
                  <a:cubicBezTo>
                    <a:pt x="2729" y="3933"/>
                    <a:pt x="2825" y="3837"/>
                    <a:pt x="2825" y="3719"/>
                  </a:cubicBezTo>
                  <a:cubicBezTo>
                    <a:pt x="2825" y="214"/>
                    <a:pt x="2825" y="214"/>
                    <a:pt x="2825" y="214"/>
                  </a:cubicBezTo>
                  <a:cubicBezTo>
                    <a:pt x="2825" y="96"/>
                    <a:pt x="2729" y="0"/>
                    <a:pt x="2611" y="0"/>
                  </a:cubicBezTo>
                  <a:cubicBezTo>
                    <a:pt x="215" y="0"/>
                    <a:pt x="215" y="0"/>
                    <a:pt x="215" y="0"/>
                  </a:cubicBezTo>
                  <a:cubicBezTo>
                    <a:pt x="97" y="0"/>
                    <a:pt x="0" y="96"/>
                    <a:pt x="0" y="214"/>
                  </a:cubicBezTo>
                  <a:lnTo>
                    <a:pt x="0" y="37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06" name="Rectangle 37">
              <a:extLst>
                <a:ext uri="{FF2B5EF4-FFF2-40B4-BE49-F238E27FC236}">
                  <a16:creationId xmlns:a16="http://schemas.microsoft.com/office/drawing/2014/main" id="{2A1F6C1A-D574-4641-AC8B-1612B3950CFB}"/>
                </a:ext>
              </a:extLst>
            </p:cNvPr>
            <p:cNvSpPr>
              <a:spLocks noChangeArrowheads="1"/>
            </p:cNvSpPr>
            <p:nvPr/>
          </p:nvSpPr>
          <p:spPr bwMode="auto">
            <a:xfrm>
              <a:off x="10877375" y="2601135"/>
              <a:ext cx="853375" cy="1208276"/>
            </a:xfrm>
            <a:prstGeom prst="rect">
              <a:avLst/>
            </a:prstGeom>
            <a:solidFill>
              <a:srgbClr val="C6E5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07" name="Freeform 38">
              <a:extLst>
                <a:ext uri="{FF2B5EF4-FFF2-40B4-BE49-F238E27FC236}">
                  <a16:creationId xmlns:a16="http://schemas.microsoft.com/office/drawing/2014/main" id="{2E3A07B3-A6E2-4DCF-8B91-1649BDE321B1}"/>
                </a:ext>
              </a:extLst>
            </p:cNvPr>
            <p:cNvSpPr>
              <a:spLocks/>
            </p:cNvSpPr>
            <p:nvPr/>
          </p:nvSpPr>
          <p:spPr bwMode="auto">
            <a:xfrm>
              <a:off x="11232276" y="2567258"/>
              <a:ext cx="143573" cy="11292"/>
            </a:xfrm>
            <a:custGeom>
              <a:avLst/>
              <a:gdLst>
                <a:gd name="T0" fmla="*/ 390 w 406"/>
                <a:gd name="T1" fmla="*/ 31 h 31"/>
                <a:gd name="T2" fmla="*/ 406 w 406"/>
                <a:gd name="T3" fmla="*/ 16 h 31"/>
                <a:gd name="T4" fmla="*/ 406 w 406"/>
                <a:gd name="T5" fmla="*/ 16 h 31"/>
                <a:gd name="T6" fmla="*/ 390 w 406"/>
                <a:gd name="T7" fmla="*/ 0 h 31"/>
                <a:gd name="T8" fmla="*/ 16 w 406"/>
                <a:gd name="T9" fmla="*/ 0 h 31"/>
                <a:gd name="T10" fmla="*/ 0 w 406"/>
                <a:gd name="T11" fmla="*/ 16 h 31"/>
                <a:gd name="T12" fmla="*/ 0 w 406"/>
                <a:gd name="T13" fmla="*/ 16 h 31"/>
                <a:gd name="T14" fmla="*/ 16 w 406"/>
                <a:gd name="T15" fmla="*/ 31 h 31"/>
                <a:gd name="T16" fmla="*/ 390 w 406"/>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6" h="31">
                  <a:moveTo>
                    <a:pt x="390" y="31"/>
                  </a:moveTo>
                  <a:cubicBezTo>
                    <a:pt x="399" y="31"/>
                    <a:pt x="406" y="24"/>
                    <a:pt x="406" y="16"/>
                  </a:cubicBezTo>
                  <a:cubicBezTo>
                    <a:pt x="406" y="16"/>
                    <a:pt x="406" y="16"/>
                    <a:pt x="406" y="16"/>
                  </a:cubicBezTo>
                  <a:cubicBezTo>
                    <a:pt x="406" y="7"/>
                    <a:pt x="399" y="0"/>
                    <a:pt x="390" y="0"/>
                  </a:cubicBezTo>
                  <a:cubicBezTo>
                    <a:pt x="16" y="0"/>
                    <a:pt x="16" y="0"/>
                    <a:pt x="16" y="0"/>
                  </a:cubicBezTo>
                  <a:cubicBezTo>
                    <a:pt x="7" y="0"/>
                    <a:pt x="0" y="7"/>
                    <a:pt x="0" y="16"/>
                  </a:cubicBezTo>
                  <a:cubicBezTo>
                    <a:pt x="0" y="16"/>
                    <a:pt x="0" y="16"/>
                    <a:pt x="0" y="16"/>
                  </a:cubicBezTo>
                  <a:cubicBezTo>
                    <a:pt x="0" y="24"/>
                    <a:pt x="7" y="31"/>
                    <a:pt x="16" y="31"/>
                  </a:cubicBezTo>
                  <a:lnTo>
                    <a:pt x="390" y="31"/>
                  </a:lnTo>
                  <a:close/>
                </a:path>
              </a:pathLst>
            </a:custGeom>
            <a:solidFill>
              <a:srgbClr val="7273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08" name="Rectangle 39">
              <a:extLst>
                <a:ext uri="{FF2B5EF4-FFF2-40B4-BE49-F238E27FC236}">
                  <a16:creationId xmlns:a16="http://schemas.microsoft.com/office/drawing/2014/main" id="{748F6602-60BB-4C78-A74C-954AC966047E}"/>
                </a:ext>
              </a:extLst>
            </p:cNvPr>
            <p:cNvSpPr>
              <a:spLocks noChangeArrowheads="1"/>
            </p:cNvSpPr>
            <p:nvPr/>
          </p:nvSpPr>
          <p:spPr bwMode="auto">
            <a:xfrm>
              <a:off x="11258087" y="2705992"/>
              <a:ext cx="75820" cy="253270"/>
            </a:xfrm>
            <a:prstGeom prst="rect">
              <a:avLst/>
            </a:prstGeom>
            <a:solidFill>
              <a:srgbClr val="EA5B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09" name="Rectangle 40">
              <a:extLst>
                <a:ext uri="{FF2B5EF4-FFF2-40B4-BE49-F238E27FC236}">
                  <a16:creationId xmlns:a16="http://schemas.microsoft.com/office/drawing/2014/main" id="{FE2EC8A8-8ABD-4DE8-817C-0699EEE2AF2F}"/>
                </a:ext>
              </a:extLst>
            </p:cNvPr>
            <p:cNvSpPr>
              <a:spLocks noChangeArrowheads="1"/>
            </p:cNvSpPr>
            <p:nvPr/>
          </p:nvSpPr>
          <p:spPr bwMode="auto">
            <a:xfrm>
              <a:off x="11398434" y="2705992"/>
              <a:ext cx="75820" cy="253270"/>
            </a:xfrm>
            <a:prstGeom prst="rect">
              <a:avLst/>
            </a:prstGeom>
            <a:solidFill>
              <a:srgbClr val="EA5B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10" name="Rectangle 41">
              <a:extLst>
                <a:ext uri="{FF2B5EF4-FFF2-40B4-BE49-F238E27FC236}">
                  <a16:creationId xmlns:a16="http://schemas.microsoft.com/office/drawing/2014/main" id="{6D2223B2-A06A-4BF8-9195-20AA278A3390}"/>
                </a:ext>
              </a:extLst>
            </p:cNvPr>
            <p:cNvSpPr>
              <a:spLocks noChangeArrowheads="1"/>
            </p:cNvSpPr>
            <p:nvPr/>
          </p:nvSpPr>
          <p:spPr bwMode="auto">
            <a:xfrm>
              <a:off x="11119353" y="2705992"/>
              <a:ext cx="75820" cy="253270"/>
            </a:xfrm>
            <a:prstGeom prst="rect">
              <a:avLst/>
            </a:prstGeom>
            <a:solidFill>
              <a:srgbClr val="58B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11" name="Freeform 42">
              <a:extLst>
                <a:ext uri="{FF2B5EF4-FFF2-40B4-BE49-F238E27FC236}">
                  <a16:creationId xmlns:a16="http://schemas.microsoft.com/office/drawing/2014/main" id="{799924E3-1FDA-4DC4-9C0C-EF1DF727752C}"/>
                </a:ext>
              </a:extLst>
            </p:cNvPr>
            <p:cNvSpPr>
              <a:spLocks/>
            </p:cNvSpPr>
            <p:nvPr/>
          </p:nvSpPr>
          <p:spPr bwMode="auto">
            <a:xfrm>
              <a:off x="11327454" y="3114128"/>
              <a:ext cx="196809" cy="198422"/>
            </a:xfrm>
            <a:custGeom>
              <a:avLst/>
              <a:gdLst>
                <a:gd name="T0" fmla="*/ 558 w 558"/>
                <a:gd name="T1" fmla="*/ 560 h 561"/>
                <a:gd name="T2" fmla="*/ 0 w 558"/>
                <a:gd name="T3" fmla="*/ 0 h 561"/>
                <a:gd name="T4" fmla="*/ 0 w 558"/>
                <a:gd name="T5" fmla="*/ 561 h 561"/>
                <a:gd name="T6" fmla="*/ 558 w 558"/>
                <a:gd name="T7" fmla="*/ 560 h 561"/>
              </a:gdLst>
              <a:ahLst/>
              <a:cxnLst>
                <a:cxn ang="0">
                  <a:pos x="T0" y="T1"/>
                </a:cxn>
                <a:cxn ang="0">
                  <a:pos x="T2" y="T3"/>
                </a:cxn>
                <a:cxn ang="0">
                  <a:pos x="T4" y="T5"/>
                </a:cxn>
                <a:cxn ang="0">
                  <a:pos x="T6" y="T7"/>
                </a:cxn>
              </a:cxnLst>
              <a:rect l="0" t="0" r="r" b="b"/>
              <a:pathLst>
                <a:path w="558" h="561">
                  <a:moveTo>
                    <a:pt x="558" y="560"/>
                  </a:moveTo>
                  <a:cubicBezTo>
                    <a:pt x="558" y="251"/>
                    <a:pt x="308" y="0"/>
                    <a:pt x="0" y="0"/>
                  </a:cubicBezTo>
                  <a:cubicBezTo>
                    <a:pt x="0" y="561"/>
                    <a:pt x="0" y="561"/>
                    <a:pt x="0" y="561"/>
                  </a:cubicBezTo>
                  <a:lnTo>
                    <a:pt x="558" y="560"/>
                  </a:lnTo>
                  <a:close/>
                </a:path>
              </a:pathLst>
            </a:custGeom>
            <a:solidFill>
              <a:srgbClr val="58BC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12" name="Freeform 43">
              <a:extLst>
                <a:ext uri="{FF2B5EF4-FFF2-40B4-BE49-F238E27FC236}">
                  <a16:creationId xmlns:a16="http://schemas.microsoft.com/office/drawing/2014/main" id="{F6D8F928-4D0C-4070-8FB3-A3323D1BADC7}"/>
                </a:ext>
              </a:extLst>
            </p:cNvPr>
            <p:cNvSpPr>
              <a:spLocks/>
            </p:cNvSpPr>
            <p:nvPr/>
          </p:nvSpPr>
          <p:spPr bwMode="auto">
            <a:xfrm>
              <a:off x="11075797" y="3170589"/>
              <a:ext cx="395230" cy="395230"/>
            </a:xfrm>
            <a:custGeom>
              <a:avLst/>
              <a:gdLst>
                <a:gd name="T0" fmla="*/ 1116 w 1116"/>
                <a:gd name="T1" fmla="*/ 561 h 1121"/>
                <a:gd name="T2" fmla="*/ 558 w 1116"/>
                <a:gd name="T3" fmla="*/ 561 h 1121"/>
                <a:gd name="T4" fmla="*/ 558 w 1116"/>
                <a:gd name="T5" fmla="*/ 0 h 1121"/>
                <a:gd name="T6" fmla="*/ 0 w 1116"/>
                <a:gd name="T7" fmla="*/ 561 h 1121"/>
                <a:gd name="T8" fmla="*/ 558 w 1116"/>
                <a:gd name="T9" fmla="*/ 1121 h 1121"/>
                <a:gd name="T10" fmla="*/ 1116 w 1116"/>
                <a:gd name="T11" fmla="*/ 561 h 1121"/>
              </a:gdLst>
              <a:ahLst/>
              <a:cxnLst>
                <a:cxn ang="0">
                  <a:pos x="T0" y="T1"/>
                </a:cxn>
                <a:cxn ang="0">
                  <a:pos x="T2" y="T3"/>
                </a:cxn>
                <a:cxn ang="0">
                  <a:pos x="T4" y="T5"/>
                </a:cxn>
                <a:cxn ang="0">
                  <a:pos x="T6" y="T7"/>
                </a:cxn>
                <a:cxn ang="0">
                  <a:pos x="T8" y="T9"/>
                </a:cxn>
                <a:cxn ang="0">
                  <a:pos x="T10" y="T11"/>
                </a:cxn>
              </a:cxnLst>
              <a:rect l="0" t="0" r="r" b="b"/>
              <a:pathLst>
                <a:path w="1116" h="1121">
                  <a:moveTo>
                    <a:pt x="1116" y="561"/>
                  </a:moveTo>
                  <a:cubicBezTo>
                    <a:pt x="558" y="561"/>
                    <a:pt x="558" y="561"/>
                    <a:pt x="558" y="561"/>
                  </a:cubicBezTo>
                  <a:cubicBezTo>
                    <a:pt x="558" y="0"/>
                    <a:pt x="558" y="0"/>
                    <a:pt x="558" y="0"/>
                  </a:cubicBezTo>
                  <a:cubicBezTo>
                    <a:pt x="250" y="0"/>
                    <a:pt x="0" y="251"/>
                    <a:pt x="0" y="561"/>
                  </a:cubicBezTo>
                  <a:cubicBezTo>
                    <a:pt x="0" y="870"/>
                    <a:pt x="250" y="1121"/>
                    <a:pt x="558" y="1121"/>
                  </a:cubicBezTo>
                  <a:cubicBezTo>
                    <a:pt x="866" y="1121"/>
                    <a:pt x="1116" y="870"/>
                    <a:pt x="1116" y="561"/>
                  </a:cubicBezTo>
                  <a:close/>
                </a:path>
              </a:pathLst>
            </a:custGeom>
            <a:solidFill>
              <a:srgbClr val="EA5B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13" name="Freeform 44">
              <a:extLst>
                <a:ext uri="{FF2B5EF4-FFF2-40B4-BE49-F238E27FC236}">
                  <a16:creationId xmlns:a16="http://schemas.microsoft.com/office/drawing/2014/main" id="{23B593D4-7B02-4562-B863-E84488A7AD65}"/>
                </a:ext>
              </a:extLst>
            </p:cNvPr>
            <p:cNvSpPr>
              <a:spLocks/>
            </p:cNvSpPr>
            <p:nvPr/>
          </p:nvSpPr>
          <p:spPr bwMode="auto">
            <a:xfrm>
              <a:off x="11085476" y="3609376"/>
              <a:ext cx="1061476" cy="554936"/>
            </a:xfrm>
            <a:custGeom>
              <a:avLst/>
              <a:gdLst>
                <a:gd name="T0" fmla="*/ 51 w 3003"/>
                <a:gd name="T1" fmla="*/ 208 h 1571"/>
                <a:gd name="T2" fmla="*/ 233 w 3003"/>
                <a:gd name="T3" fmla="*/ 473 h 1571"/>
                <a:gd name="T4" fmla="*/ 1072 w 3003"/>
                <a:gd name="T5" fmla="*/ 696 h 1571"/>
                <a:gd name="T6" fmla="*/ 1112 w 3003"/>
                <a:gd name="T7" fmla="*/ 917 h 1571"/>
                <a:gd name="T8" fmla="*/ 1016 w 3003"/>
                <a:gd name="T9" fmla="*/ 910 h 1571"/>
                <a:gd name="T10" fmla="*/ 422 w 3003"/>
                <a:gd name="T11" fmla="*/ 910 h 1571"/>
                <a:gd name="T12" fmla="*/ 913 w 3003"/>
                <a:gd name="T13" fmla="*/ 1396 h 1571"/>
                <a:gd name="T14" fmla="*/ 1409 w 3003"/>
                <a:gd name="T15" fmla="*/ 1446 h 1571"/>
                <a:gd name="T16" fmla="*/ 2013 w 3003"/>
                <a:gd name="T17" fmla="*/ 1459 h 1571"/>
                <a:gd name="T18" fmla="*/ 2355 w 3003"/>
                <a:gd name="T19" fmla="*/ 1571 h 1571"/>
                <a:gd name="T20" fmla="*/ 2926 w 3003"/>
                <a:gd name="T21" fmla="*/ 960 h 1571"/>
                <a:gd name="T22" fmla="*/ 2977 w 3003"/>
                <a:gd name="T23" fmla="*/ 724 h 1571"/>
                <a:gd name="T24" fmla="*/ 2473 w 3003"/>
                <a:gd name="T25" fmla="*/ 391 h 1571"/>
                <a:gd name="T26" fmla="*/ 1399 w 3003"/>
                <a:gd name="T27" fmla="*/ 157 h 1571"/>
                <a:gd name="T28" fmla="*/ 597 w 3003"/>
                <a:gd name="T29" fmla="*/ 81 h 1571"/>
                <a:gd name="T30" fmla="*/ 559 w 3003"/>
                <a:gd name="T31" fmla="*/ 75 h 1571"/>
                <a:gd name="T32" fmla="*/ 51 w 3003"/>
                <a:gd name="T33" fmla="*/ 208 h 1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03" h="1571">
                  <a:moveTo>
                    <a:pt x="51" y="208"/>
                  </a:moveTo>
                  <a:cubicBezTo>
                    <a:pt x="0" y="418"/>
                    <a:pt x="233" y="473"/>
                    <a:pt x="233" y="473"/>
                  </a:cubicBezTo>
                  <a:cubicBezTo>
                    <a:pt x="1072" y="696"/>
                    <a:pt x="1072" y="696"/>
                    <a:pt x="1072" y="696"/>
                  </a:cubicBezTo>
                  <a:cubicBezTo>
                    <a:pt x="1072" y="696"/>
                    <a:pt x="1143" y="820"/>
                    <a:pt x="1112" y="917"/>
                  </a:cubicBezTo>
                  <a:cubicBezTo>
                    <a:pt x="1106" y="935"/>
                    <a:pt x="1070" y="930"/>
                    <a:pt x="1016" y="910"/>
                  </a:cubicBezTo>
                  <a:cubicBezTo>
                    <a:pt x="422" y="910"/>
                    <a:pt x="422" y="910"/>
                    <a:pt x="422" y="910"/>
                  </a:cubicBezTo>
                  <a:cubicBezTo>
                    <a:pt x="581" y="1096"/>
                    <a:pt x="806" y="1357"/>
                    <a:pt x="913" y="1396"/>
                  </a:cubicBezTo>
                  <a:cubicBezTo>
                    <a:pt x="1000" y="1428"/>
                    <a:pt x="1177" y="1439"/>
                    <a:pt x="1409" y="1446"/>
                  </a:cubicBezTo>
                  <a:cubicBezTo>
                    <a:pt x="1585" y="1450"/>
                    <a:pt x="1791" y="1453"/>
                    <a:pt x="2013" y="1459"/>
                  </a:cubicBezTo>
                  <a:cubicBezTo>
                    <a:pt x="2110" y="1461"/>
                    <a:pt x="2228" y="1504"/>
                    <a:pt x="2355" y="1571"/>
                  </a:cubicBezTo>
                  <a:cubicBezTo>
                    <a:pt x="2488" y="1429"/>
                    <a:pt x="2753" y="1144"/>
                    <a:pt x="2926" y="960"/>
                  </a:cubicBezTo>
                  <a:cubicBezTo>
                    <a:pt x="2987" y="895"/>
                    <a:pt x="3003" y="803"/>
                    <a:pt x="2977" y="724"/>
                  </a:cubicBezTo>
                  <a:cubicBezTo>
                    <a:pt x="2745" y="405"/>
                    <a:pt x="2644" y="483"/>
                    <a:pt x="2473" y="391"/>
                  </a:cubicBezTo>
                  <a:cubicBezTo>
                    <a:pt x="2294" y="295"/>
                    <a:pt x="1840" y="123"/>
                    <a:pt x="1399" y="157"/>
                  </a:cubicBezTo>
                  <a:cubicBezTo>
                    <a:pt x="969" y="191"/>
                    <a:pt x="1077" y="153"/>
                    <a:pt x="597" y="81"/>
                  </a:cubicBezTo>
                  <a:cubicBezTo>
                    <a:pt x="585" y="79"/>
                    <a:pt x="572" y="77"/>
                    <a:pt x="559" y="75"/>
                  </a:cubicBezTo>
                  <a:cubicBezTo>
                    <a:pt x="36" y="0"/>
                    <a:pt x="51" y="208"/>
                    <a:pt x="51" y="208"/>
                  </a:cubicBezTo>
                  <a:close/>
                </a:path>
              </a:pathLst>
            </a:custGeom>
            <a:solidFill>
              <a:srgbClr val="F5D2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14" name="Freeform 45">
              <a:extLst>
                <a:ext uri="{FF2B5EF4-FFF2-40B4-BE49-F238E27FC236}">
                  <a16:creationId xmlns:a16="http://schemas.microsoft.com/office/drawing/2014/main" id="{7B000F19-63DB-46D4-A0E9-50DF2ECEF457}"/>
                </a:ext>
              </a:extLst>
            </p:cNvPr>
            <p:cNvSpPr>
              <a:spLocks/>
            </p:cNvSpPr>
            <p:nvPr/>
          </p:nvSpPr>
          <p:spPr bwMode="auto">
            <a:xfrm>
              <a:off x="11220983" y="2449496"/>
              <a:ext cx="919516" cy="814659"/>
            </a:xfrm>
            <a:custGeom>
              <a:avLst/>
              <a:gdLst>
                <a:gd name="T0" fmla="*/ 865 w 2600"/>
                <a:gd name="T1" fmla="*/ 491 h 2299"/>
                <a:gd name="T2" fmla="*/ 1078 w 2600"/>
                <a:gd name="T3" fmla="*/ 632 h 2299"/>
                <a:gd name="T4" fmla="*/ 1078 w 2600"/>
                <a:gd name="T5" fmla="*/ 635 h 2299"/>
                <a:gd name="T6" fmla="*/ 908 w 2600"/>
                <a:gd name="T7" fmla="*/ 674 h 2299"/>
                <a:gd name="T8" fmla="*/ 767 w 2600"/>
                <a:gd name="T9" fmla="*/ 899 h 2299"/>
                <a:gd name="T10" fmla="*/ 992 w 2600"/>
                <a:gd name="T11" fmla="*/ 1039 h 2299"/>
                <a:gd name="T12" fmla="*/ 809 w 2600"/>
                <a:gd name="T13" fmla="*/ 1081 h 2299"/>
                <a:gd name="T14" fmla="*/ 669 w 2600"/>
                <a:gd name="T15" fmla="*/ 1306 h 2299"/>
                <a:gd name="T16" fmla="*/ 894 w 2600"/>
                <a:gd name="T17" fmla="*/ 1446 h 2299"/>
                <a:gd name="T18" fmla="*/ 164 w 2600"/>
                <a:gd name="T19" fmla="*/ 1615 h 2299"/>
                <a:gd name="T20" fmla="*/ 24 w 2600"/>
                <a:gd name="T21" fmla="*/ 1839 h 2299"/>
                <a:gd name="T22" fmla="*/ 248 w 2600"/>
                <a:gd name="T23" fmla="*/ 1980 h 2299"/>
                <a:gd name="T24" fmla="*/ 365 w 2600"/>
                <a:gd name="T25" fmla="*/ 1953 h 2299"/>
                <a:gd name="T26" fmla="*/ 1343 w 2600"/>
                <a:gd name="T27" fmla="*/ 1727 h 2299"/>
                <a:gd name="T28" fmla="*/ 1475 w 2600"/>
                <a:gd name="T29" fmla="*/ 1696 h 2299"/>
                <a:gd name="T30" fmla="*/ 1533 w 2600"/>
                <a:gd name="T31" fmla="*/ 1727 h 2299"/>
                <a:gd name="T32" fmla="*/ 1527 w 2600"/>
                <a:gd name="T33" fmla="*/ 1791 h 2299"/>
                <a:gd name="T34" fmla="*/ 1252 w 2600"/>
                <a:gd name="T35" fmla="*/ 2191 h 2299"/>
                <a:gd name="T36" fmla="*/ 1340 w 2600"/>
                <a:gd name="T37" fmla="*/ 2286 h 2299"/>
                <a:gd name="T38" fmla="*/ 1466 w 2600"/>
                <a:gd name="T39" fmla="*/ 2258 h 2299"/>
                <a:gd name="T40" fmla="*/ 2564 w 2600"/>
                <a:gd name="T41" fmla="*/ 1402 h 2299"/>
                <a:gd name="T42" fmla="*/ 2593 w 2600"/>
                <a:gd name="T43" fmla="*/ 1311 h 2299"/>
                <a:gd name="T44" fmla="*/ 2346 w 2600"/>
                <a:gd name="T45" fmla="*/ 245 h 2299"/>
                <a:gd name="T46" fmla="*/ 2009 w 2600"/>
                <a:gd name="T47" fmla="*/ 35 h 2299"/>
                <a:gd name="T48" fmla="*/ 1006 w 2600"/>
                <a:gd name="T49" fmla="*/ 267 h 2299"/>
                <a:gd name="T50" fmla="*/ 865 w 2600"/>
                <a:gd name="T51" fmla="*/ 491 h 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0" h="2299">
                  <a:moveTo>
                    <a:pt x="865" y="491"/>
                  </a:moveTo>
                  <a:cubicBezTo>
                    <a:pt x="888" y="588"/>
                    <a:pt x="982" y="647"/>
                    <a:pt x="1078" y="632"/>
                  </a:cubicBezTo>
                  <a:cubicBezTo>
                    <a:pt x="1078" y="633"/>
                    <a:pt x="1078" y="634"/>
                    <a:pt x="1078" y="635"/>
                  </a:cubicBezTo>
                  <a:cubicBezTo>
                    <a:pt x="908" y="674"/>
                    <a:pt x="908" y="674"/>
                    <a:pt x="908" y="674"/>
                  </a:cubicBezTo>
                  <a:cubicBezTo>
                    <a:pt x="807" y="697"/>
                    <a:pt x="744" y="798"/>
                    <a:pt x="767" y="899"/>
                  </a:cubicBezTo>
                  <a:cubicBezTo>
                    <a:pt x="790" y="999"/>
                    <a:pt x="892" y="1062"/>
                    <a:pt x="992" y="1039"/>
                  </a:cubicBezTo>
                  <a:cubicBezTo>
                    <a:pt x="809" y="1081"/>
                    <a:pt x="809" y="1081"/>
                    <a:pt x="809" y="1081"/>
                  </a:cubicBezTo>
                  <a:cubicBezTo>
                    <a:pt x="709" y="1104"/>
                    <a:pt x="646" y="1205"/>
                    <a:pt x="669" y="1306"/>
                  </a:cubicBezTo>
                  <a:cubicBezTo>
                    <a:pt x="692" y="1406"/>
                    <a:pt x="794" y="1469"/>
                    <a:pt x="894" y="1446"/>
                  </a:cubicBezTo>
                  <a:cubicBezTo>
                    <a:pt x="164" y="1615"/>
                    <a:pt x="164" y="1615"/>
                    <a:pt x="164" y="1615"/>
                  </a:cubicBezTo>
                  <a:cubicBezTo>
                    <a:pt x="64" y="1638"/>
                    <a:pt x="0" y="1739"/>
                    <a:pt x="24" y="1839"/>
                  </a:cubicBezTo>
                  <a:cubicBezTo>
                    <a:pt x="47" y="1940"/>
                    <a:pt x="148" y="2003"/>
                    <a:pt x="248" y="1980"/>
                  </a:cubicBezTo>
                  <a:cubicBezTo>
                    <a:pt x="365" y="1953"/>
                    <a:pt x="365" y="1953"/>
                    <a:pt x="365" y="1953"/>
                  </a:cubicBezTo>
                  <a:cubicBezTo>
                    <a:pt x="1343" y="1727"/>
                    <a:pt x="1343" y="1727"/>
                    <a:pt x="1343" y="1727"/>
                  </a:cubicBezTo>
                  <a:cubicBezTo>
                    <a:pt x="1475" y="1696"/>
                    <a:pt x="1475" y="1696"/>
                    <a:pt x="1475" y="1696"/>
                  </a:cubicBezTo>
                  <a:cubicBezTo>
                    <a:pt x="1497" y="1691"/>
                    <a:pt x="1522" y="1707"/>
                    <a:pt x="1533" y="1727"/>
                  </a:cubicBezTo>
                  <a:cubicBezTo>
                    <a:pt x="1545" y="1746"/>
                    <a:pt x="1542" y="1774"/>
                    <a:pt x="1527" y="1791"/>
                  </a:cubicBezTo>
                  <a:cubicBezTo>
                    <a:pt x="1383" y="1966"/>
                    <a:pt x="1208" y="1997"/>
                    <a:pt x="1252" y="2191"/>
                  </a:cubicBezTo>
                  <a:cubicBezTo>
                    <a:pt x="1263" y="2236"/>
                    <a:pt x="1296" y="2272"/>
                    <a:pt x="1340" y="2286"/>
                  </a:cubicBezTo>
                  <a:cubicBezTo>
                    <a:pt x="1384" y="2299"/>
                    <a:pt x="1432" y="2289"/>
                    <a:pt x="1466" y="2258"/>
                  </a:cubicBezTo>
                  <a:cubicBezTo>
                    <a:pt x="2564" y="1402"/>
                    <a:pt x="2564" y="1402"/>
                    <a:pt x="2564" y="1402"/>
                  </a:cubicBezTo>
                  <a:cubicBezTo>
                    <a:pt x="2590" y="1379"/>
                    <a:pt x="2600" y="1344"/>
                    <a:pt x="2593" y="1311"/>
                  </a:cubicBezTo>
                  <a:cubicBezTo>
                    <a:pt x="2556" y="1151"/>
                    <a:pt x="2426" y="588"/>
                    <a:pt x="2346" y="245"/>
                  </a:cubicBezTo>
                  <a:cubicBezTo>
                    <a:pt x="2311" y="94"/>
                    <a:pt x="2161" y="0"/>
                    <a:pt x="2009" y="35"/>
                  </a:cubicBezTo>
                  <a:cubicBezTo>
                    <a:pt x="1520" y="148"/>
                    <a:pt x="1006" y="267"/>
                    <a:pt x="1006" y="267"/>
                  </a:cubicBezTo>
                  <a:cubicBezTo>
                    <a:pt x="905" y="290"/>
                    <a:pt x="842" y="391"/>
                    <a:pt x="865" y="491"/>
                  </a:cubicBezTo>
                  <a:close/>
                </a:path>
              </a:pathLst>
            </a:custGeom>
            <a:solidFill>
              <a:srgbClr val="F5D2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grpSp>
      <p:grpSp>
        <p:nvGrpSpPr>
          <p:cNvPr id="681" name="组合 680">
            <a:extLst>
              <a:ext uri="{FF2B5EF4-FFF2-40B4-BE49-F238E27FC236}">
                <a16:creationId xmlns:a16="http://schemas.microsoft.com/office/drawing/2014/main" id="{940A14A3-33D5-4672-93F7-0DE121554518}"/>
              </a:ext>
            </a:extLst>
          </p:cNvPr>
          <p:cNvGrpSpPr/>
          <p:nvPr/>
        </p:nvGrpSpPr>
        <p:grpSpPr>
          <a:xfrm>
            <a:off x="6697087" y="4696562"/>
            <a:ext cx="921128" cy="924356"/>
            <a:chOff x="10835432" y="4135274"/>
            <a:chExt cx="921128" cy="924356"/>
          </a:xfrm>
        </p:grpSpPr>
        <p:sp>
          <p:nvSpPr>
            <p:cNvPr id="481" name="Freeform 12">
              <a:extLst>
                <a:ext uri="{FF2B5EF4-FFF2-40B4-BE49-F238E27FC236}">
                  <a16:creationId xmlns:a16="http://schemas.microsoft.com/office/drawing/2014/main" id="{57024482-1983-40D4-B2EA-E0E25C002621}"/>
                </a:ext>
              </a:extLst>
            </p:cNvPr>
            <p:cNvSpPr>
              <a:spLocks noEditPoints="1"/>
            </p:cNvSpPr>
            <p:nvPr/>
          </p:nvSpPr>
          <p:spPr bwMode="auto">
            <a:xfrm>
              <a:off x="10882214" y="4135274"/>
              <a:ext cx="874346" cy="921129"/>
            </a:xfrm>
            <a:custGeom>
              <a:avLst/>
              <a:gdLst>
                <a:gd name="T0" fmla="*/ 0 w 542"/>
                <a:gd name="T1" fmla="*/ 405 h 571"/>
                <a:gd name="T2" fmla="*/ 23 w 542"/>
                <a:gd name="T3" fmla="*/ 412 h 571"/>
                <a:gd name="T4" fmla="*/ 31 w 542"/>
                <a:gd name="T5" fmla="*/ 414 h 571"/>
                <a:gd name="T6" fmla="*/ 33 w 542"/>
                <a:gd name="T7" fmla="*/ 415 h 571"/>
                <a:gd name="T8" fmla="*/ 39 w 542"/>
                <a:gd name="T9" fmla="*/ 417 h 571"/>
                <a:gd name="T10" fmla="*/ 43 w 542"/>
                <a:gd name="T11" fmla="*/ 418 h 571"/>
                <a:gd name="T12" fmla="*/ 56 w 542"/>
                <a:gd name="T13" fmla="*/ 422 h 571"/>
                <a:gd name="T14" fmla="*/ 64 w 542"/>
                <a:gd name="T15" fmla="*/ 424 h 571"/>
                <a:gd name="T16" fmla="*/ 68 w 542"/>
                <a:gd name="T17" fmla="*/ 425 h 571"/>
                <a:gd name="T18" fmla="*/ 72 w 542"/>
                <a:gd name="T19" fmla="*/ 427 h 571"/>
                <a:gd name="T20" fmla="*/ 76 w 542"/>
                <a:gd name="T21" fmla="*/ 428 h 571"/>
                <a:gd name="T22" fmla="*/ 83 w 542"/>
                <a:gd name="T23" fmla="*/ 430 h 571"/>
                <a:gd name="T24" fmla="*/ 84 w 542"/>
                <a:gd name="T25" fmla="*/ 430 h 571"/>
                <a:gd name="T26" fmla="*/ 108 w 542"/>
                <a:gd name="T27" fmla="*/ 438 h 571"/>
                <a:gd name="T28" fmla="*/ 115 w 542"/>
                <a:gd name="T29" fmla="*/ 440 h 571"/>
                <a:gd name="T30" fmla="*/ 117 w 542"/>
                <a:gd name="T31" fmla="*/ 440 h 571"/>
                <a:gd name="T32" fmla="*/ 153 w 542"/>
                <a:gd name="T33" fmla="*/ 452 h 571"/>
                <a:gd name="T34" fmla="*/ 157 w 542"/>
                <a:gd name="T35" fmla="*/ 453 h 571"/>
                <a:gd name="T36" fmla="*/ 161 w 542"/>
                <a:gd name="T37" fmla="*/ 454 h 571"/>
                <a:gd name="T38" fmla="*/ 169 w 542"/>
                <a:gd name="T39" fmla="*/ 457 h 571"/>
                <a:gd name="T40" fmla="*/ 171 w 542"/>
                <a:gd name="T41" fmla="*/ 457 h 571"/>
                <a:gd name="T42" fmla="*/ 210 w 542"/>
                <a:gd name="T43" fmla="*/ 469 h 571"/>
                <a:gd name="T44" fmla="*/ 218 w 542"/>
                <a:gd name="T45" fmla="*/ 471 h 571"/>
                <a:gd name="T46" fmla="*/ 220 w 542"/>
                <a:gd name="T47" fmla="*/ 472 h 571"/>
                <a:gd name="T48" fmla="*/ 234 w 542"/>
                <a:gd name="T49" fmla="*/ 476 h 571"/>
                <a:gd name="T50" fmla="*/ 245 w 542"/>
                <a:gd name="T51" fmla="*/ 480 h 571"/>
                <a:gd name="T52" fmla="*/ 246 w 542"/>
                <a:gd name="T53" fmla="*/ 480 h 571"/>
                <a:gd name="T54" fmla="*/ 250 w 542"/>
                <a:gd name="T55" fmla="*/ 481 h 571"/>
                <a:gd name="T56" fmla="*/ 306 w 542"/>
                <a:gd name="T57" fmla="*/ 499 h 571"/>
                <a:gd name="T58" fmla="*/ 308 w 542"/>
                <a:gd name="T59" fmla="*/ 499 h 571"/>
                <a:gd name="T60" fmla="*/ 351 w 542"/>
                <a:gd name="T61" fmla="*/ 512 h 571"/>
                <a:gd name="T62" fmla="*/ 355 w 542"/>
                <a:gd name="T63" fmla="*/ 514 h 571"/>
                <a:gd name="T64" fmla="*/ 357 w 542"/>
                <a:gd name="T65" fmla="*/ 514 h 571"/>
                <a:gd name="T66" fmla="*/ 395 w 542"/>
                <a:gd name="T67" fmla="*/ 526 h 571"/>
                <a:gd name="T68" fmla="*/ 444 w 542"/>
                <a:gd name="T69" fmla="*/ 541 h 571"/>
                <a:gd name="T70" fmla="*/ 448 w 542"/>
                <a:gd name="T71" fmla="*/ 542 h 571"/>
                <a:gd name="T72" fmla="*/ 454 w 542"/>
                <a:gd name="T73" fmla="*/ 544 h 571"/>
                <a:gd name="T74" fmla="*/ 456 w 542"/>
                <a:gd name="T75" fmla="*/ 544 h 571"/>
                <a:gd name="T76" fmla="*/ 484 w 542"/>
                <a:gd name="T77" fmla="*/ 553 h 571"/>
                <a:gd name="T78" fmla="*/ 542 w 542"/>
                <a:gd name="T79" fmla="*/ 571 h 571"/>
                <a:gd name="T80" fmla="*/ 156 w 542"/>
                <a:gd name="T81" fmla="*/ 191 h 571"/>
                <a:gd name="T82" fmla="*/ 110 w 542"/>
                <a:gd name="T83" fmla="*/ 343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2" h="571">
                  <a:moveTo>
                    <a:pt x="124" y="0"/>
                  </a:moveTo>
                  <a:lnTo>
                    <a:pt x="0" y="405"/>
                  </a:lnTo>
                  <a:lnTo>
                    <a:pt x="23" y="412"/>
                  </a:lnTo>
                  <a:lnTo>
                    <a:pt x="23" y="412"/>
                  </a:lnTo>
                  <a:lnTo>
                    <a:pt x="25" y="412"/>
                  </a:lnTo>
                  <a:lnTo>
                    <a:pt x="31" y="414"/>
                  </a:lnTo>
                  <a:lnTo>
                    <a:pt x="31" y="414"/>
                  </a:lnTo>
                  <a:lnTo>
                    <a:pt x="33" y="415"/>
                  </a:lnTo>
                  <a:lnTo>
                    <a:pt x="39" y="417"/>
                  </a:lnTo>
                  <a:lnTo>
                    <a:pt x="39" y="417"/>
                  </a:lnTo>
                  <a:lnTo>
                    <a:pt x="43" y="418"/>
                  </a:lnTo>
                  <a:lnTo>
                    <a:pt x="43" y="418"/>
                  </a:lnTo>
                  <a:lnTo>
                    <a:pt x="56" y="422"/>
                  </a:lnTo>
                  <a:lnTo>
                    <a:pt x="56" y="422"/>
                  </a:lnTo>
                  <a:lnTo>
                    <a:pt x="56" y="422"/>
                  </a:lnTo>
                  <a:lnTo>
                    <a:pt x="64" y="424"/>
                  </a:lnTo>
                  <a:lnTo>
                    <a:pt x="64" y="424"/>
                  </a:lnTo>
                  <a:lnTo>
                    <a:pt x="68" y="425"/>
                  </a:lnTo>
                  <a:lnTo>
                    <a:pt x="68" y="425"/>
                  </a:lnTo>
                  <a:lnTo>
                    <a:pt x="72" y="427"/>
                  </a:lnTo>
                  <a:lnTo>
                    <a:pt x="72" y="427"/>
                  </a:lnTo>
                  <a:lnTo>
                    <a:pt x="76" y="428"/>
                  </a:lnTo>
                  <a:lnTo>
                    <a:pt x="76" y="428"/>
                  </a:lnTo>
                  <a:lnTo>
                    <a:pt x="83" y="430"/>
                  </a:lnTo>
                  <a:lnTo>
                    <a:pt x="84" y="430"/>
                  </a:lnTo>
                  <a:lnTo>
                    <a:pt x="84" y="430"/>
                  </a:lnTo>
                  <a:lnTo>
                    <a:pt x="106" y="437"/>
                  </a:lnTo>
                  <a:lnTo>
                    <a:pt x="108" y="438"/>
                  </a:lnTo>
                  <a:lnTo>
                    <a:pt x="108" y="438"/>
                  </a:lnTo>
                  <a:lnTo>
                    <a:pt x="115" y="440"/>
                  </a:lnTo>
                  <a:lnTo>
                    <a:pt x="117" y="440"/>
                  </a:lnTo>
                  <a:lnTo>
                    <a:pt x="117" y="440"/>
                  </a:lnTo>
                  <a:lnTo>
                    <a:pt x="153" y="452"/>
                  </a:lnTo>
                  <a:lnTo>
                    <a:pt x="153" y="452"/>
                  </a:lnTo>
                  <a:lnTo>
                    <a:pt x="157" y="453"/>
                  </a:lnTo>
                  <a:lnTo>
                    <a:pt x="157" y="453"/>
                  </a:lnTo>
                  <a:lnTo>
                    <a:pt x="161" y="454"/>
                  </a:lnTo>
                  <a:lnTo>
                    <a:pt x="161" y="454"/>
                  </a:lnTo>
                  <a:lnTo>
                    <a:pt x="162" y="454"/>
                  </a:lnTo>
                  <a:lnTo>
                    <a:pt x="169" y="457"/>
                  </a:lnTo>
                  <a:lnTo>
                    <a:pt x="169" y="457"/>
                  </a:lnTo>
                  <a:lnTo>
                    <a:pt x="171" y="457"/>
                  </a:lnTo>
                  <a:lnTo>
                    <a:pt x="210" y="469"/>
                  </a:lnTo>
                  <a:lnTo>
                    <a:pt x="210" y="469"/>
                  </a:lnTo>
                  <a:lnTo>
                    <a:pt x="211" y="469"/>
                  </a:lnTo>
                  <a:lnTo>
                    <a:pt x="218" y="471"/>
                  </a:lnTo>
                  <a:lnTo>
                    <a:pt x="218" y="471"/>
                  </a:lnTo>
                  <a:lnTo>
                    <a:pt x="220" y="472"/>
                  </a:lnTo>
                  <a:lnTo>
                    <a:pt x="234" y="476"/>
                  </a:lnTo>
                  <a:lnTo>
                    <a:pt x="234" y="476"/>
                  </a:lnTo>
                  <a:lnTo>
                    <a:pt x="235" y="477"/>
                  </a:lnTo>
                  <a:lnTo>
                    <a:pt x="245" y="480"/>
                  </a:lnTo>
                  <a:lnTo>
                    <a:pt x="246" y="480"/>
                  </a:lnTo>
                  <a:lnTo>
                    <a:pt x="246" y="480"/>
                  </a:lnTo>
                  <a:lnTo>
                    <a:pt x="250" y="481"/>
                  </a:lnTo>
                  <a:lnTo>
                    <a:pt x="250" y="481"/>
                  </a:lnTo>
                  <a:lnTo>
                    <a:pt x="250" y="481"/>
                  </a:lnTo>
                  <a:lnTo>
                    <a:pt x="306" y="499"/>
                  </a:lnTo>
                  <a:lnTo>
                    <a:pt x="306" y="499"/>
                  </a:lnTo>
                  <a:lnTo>
                    <a:pt x="308" y="499"/>
                  </a:lnTo>
                  <a:lnTo>
                    <a:pt x="349" y="512"/>
                  </a:lnTo>
                  <a:lnTo>
                    <a:pt x="351" y="512"/>
                  </a:lnTo>
                  <a:lnTo>
                    <a:pt x="351" y="512"/>
                  </a:lnTo>
                  <a:lnTo>
                    <a:pt x="355" y="514"/>
                  </a:lnTo>
                  <a:lnTo>
                    <a:pt x="355" y="514"/>
                  </a:lnTo>
                  <a:lnTo>
                    <a:pt x="357" y="514"/>
                  </a:lnTo>
                  <a:lnTo>
                    <a:pt x="395" y="526"/>
                  </a:lnTo>
                  <a:lnTo>
                    <a:pt x="395" y="526"/>
                  </a:lnTo>
                  <a:lnTo>
                    <a:pt x="396" y="526"/>
                  </a:lnTo>
                  <a:lnTo>
                    <a:pt x="444" y="541"/>
                  </a:lnTo>
                  <a:lnTo>
                    <a:pt x="444" y="541"/>
                  </a:lnTo>
                  <a:lnTo>
                    <a:pt x="448" y="542"/>
                  </a:lnTo>
                  <a:lnTo>
                    <a:pt x="448" y="542"/>
                  </a:lnTo>
                  <a:lnTo>
                    <a:pt x="454" y="544"/>
                  </a:lnTo>
                  <a:lnTo>
                    <a:pt x="456" y="544"/>
                  </a:lnTo>
                  <a:lnTo>
                    <a:pt x="456" y="544"/>
                  </a:lnTo>
                  <a:lnTo>
                    <a:pt x="484" y="553"/>
                  </a:lnTo>
                  <a:lnTo>
                    <a:pt x="484" y="553"/>
                  </a:lnTo>
                  <a:lnTo>
                    <a:pt x="484" y="553"/>
                  </a:lnTo>
                  <a:lnTo>
                    <a:pt x="542" y="571"/>
                  </a:lnTo>
                  <a:lnTo>
                    <a:pt x="124" y="0"/>
                  </a:lnTo>
                  <a:close/>
                  <a:moveTo>
                    <a:pt x="156" y="191"/>
                  </a:moveTo>
                  <a:lnTo>
                    <a:pt x="312" y="405"/>
                  </a:lnTo>
                  <a:lnTo>
                    <a:pt x="110" y="343"/>
                  </a:lnTo>
                  <a:lnTo>
                    <a:pt x="156" y="191"/>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20" name="Freeform 51">
              <a:extLst>
                <a:ext uri="{FF2B5EF4-FFF2-40B4-BE49-F238E27FC236}">
                  <a16:creationId xmlns:a16="http://schemas.microsoft.com/office/drawing/2014/main" id="{B4AC86C2-79B1-4521-BA5A-B1FB96131500}"/>
                </a:ext>
              </a:extLst>
            </p:cNvPr>
            <p:cNvSpPr>
              <a:spLocks noEditPoints="1"/>
            </p:cNvSpPr>
            <p:nvPr/>
          </p:nvSpPr>
          <p:spPr bwMode="auto">
            <a:xfrm>
              <a:off x="10835432" y="4138501"/>
              <a:ext cx="875960" cy="921129"/>
            </a:xfrm>
            <a:custGeom>
              <a:avLst/>
              <a:gdLst>
                <a:gd name="T0" fmla="*/ 543 w 543"/>
                <a:gd name="T1" fmla="*/ 571 h 571"/>
                <a:gd name="T2" fmla="*/ 124 w 543"/>
                <a:gd name="T3" fmla="*/ 0 h 571"/>
                <a:gd name="T4" fmla="*/ 0 w 543"/>
                <a:gd name="T5" fmla="*/ 405 h 571"/>
                <a:gd name="T6" fmla="*/ 543 w 543"/>
                <a:gd name="T7" fmla="*/ 571 h 571"/>
                <a:gd name="T8" fmla="*/ 157 w 543"/>
                <a:gd name="T9" fmla="*/ 192 h 571"/>
                <a:gd name="T10" fmla="*/ 313 w 543"/>
                <a:gd name="T11" fmla="*/ 405 h 571"/>
                <a:gd name="T12" fmla="*/ 110 w 543"/>
                <a:gd name="T13" fmla="*/ 343 h 571"/>
                <a:gd name="T14" fmla="*/ 157 w 543"/>
                <a:gd name="T15" fmla="*/ 192 h 5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3" h="571">
                  <a:moveTo>
                    <a:pt x="543" y="571"/>
                  </a:moveTo>
                  <a:lnTo>
                    <a:pt x="124" y="0"/>
                  </a:lnTo>
                  <a:lnTo>
                    <a:pt x="0" y="405"/>
                  </a:lnTo>
                  <a:lnTo>
                    <a:pt x="543" y="571"/>
                  </a:lnTo>
                  <a:close/>
                  <a:moveTo>
                    <a:pt x="157" y="192"/>
                  </a:moveTo>
                  <a:lnTo>
                    <a:pt x="313" y="405"/>
                  </a:lnTo>
                  <a:lnTo>
                    <a:pt x="110" y="343"/>
                  </a:lnTo>
                  <a:lnTo>
                    <a:pt x="157" y="192"/>
                  </a:lnTo>
                  <a:close/>
                </a:path>
              </a:pathLst>
            </a:custGeom>
            <a:solidFill>
              <a:srgbClr val="F3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21" name="Freeform 52">
              <a:extLst>
                <a:ext uri="{FF2B5EF4-FFF2-40B4-BE49-F238E27FC236}">
                  <a16:creationId xmlns:a16="http://schemas.microsoft.com/office/drawing/2014/main" id="{329619E8-2A2F-433E-B2F7-EBD13FFDDFCB}"/>
                </a:ext>
              </a:extLst>
            </p:cNvPr>
            <p:cNvSpPr>
              <a:spLocks/>
            </p:cNvSpPr>
            <p:nvPr/>
          </p:nvSpPr>
          <p:spPr bwMode="auto">
            <a:xfrm>
              <a:off x="11646864" y="5011234"/>
              <a:ext cx="9679" cy="29037"/>
            </a:xfrm>
            <a:custGeom>
              <a:avLst/>
              <a:gdLst>
                <a:gd name="T0" fmla="*/ 0 w 6"/>
                <a:gd name="T1" fmla="*/ 18 h 18"/>
                <a:gd name="T2" fmla="*/ 6 w 6"/>
                <a:gd name="T3" fmla="*/ 0 h 18"/>
                <a:gd name="T4" fmla="*/ 0 w 6"/>
                <a:gd name="T5" fmla="*/ 18 h 18"/>
              </a:gdLst>
              <a:ahLst/>
              <a:cxnLst>
                <a:cxn ang="0">
                  <a:pos x="T0" y="T1"/>
                </a:cxn>
                <a:cxn ang="0">
                  <a:pos x="T2" y="T3"/>
                </a:cxn>
                <a:cxn ang="0">
                  <a:pos x="T4" y="T5"/>
                </a:cxn>
              </a:cxnLst>
              <a:rect l="0" t="0" r="r" b="b"/>
              <a:pathLst>
                <a:path w="6" h="18">
                  <a:moveTo>
                    <a:pt x="0" y="18"/>
                  </a:moveTo>
                  <a:lnTo>
                    <a:pt x="6" y="0"/>
                  </a:lnTo>
                  <a:lnTo>
                    <a:pt x="0" y="18"/>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22" name="Line 53">
              <a:extLst>
                <a:ext uri="{FF2B5EF4-FFF2-40B4-BE49-F238E27FC236}">
                  <a16:creationId xmlns:a16="http://schemas.microsoft.com/office/drawing/2014/main" id="{F2FFCEE1-DB83-41AD-B1AF-66930BDC9075}"/>
                </a:ext>
              </a:extLst>
            </p:cNvPr>
            <p:cNvSpPr>
              <a:spLocks noChangeShapeType="1"/>
            </p:cNvSpPr>
            <p:nvPr/>
          </p:nvSpPr>
          <p:spPr bwMode="auto">
            <a:xfrm flipV="1">
              <a:off x="11646864" y="5011234"/>
              <a:ext cx="9679" cy="290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23" name="Freeform 54">
              <a:extLst>
                <a:ext uri="{FF2B5EF4-FFF2-40B4-BE49-F238E27FC236}">
                  <a16:creationId xmlns:a16="http://schemas.microsoft.com/office/drawing/2014/main" id="{4314FF68-31E5-4D55-800D-758415F9EAF1}"/>
                </a:ext>
              </a:extLst>
            </p:cNvPr>
            <p:cNvSpPr>
              <a:spLocks/>
            </p:cNvSpPr>
            <p:nvPr/>
          </p:nvSpPr>
          <p:spPr bwMode="auto">
            <a:xfrm>
              <a:off x="11643638" y="5009621"/>
              <a:ext cx="16132" cy="32264"/>
            </a:xfrm>
            <a:custGeom>
              <a:avLst/>
              <a:gdLst>
                <a:gd name="T0" fmla="*/ 6 w 10"/>
                <a:gd name="T1" fmla="*/ 0 h 20"/>
                <a:gd name="T2" fmla="*/ 10 w 10"/>
                <a:gd name="T3" fmla="*/ 2 h 20"/>
                <a:gd name="T4" fmla="*/ 4 w 10"/>
                <a:gd name="T5" fmla="*/ 20 h 20"/>
                <a:gd name="T6" fmla="*/ 0 w 10"/>
                <a:gd name="T7" fmla="*/ 18 h 20"/>
                <a:gd name="T8" fmla="*/ 6 w 10"/>
                <a:gd name="T9" fmla="*/ 0 h 20"/>
              </a:gdLst>
              <a:ahLst/>
              <a:cxnLst>
                <a:cxn ang="0">
                  <a:pos x="T0" y="T1"/>
                </a:cxn>
                <a:cxn ang="0">
                  <a:pos x="T2" y="T3"/>
                </a:cxn>
                <a:cxn ang="0">
                  <a:pos x="T4" y="T5"/>
                </a:cxn>
                <a:cxn ang="0">
                  <a:pos x="T6" y="T7"/>
                </a:cxn>
                <a:cxn ang="0">
                  <a:pos x="T8" y="T9"/>
                </a:cxn>
              </a:cxnLst>
              <a:rect l="0" t="0" r="r" b="b"/>
              <a:pathLst>
                <a:path w="10" h="20">
                  <a:moveTo>
                    <a:pt x="6" y="0"/>
                  </a:moveTo>
                  <a:lnTo>
                    <a:pt x="10" y="2"/>
                  </a:lnTo>
                  <a:lnTo>
                    <a:pt x="4" y="20"/>
                  </a:lnTo>
                  <a:lnTo>
                    <a:pt x="0" y="18"/>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24" name="Freeform 55">
              <a:extLst>
                <a:ext uri="{FF2B5EF4-FFF2-40B4-BE49-F238E27FC236}">
                  <a16:creationId xmlns:a16="http://schemas.microsoft.com/office/drawing/2014/main" id="{5A09F542-1B0F-4AF6-A79C-78B7A9BB2C23}"/>
                </a:ext>
              </a:extLst>
            </p:cNvPr>
            <p:cNvSpPr>
              <a:spLocks/>
            </p:cNvSpPr>
            <p:nvPr/>
          </p:nvSpPr>
          <p:spPr bwMode="auto">
            <a:xfrm>
              <a:off x="11633959" y="5020913"/>
              <a:ext cx="4840" cy="16132"/>
            </a:xfrm>
            <a:custGeom>
              <a:avLst/>
              <a:gdLst>
                <a:gd name="T0" fmla="*/ 0 w 3"/>
                <a:gd name="T1" fmla="*/ 10 h 10"/>
                <a:gd name="T2" fmla="*/ 3 w 3"/>
                <a:gd name="T3" fmla="*/ 0 h 10"/>
                <a:gd name="T4" fmla="*/ 0 w 3"/>
                <a:gd name="T5" fmla="*/ 10 h 10"/>
              </a:gdLst>
              <a:ahLst/>
              <a:cxnLst>
                <a:cxn ang="0">
                  <a:pos x="T0" y="T1"/>
                </a:cxn>
                <a:cxn ang="0">
                  <a:pos x="T2" y="T3"/>
                </a:cxn>
                <a:cxn ang="0">
                  <a:pos x="T4" y="T5"/>
                </a:cxn>
              </a:cxnLst>
              <a:rect l="0" t="0" r="r" b="b"/>
              <a:pathLst>
                <a:path w="3" h="10">
                  <a:moveTo>
                    <a:pt x="0" y="10"/>
                  </a:moveTo>
                  <a:lnTo>
                    <a:pt x="3" y="0"/>
                  </a:lnTo>
                  <a:lnTo>
                    <a:pt x="0" y="10"/>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25" name="Line 56">
              <a:extLst>
                <a:ext uri="{FF2B5EF4-FFF2-40B4-BE49-F238E27FC236}">
                  <a16:creationId xmlns:a16="http://schemas.microsoft.com/office/drawing/2014/main" id="{01757B79-11C7-4673-AE4F-5F977EE3D5A9}"/>
                </a:ext>
              </a:extLst>
            </p:cNvPr>
            <p:cNvSpPr>
              <a:spLocks noChangeShapeType="1"/>
            </p:cNvSpPr>
            <p:nvPr/>
          </p:nvSpPr>
          <p:spPr bwMode="auto">
            <a:xfrm flipV="1">
              <a:off x="11633959" y="5020913"/>
              <a:ext cx="4840" cy="1613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26" name="Freeform 57">
              <a:extLst>
                <a:ext uri="{FF2B5EF4-FFF2-40B4-BE49-F238E27FC236}">
                  <a16:creationId xmlns:a16="http://schemas.microsoft.com/office/drawing/2014/main" id="{57F8C3F7-31C7-4D28-8E16-3AD57E0D5F74}"/>
                </a:ext>
              </a:extLst>
            </p:cNvPr>
            <p:cNvSpPr>
              <a:spLocks/>
            </p:cNvSpPr>
            <p:nvPr/>
          </p:nvSpPr>
          <p:spPr bwMode="auto">
            <a:xfrm>
              <a:off x="11630732" y="5020913"/>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27" name="Freeform 58">
              <a:extLst>
                <a:ext uri="{FF2B5EF4-FFF2-40B4-BE49-F238E27FC236}">
                  <a16:creationId xmlns:a16="http://schemas.microsoft.com/office/drawing/2014/main" id="{E446970F-516D-4D34-8B25-F40DD036E8AC}"/>
                </a:ext>
              </a:extLst>
            </p:cNvPr>
            <p:cNvSpPr>
              <a:spLocks/>
            </p:cNvSpPr>
            <p:nvPr/>
          </p:nvSpPr>
          <p:spPr bwMode="auto">
            <a:xfrm>
              <a:off x="11621053" y="5017686"/>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28" name="Line 59">
              <a:extLst>
                <a:ext uri="{FF2B5EF4-FFF2-40B4-BE49-F238E27FC236}">
                  <a16:creationId xmlns:a16="http://schemas.microsoft.com/office/drawing/2014/main" id="{028CDFF3-F435-4B7F-B351-968CF0E61D03}"/>
                </a:ext>
              </a:extLst>
            </p:cNvPr>
            <p:cNvSpPr>
              <a:spLocks noChangeShapeType="1"/>
            </p:cNvSpPr>
            <p:nvPr/>
          </p:nvSpPr>
          <p:spPr bwMode="auto">
            <a:xfrm flipV="1">
              <a:off x="11621053" y="5017686"/>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29" name="Freeform 60">
              <a:extLst>
                <a:ext uri="{FF2B5EF4-FFF2-40B4-BE49-F238E27FC236}">
                  <a16:creationId xmlns:a16="http://schemas.microsoft.com/office/drawing/2014/main" id="{ECAD8D0B-C4D2-409C-9E3E-89D97F917EA2}"/>
                </a:ext>
              </a:extLst>
            </p:cNvPr>
            <p:cNvSpPr>
              <a:spLocks/>
            </p:cNvSpPr>
            <p:nvPr/>
          </p:nvSpPr>
          <p:spPr bwMode="auto">
            <a:xfrm>
              <a:off x="11617827" y="5016073"/>
              <a:ext cx="9679" cy="17745"/>
            </a:xfrm>
            <a:custGeom>
              <a:avLst/>
              <a:gdLst>
                <a:gd name="T0" fmla="*/ 2 w 6"/>
                <a:gd name="T1" fmla="*/ 0 h 11"/>
                <a:gd name="T2" fmla="*/ 6 w 6"/>
                <a:gd name="T3" fmla="*/ 2 h 11"/>
                <a:gd name="T4" fmla="*/ 4 w 6"/>
                <a:gd name="T5" fmla="*/ 11 h 11"/>
                <a:gd name="T6" fmla="*/ 0 w 6"/>
                <a:gd name="T7" fmla="*/ 10 h 11"/>
                <a:gd name="T8" fmla="*/ 2 w 6"/>
                <a:gd name="T9" fmla="*/ 0 h 11"/>
              </a:gdLst>
              <a:ahLst/>
              <a:cxnLst>
                <a:cxn ang="0">
                  <a:pos x="T0" y="T1"/>
                </a:cxn>
                <a:cxn ang="0">
                  <a:pos x="T2" y="T3"/>
                </a:cxn>
                <a:cxn ang="0">
                  <a:pos x="T4" y="T5"/>
                </a:cxn>
                <a:cxn ang="0">
                  <a:pos x="T6" y="T7"/>
                </a:cxn>
                <a:cxn ang="0">
                  <a:pos x="T8" y="T9"/>
                </a:cxn>
              </a:cxnLst>
              <a:rect l="0" t="0" r="r" b="b"/>
              <a:pathLst>
                <a:path w="6" h="11">
                  <a:moveTo>
                    <a:pt x="2" y="0"/>
                  </a:moveTo>
                  <a:lnTo>
                    <a:pt x="6" y="2"/>
                  </a:lnTo>
                  <a:lnTo>
                    <a:pt x="4" y="11"/>
                  </a:lnTo>
                  <a:lnTo>
                    <a:pt x="0" y="1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30" name="Freeform 61">
              <a:extLst>
                <a:ext uri="{FF2B5EF4-FFF2-40B4-BE49-F238E27FC236}">
                  <a16:creationId xmlns:a16="http://schemas.microsoft.com/office/drawing/2014/main" id="{7F373692-7AD2-47F7-BDCE-C2EBAAE204B5}"/>
                </a:ext>
              </a:extLst>
            </p:cNvPr>
            <p:cNvSpPr>
              <a:spLocks/>
            </p:cNvSpPr>
            <p:nvPr/>
          </p:nvSpPr>
          <p:spPr bwMode="auto">
            <a:xfrm>
              <a:off x="11608148" y="5014460"/>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31" name="Line 62">
              <a:extLst>
                <a:ext uri="{FF2B5EF4-FFF2-40B4-BE49-F238E27FC236}">
                  <a16:creationId xmlns:a16="http://schemas.microsoft.com/office/drawing/2014/main" id="{77A2675F-B967-472B-A3E8-2EE945213459}"/>
                </a:ext>
              </a:extLst>
            </p:cNvPr>
            <p:cNvSpPr>
              <a:spLocks noChangeShapeType="1"/>
            </p:cNvSpPr>
            <p:nvPr/>
          </p:nvSpPr>
          <p:spPr bwMode="auto">
            <a:xfrm flipV="1">
              <a:off x="11608148" y="5014460"/>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32" name="Freeform 63">
              <a:extLst>
                <a:ext uri="{FF2B5EF4-FFF2-40B4-BE49-F238E27FC236}">
                  <a16:creationId xmlns:a16="http://schemas.microsoft.com/office/drawing/2014/main" id="{5011A09F-85A0-4536-964F-05D6AF4E230A}"/>
                </a:ext>
              </a:extLst>
            </p:cNvPr>
            <p:cNvSpPr>
              <a:spLocks/>
            </p:cNvSpPr>
            <p:nvPr/>
          </p:nvSpPr>
          <p:spPr bwMode="auto">
            <a:xfrm>
              <a:off x="11604921" y="5012847"/>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33" name="Freeform 64">
              <a:extLst>
                <a:ext uri="{FF2B5EF4-FFF2-40B4-BE49-F238E27FC236}">
                  <a16:creationId xmlns:a16="http://schemas.microsoft.com/office/drawing/2014/main" id="{0A45DE90-26D7-4EF5-B595-AEB7AC829EAF}"/>
                </a:ext>
              </a:extLst>
            </p:cNvPr>
            <p:cNvSpPr>
              <a:spLocks/>
            </p:cNvSpPr>
            <p:nvPr/>
          </p:nvSpPr>
          <p:spPr bwMode="auto">
            <a:xfrm>
              <a:off x="11595242" y="5009621"/>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34" name="Line 65">
              <a:extLst>
                <a:ext uri="{FF2B5EF4-FFF2-40B4-BE49-F238E27FC236}">
                  <a16:creationId xmlns:a16="http://schemas.microsoft.com/office/drawing/2014/main" id="{0E948EFE-A9F2-4B66-9113-54EF1962E5CD}"/>
                </a:ext>
              </a:extLst>
            </p:cNvPr>
            <p:cNvSpPr>
              <a:spLocks noChangeShapeType="1"/>
            </p:cNvSpPr>
            <p:nvPr/>
          </p:nvSpPr>
          <p:spPr bwMode="auto">
            <a:xfrm flipV="1">
              <a:off x="11595242" y="5009621"/>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35" name="Freeform 66">
              <a:extLst>
                <a:ext uri="{FF2B5EF4-FFF2-40B4-BE49-F238E27FC236}">
                  <a16:creationId xmlns:a16="http://schemas.microsoft.com/office/drawing/2014/main" id="{05D39B9F-272D-4D73-B5FC-DCA2E404B697}"/>
                </a:ext>
              </a:extLst>
            </p:cNvPr>
            <p:cNvSpPr>
              <a:spLocks/>
            </p:cNvSpPr>
            <p:nvPr/>
          </p:nvSpPr>
          <p:spPr bwMode="auto">
            <a:xfrm>
              <a:off x="11592016" y="5009621"/>
              <a:ext cx="9679" cy="16132"/>
            </a:xfrm>
            <a:custGeom>
              <a:avLst/>
              <a:gdLst>
                <a:gd name="T0" fmla="*/ 2 w 6"/>
                <a:gd name="T1" fmla="*/ 0 h 10"/>
                <a:gd name="T2" fmla="*/ 6 w 6"/>
                <a:gd name="T3" fmla="*/ 1 h 10"/>
                <a:gd name="T4" fmla="*/ 4 w 6"/>
                <a:gd name="T5" fmla="*/ 10 h 10"/>
                <a:gd name="T6" fmla="*/ 0 w 6"/>
                <a:gd name="T7" fmla="*/ 9 h 10"/>
                <a:gd name="T8" fmla="*/ 2 w 6"/>
                <a:gd name="T9" fmla="*/ 0 h 10"/>
              </a:gdLst>
              <a:ahLst/>
              <a:cxnLst>
                <a:cxn ang="0">
                  <a:pos x="T0" y="T1"/>
                </a:cxn>
                <a:cxn ang="0">
                  <a:pos x="T2" y="T3"/>
                </a:cxn>
                <a:cxn ang="0">
                  <a:pos x="T4" y="T5"/>
                </a:cxn>
                <a:cxn ang="0">
                  <a:pos x="T6" y="T7"/>
                </a:cxn>
                <a:cxn ang="0">
                  <a:pos x="T8" y="T9"/>
                </a:cxn>
              </a:cxnLst>
              <a:rect l="0" t="0" r="r" b="b"/>
              <a:pathLst>
                <a:path w="6" h="10">
                  <a:moveTo>
                    <a:pt x="2" y="0"/>
                  </a:moveTo>
                  <a:lnTo>
                    <a:pt x="6" y="1"/>
                  </a:lnTo>
                  <a:lnTo>
                    <a:pt x="4" y="10"/>
                  </a:lnTo>
                  <a:lnTo>
                    <a:pt x="0" y="9"/>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36" name="Freeform 67">
              <a:extLst>
                <a:ext uri="{FF2B5EF4-FFF2-40B4-BE49-F238E27FC236}">
                  <a16:creationId xmlns:a16="http://schemas.microsoft.com/office/drawing/2014/main" id="{659D6577-BD2E-4BC5-9061-F039337BD312}"/>
                </a:ext>
              </a:extLst>
            </p:cNvPr>
            <p:cNvSpPr>
              <a:spLocks/>
            </p:cNvSpPr>
            <p:nvPr/>
          </p:nvSpPr>
          <p:spPr bwMode="auto">
            <a:xfrm>
              <a:off x="11580724" y="5006394"/>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37" name="Line 68">
              <a:extLst>
                <a:ext uri="{FF2B5EF4-FFF2-40B4-BE49-F238E27FC236}">
                  <a16:creationId xmlns:a16="http://schemas.microsoft.com/office/drawing/2014/main" id="{F32E8844-37B2-4FE9-B384-6A0EE33C1C4B}"/>
                </a:ext>
              </a:extLst>
            </p:cNvPr>
            <p:cNvSpPr>
              <a:spLocks noChangeShapeType="1"/>
            </p:cNvSpPr>
            <p:nvPr/>
          </p:nvSpPr>
          <p:spPr bwMode="auto">
            <a:xfrm flipV="1">
              <a:off x="11580724" y="5006394"/>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38" name="Freeform 69">
              <a:extLst>
                <a:ext uri="{FF2B5EF4-FFF2-40B4-BE49-F238E27FC236}">
                  <a16:creationId xmlns:a16="http://schemas.microsoft.com/office/drawing/2014/main" id="{91CA0185-7F4A-4200-A930-58BEDFED124A}"/>
                </a:ext>
              </a:extLst>
            </p:cNvPr>
            <p:cNvSpPr>
              <a:spLocks/>
            </p:cNvSpPr>
            <p:nvPr/>
          </p:nvSpPr>
          <p:spPr bwMode="auto">
            <a:xfrm>
              <a:off x="11579110" y="5004781"/>
              <a:ext cx="9679" cy="16132"/>
            </a:xfrm>
            <a:custGeom>
              <a:avLst/>
              <a:gdLst>
                <a:gd name="T0" fmla="*/ 2 w 6"/>
                <a:gd name="T1" fmla="*/ 0 h 10"/>
                <a:gd name="T2" fmla="*/ 6 w 6"/>
                <a:gd name="T3" fmla="*/ 1 h 10"/>
                <a:gd name="T4" fmla="*/ 3 w 6"/>
                <a:gd name="T5" fmla="*/ 10 h 10"/>
                <a:gd name="T6" fmla="*/ 0 w 6"/>
                <a:gd name="T7" fmla="*/ 9 h 10"/>
                <a:gd name="T8" fmla="*/ 2 w 6"/>
                <a:gd name="T9" fmla="*/ 0 h 10"/>
              </a:gdLst>
              <a:ahLst/>
              <a:cxnLst>
                <a:cxn ang="0">
                  <a:pos x="T0" y="T1"/>
                </a:cxn>
                <a:cxn ang="0">
                  <a:pos x="T2" y="T3"/>
                </a:cxn>
                <a:cxn ang="0">
                  <a:pos x="T4" y="T5"/>
                </a:cxn>
                <a:cxn ang="0">
                  <a:pos x="T6" y="T7"/>
                </a:cxn>
                <a:cxn ang="0">
                  <a:pos x="T8" y="T9"/>
                </a:cxn>
              </a:cxnLst>
              <a:rect l="0" t="0" r="r" b="b"/>
              <a:pathLst>
                <a:path w="6" h="10">
                  <a:moveTo>
                    <a:pt x="2" y="0"/>
                  </a:moveTo>
                  <a:lnTo>
                    <a:pt x="6" y="1"/>
                  </a:lnTo>
                  <a:lnTo>
                    <a:pt x="3" y="10"/>
                  </a:lnTo>
                  <a:lnTo>
                    <a:pt x="0" y="9"/>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39" name="Freeform 70">
              <a:extLst>
                <a:ext uri="{FF2B5EF4-FFF2-40B4-BE49-F238E27FC236}">
                  <a16:creationId xmlns:a16="http://schemas.microsoft.com/office/drawing/2014/main" id="{7FAAB97C-1747-40AB-9D41-1574B93D1C59}"/>
                </a:ext>
              </a:extLst>
            </p:cNvPr>
            <p:cNvSpPr>
              <a:spLocks/>
            </p:cNvSpPr>
            <p:nvPr/>
          </p:nvSpPr>
          <p:spPr bwMode="auto">
            <a:xfrm>
              <a:off x="11567818" y="4987036"/>
              <a:ext cx="9679" cy="29037"/>
            </a:xfrm>
            <a:custGeom>
              <a:avLst/>
              <a:gdLst>
                <a:gd name="T0" fmla="*/ 0 w 6"/>
                <a:gd name="T1" fmla="*/ 18 h 18"/>
                <a:gd name="T2" fmla="*/ 6 w 6"/>
                <a:gd name="T3" fmla="*/ 0 h 18"/>
                <a:gd name="T4" fmla="*/ 0 w 6"/>
                <a:gd name="T5" fmla="*/ 18 h 18"/>
              </a:gdLst>
              <a:ahLst/>
              <a:cxnLst>
                <a:cxn ang="0">
                  <a:pos x="T0" y="T1"/>
                </a:cxn>
                <a:cxn ang="0">
                  <a:pos x="T2" y="T3"/>
                </a:cxn>
                <a:cxn ang="0">
                  <a:pos x="T4" y="T5"/>
                </a:cxn>
              </a:cxnLst>
              <a:rect l="0" t="0" r="r" b="b"/>
              <a:pathLst>
                <a:path w="6" h="18">
                  <a:moveTo>
                    <a:pt x="0" y="18"/>
                  </a:moveTo>
                  <a:lnTo>
                    <a:pt x="6" y="0"/>
                  </a:lnTo>
                  <a:lnTo>
                    <a:pt x="0" y="18"/>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40" name="Line 71">
              <a:extLst>
                <a:ext uri="{FF2B5EF4-FFF2-40B4-BE49-F238E27FC236}">
                  <a16:creationId xmlns:a16="http://schemas.microsoft.com/office/drawing/2014/main" id="{57E14811-6C0C-4690-BADB-FA3E93460D9A}"/>
                </a:ext>
              </a:extLst>
            </p:cNvPr>
            <p:cNvSpPr>
              <a:spLocks noChangeShapeType="1"/>
            </p:cNvSpPr>
            <p:nvPr/>
          </p:nvSpPr>
          <p:spPr bwMode="auto">
            <a:xfrm flipV="1">
              <a:off x="11567818" y="4987036"/>
              <a:ext cx="9679" cy="290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41" name="Freeform 72">
              <a:extLst>
                <a:ext uri="{FF2B5EF4-FFF2-40B4-BE49-F238E27FC236}">
                  <a16:creationId xmlns:a16="http://schemas.microsoft.com/office/drawing/2014/main" id="{D172AB1C-80BD-47F4-A34B-EB37027320B3}"/>
                </a:ext>
              </a:extLst>
            </p:cNvPr>
            <p:cNvSpPr>
              <a:spLocks/>
            </p:cNvSpPr>
            <p:nvPr/>
          </p:nvSpPr>
          <p:spPr bwMode="auto">
            <a:xfrm>
              <a:off x="11564592" y="4987036"/>
              <a:ext cx="16132" cy="30651"/>
            </a:xfrm>
            <a:custGeom>
              <a:avLst/>
              <a:gdLst>
                <a:gd name="T0" fmla="*/ 6 w 10"/>
                <a:gd name="T1" fmla="*/ 0 h 19"/>
                <a:gd name="T2" fmla="*/ 10 w 10"/>
                <a:gd name="T3" fmla="*/ 1 h 19"/>
                <a:gd name="T4" fmla="*/ 4 w 10"/>
                <a:gd name="T5" fmla="*/ 19 h 19"/>
                <a:gd name="T6" fmla="*/ 0 w 10"/>
                <a:gd name="T7" fmla="*/ 18 h 19"/>
                <a:gd name="T8" fmla="*/ 6 w 10"/>
                <a:gd name="T9" fmla="*/ 0 h 19"/>
              </a:gdLst>
              <a:ahLst/>
              <a:cxnLst>
                <a:cxn ang="0">
                  <a:pos x="T0" y="T1"/>
                </a:cxn>
                <a:cxn ang="0">
                  <a:pos x="T2" y="T3"/>
                </a:cxn>
                <a:cxn ang="0">
                  <a:pos x="T4" y="T5"/>
                </a:cxn>
                <a:cxn ang="0">
                  <a:pos x="T6" y="T7"/>
                </a:cxn>
                <a:cxn ang="0">
                  <a:pos x="T8" y="T9"/>
                </a:cxn>
              </a:cxnLst>
              <a:rect l="0" t="0" r="r" b="b"/>
              <a:pathLst>
                <a:path w="10" h="19">
                  <a:moveTo>
                    <a:pt x="6" y="0"/>
                  </a:moveTo>
                  <a:lnTo>
                    <a:pt x="10" y="1"/>
                  </a:lnTo>
                  <a:lnTo>
                    <a:pt x="4" y="19"/>
                  </a:lnTo>
                  <a:lnTo>
                    <a:pt x="0" y="18"/>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42" name="Freeform 73">
              <a:extLst>
                <a:ext uri="{FF2B5EF4-FFF2-40B4-BE49-F238E27FC236}">
                  <a16:creationId xmlns:a16="http://schemas.microsoft.com/office/drawing/2014/main" id="{88915CB5-96DD-4300-BB58-4816B243D4BC}"/>
                </a:ext>
              </a:extLst>
            </p:cNvPr>
            <p:cNvSpPr>
              <a:spLocks/>
            </p:cNvSpPr>
            <p:nvPr/>
          </p:nvSpPr>
          <p:spPr bwMode="auto">
            <a:xfrm>
              <a:off x="11554913" y="4998328"/>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43" name="Line 74">
              <a:extLst>
                <a:ext uri="{FF2B5EF4-FFF2-40B4-BE49-F238E27FC236}">
                  <a16:creationId xmlns:a16="http://schemas.microsoft.com/office/drawing/2014/main" id="{A13207BC-73A3-4E16-9083-053F967C7F67}"/>
                </a:ext>
              </a:extLst>
            </p:cNvPr>
            <p:cNvSpPr>
              <a:spLocks noChangeShapeType="1"/>
            </p:cNvSpPr>
            <p:nvPr/>
          </p:nvSpPr>
          <p:spPr bwMode="auto">
            <a:xfrm flipV="1">
              <a:off x="11554913" y="4998328"/>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44" name="Freeform 75">
              <a:extLst>
                <a:ext uri="{FF2B5EF4-FFF2-40B4-BE49-F238E27FC236}">
                  <a16:creationId xmlns:a16="http://schemas.microsoft.com/office/drawing/2014/main" id="{38CA5FF3-8BF4-4080-8C8B-F4589A454B7D}"/>
                </a:ext>
              </a:extLst>
            </p:cNvPr>
            <p:cNvSpPr>
              <a:spLocks/>
            </p:cNvSpPr>
            <p:nvPr/>
          </p:nvSpPr>
          <p:spPr bwMode="auto">
            <a:xfrm>
              <a:off x="11551686" y="4996715"/>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45" name="Freeform 76">
              <a:extLst>
                <a:ext uri="{FF2B5EF4-FFF2-40B4-BE49-F238E27FC236}">
                  <a16:creationId xmlns:a16="http://schemas.microsoft.com/office/drawing/2014/main" id="{FC09E2CD-3CAB-47FA-AE09-4AD63A25C556}"/>
                </a:ext>
              </a:extLst>
            </p:cNvPr>
            <p:cNvSpPr>
              <a:spLocks/>
            </p:cNvSpPr>
            <p:nvPr/>
          </p:nvSpPr>
          <p:spPr bwMode="auto">
            <a:xfrm>
              <a:off x="11542007" y="4993489"/>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46" name="Line 77">
              <a:extLst>
                <a:ext uri="{FF2B5EF4-FFF2-40B4-BE49-F238E27FC236}">
                  <a16:creationId xmlns:a16="http://schemas.microsoft.com/office/drawing/2014/main" id="{EF351BA3-EA66-4D08-BB2A-047F2E3615E3}"/>
                </a:ext>
              </a:extLst>
            </p:cNvPr>
            <p:cNvSpPr>
              <a:spLocks noChangeShapeType="1"/>
            </p:cNvSpPr>
            <p:nvPr/>
          </p:nvSpPr>
          <p:spPr bwMode="auto">
            <a:xfrm flipV="1">
              <a:off x="11542007" y="4993489"/>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47" name="Freeform 78">
              <a:extLst>
                <a:ext uri="{FF2B5EF4-FFF2-40B4-BE49-F238E27FC236}">
                  <a16:creationId xmlns:a16="http://schemas.microsoft.com/office/drawing/2014/main" id="{A59AAB95-0EB9-475E-BB8C-73F47721CEB5}"/>
                </a:ext>
              </a:extLst>
            </p:cNvPr>
            <p:cNvSpPr>
              <a:spLocks/>
            </p:cNvSpPr>
            <p:nvPr/>
          </p:nvSpPr>
          <p:spPr bwMode="auto">
            <a:xfrm>
              <a:off x="11538781" y="4993489"/>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48" name="Freeform 79">
              <a:extLst>
                <a:ext uri="{FF2B5EF4-FFF2-40B4-BE49-F238E27FC236}">
                  <a16:creationId xmlns:a16="http://schemas.microsoft.com/office/drawing/2014/main" id="{0B674E06-E445-4EFD-AE23-32A6E6D41429}"/>
                </a:ext>
              </a:extLst>
            </p:cNvPr>
            <p:cNvSpPr>
              <a:spLocks/>
            </p:cNvSpPr>
            <p:nvPr/>
          </p:nvSpPr>
          <p:spPr bwMode="auto">
            <a:xfrm>
              <a:off x="11529102" y="4990262"/>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49" name="Line 80">
              <a:extLst>
                <a:ext uri="{FF2B5EF4-FFF2-40B4-BE49-F238E27FC236}">
                  <a16:creationId xmlns:a16="http://schemas.microsoft.com/office/drawing/2014/main" id="{56E83A8E-8BF9-42A5-8F20-D6A5CF27C8EA}"/>
                </a:ext>
              </a:extLst>
            </p:cNvPr>
            <p:cNvSpPr>
              <a:spLocks noChangeShapeType="1"/>
            </p:cNvSpPr>
            <p:nvPr/>
          </p:nvSpPr>
          <p:spPr bwMode="auto">
            <a:xfrm flipV="1">
              <a:off x="11529102" y="4990262"/>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50" name="Freeform 81">
              <a:extLst>
                <a:ext uri="{FF2B5EF4-FFF2-40B4-BE49-F238E27FC236}">
                  <a16:creationId xmlns:a16="http://schemas.microsoft.com/office/drawing/2014/main" id="{D53F2709-00D0-466A-B714-91EB8DE65145}"/>
                </a:ext>
              </a:extLst>
            </p:cNvPr>
            <p:cNvSpPr>
              <a:spLocks/>
            </p:cNvSpPr>
            <p:nvPr/>
          </p:nvSpPr>
          <p:spPr bwMode="auto">
            <a:xfrm>
              <a:off x="11525875" y="4988649"/>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51" name="Freeform 82">
              <a:extLst>
                <a:ext uri="{FF2B5EF4-FFF2-40B4-BE49-F238E27FC236}">
                  <a16:creationId xmlns:a16="http://schemas.microsoft.com/office/drawing/2014/main" id="{D33652A7-A210-45AA-85C5-000130862343}"/>
                </a:ext>
              </a:extLst>
            </p:cNvPr>
            <p:cNvSpPr>
              <a:spLocks/>
            </p:cNvSpPr>
            <p:nvPr/>
          </p:nvSpPr>
          <p:spPr bwMode="auto">
            <a:xfrm>
              <a:off x="11516196" y="4985423"/>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52" name="Line 83">
              <a:extLst>
                <a:ext uri="{FF2B5EF4-FFF2-40B4-BE49-F238E27FC236}">
                  <a16:creationId xmlns:a16="http://schemas.microsoft.com/office/drawing/2014/main" id="{F06870C1-6D26-45CC-BFEF-1FE2C9859009}"/>
                </a:ext>
              </a:extLst>
            </p:cNvPr>
            <p:cNvSpPr>
              <a:spLocks noChangeShapeType="1"/>
            </p:cNvSpPr>
            <p:nvPr/>
          </p:nvSpPr>
          <p:spPr bwMode="auto">
            <a:xfrm flipV="1">
              <a:off x="11516196" y="4985423"/>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53" name="Freeform 84">
              <a:extLst>
                <a:ext uri="{FF2B5EF4-FFF2-40B4-BE49-F238E27FC236}">
                  <a16:creationId xmlns:a16="http://schemas.microsoft.com/office/drawing/2014/main" id="{4C362DEC-BFBB-4980-A5C2-B2D079D28B0B}"/>
                </a:ext>
              </a:extLst>
            </p:cNvPr>
            <p:cNvSpPr>
              <a:spLocks/>
            </p:cNvSpPr>
            <p:nvPr/>
          </p:nvSpPr>
          <p:spPr bwMode="auto">
            <a:xfrm>
              <a:off x="11512970" y="4985423"/>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54" name="Freeform 85">
              <a:extLst>
                <a:ext uri="{FF2B5EF4-FFF2-40B4-BE49-F238E27FC236}">
                  <a16:creationId xmlns:a16="http://schemas.microsoft.com/office/drawing/2014/main" id="{B6904AEF-6CD6-40F5-A8EC-C1381504645C}"/>
                </a:ext>
              </a:extLst>
            </p:cNvPr>
            <p:cNvSpPr>
              <a:spLocks/>
            </p:cNvSpPr>
            <p:nvPr/>
          </p:nvSpPr>
          <p:spPr bwMode="auto">
            <a:xfrm>
              <a:off x="11503291" y="4982196"/>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55" name="Line 86">
              <a:extLst>
                <a:ext uri="{FF2B5EF4-FFF2-40B4-BE49-F238E27FC236}">
                  <a16:creationId xmlns:a16="http://schemas.microsoft.com/office/drawing/2014/main" id="{6FADB88C-EFAE-4D8B-AE41-E71B01E93E2C}"/>
                </a:ext>
              </a:extLst>
            </p:cNvPr>
            <p:cNvSpPr>
              <a:spLocks noChangeShapeType="1"/>
            </p:cNvSpPr>
            <p:nvPr/>
          </p:nvSpPr>
          <p:spPr bwMode="auto">
            <a:xfrm flipV="1">
              <a:off x="11503291" y="4982196"/>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56" name="Freeform 87">
              <a:extLst>
                <a:ext uri="{FF2B5EF4-FFF2-40B4-BE49-F238E27FC236}">
                  <a16:creationId xmlns:a16="http://schemas.microsoft.com/office/drawing/2014/main" id="{16023580-9492-448E-AB14-F8B4B0BA5727}"/>
                </a:ext>
              </a:extLst>
            </p:cNvPr>
            <p:cNvSpPr>
              <a:spLocks/>
            </p:cNvSpPr>
            <p:nvPr/>
          </p:nvSpPr>
          <p:spPr bwMode="auto">
            <a:xfrm>
              <a:off x="11500064" y="4980583"/>
              <a:ext cx="11292" cy="17745"/>
            </a:xfrm>
            <a:custGeom>
              <a:avLst/>
              <a:gdLst>
                <a:gd name="T0" fmla="*/ 3 w 7"/>
                <a:gd name="T1" fmla="*/ 0 h 11"/>
                <a:gd name="T2" fmla="*/ 7 w 7"/>
                <a:gd name="T3" fmla="*/ 1 h 11"/>
                <a:gd name="T4" fmla="*/ 4 w 7"/>
                <a:gd name="T5" fmla="*/ 11 h 11"/>
                <a:gd name="T6" fmla="*/ 0 w 7"/>
                <a:gd name="T7" fmla="*/ 9 h 11"/>
                <a:gd name="T8" fmla="*/ 3 w 7"/>
                <a:gd name="T9" fmla="*/ 0 h 11"/>
              </a:gdLst>
              <a:ahLst/>
              <a:cxnLst>
                <a:cxn ang="0">
                  <a:pos x="T0" y="T1"/>
                </a:cxn>
                <a:cxn ang="0">
                  <a:pos x="T2" y="T3"/>
                </a:cxn>
                <a:cxn ang="0">
                  <a:pos x="T4" y="T5"/>
                </a:cxn>
                <a:cxn ang="0">
                  <a:pos x="T6" y="T7"/>
                </a:cxn>
                <a:cxn ang="0">
                  <a:pos x="T8" y="T9"/>
                </a:cxn>
              </a:cxnLst>
              <a:rect l="0" t="0" r="r" b="b"/>
              <a:pathLst>
                <a:path w="7" h="11">
                  <a:moveTo>
                    <a:pt x="3" y="0"/>
                  </a:moveTo>
                  <a:lnTo>
                    <a:pt x="7" y="1"/>
                  </a:lnTo>
                  <a:lnTo>
                    <a:pt x="4" y="11"/>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57" name="Freeform 88">
              <a:extLst>
                <a:ext uri="{FF2B5EF4-FFF2-40B4-BE49-F238E27FC236}">
                  <a16:creationId xmlns:a16="http://schemas.microsoft.com/office/drawing/2014/main" id="{EF2D319D-9F89-4AFC-9B5C-8CF8380BEC31}"/>
                </a:ext>
              </a:extLst>
            </p:cNvPr>
            <p:cNvSpPr>
              <a:spLocks/>
            </p:cNvSpPr>
            <p:nvPr/>
          </p:nvSpPr>
          <p:spPr bwMode="auto">
            <a:xfrm>
              <a:off x="11490385" y="4962838"/>
              <a:ext cx="9679" cy="30651"/>
            </a:xfrm>
            <a:custGeom>
              <a:avLst/>
              <a:gdLst>
                <a:gd name="T0" fmla="*/ 0 w 6"/>
                <a:gd name="T1" fmla="*/ 19 h 19"/>
                <a:gd name="T2" fmla="*/ 6 w 6"/>
                <a:gd name="T3" fmla="*/ 0 h 19"/>
                <a:gd name="T4" fmla="*/ 0 w 6"/>
                <a:gd name="T5" fmla="*/ 19 h 19"/>
              </a:gdLst>
              <a:ahLst/>
              <a:cxnLst>
                <a:cxn ang="0">
                  <a:pos x="T0" y="T1"/>
                </a:cxn>
                <a:cxn ang="0">
                  <a:pos x="T2" y="T3"/>
                </a:cxn>
                <a:cxn ang="0">
                  <a:pos x="T4" y="T5"/>
                </a:cxn>
              </a:cxnLst>
              <a:rect l="0" t="0" r="r" b="b"/>
              <a:pathLst>
                <a:path w="6" h="19">
                  <a:moveTo>
                    <a:pt x="0" y="19"/>
                  </a:moveTo>
                  <a:lnTo>
                    <a:pt x="6" y="0"/>
                  </a:lnTo>
                  <a:lnTo>
                    <a:pt x="0" y="1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58" name="Line 89">
              <a:extLst>
                <a:ext uri="{FF2B5EF4-FFF2-40B4-BE49-F238E27FC236}">
                  <a16:creationId xmlns:a16="http://schemas.microsoft.com/office/drawing/2014/main" id="{6A7CF526-D5D6-4C51-ABBF-F0A2B06AE33A}"/>
                </a:ext>
              </a:extLst>
            </p:cNvPr>
            <p:cNvSpPr>
              <a:spLocks noChangeShapeType="1"/>
            </p:cNvSpPr>
            <p:nvPr/>
          </p:nvSpPr>
          <p:spPr bwMode="auto">
            <a:xfrm flipV="1">
              <a:off x="11490385" y="4962838"/>
              <a:ext cx="9679" cy="3065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59" name="Freeform 90">
              <a:extLst>
                <a:ext uri="{FF2B5EF4-FFF2-40B4-BE49-F238E27FC236}">
                  <a16:creationId xmlns:a16="http://schemas.microsoft.com/office/drawing/2014/main" id="{5CE2F730-C0F9-4830-9FA8-EC46CC4D28A9}"/>
                </a:ext>
              </a:extLst>
            </p:cNvPr>
            <p:cNvSpPr>
              <a:spLocks/>
            </p:cNvSpPr>
            <p:nvPr/>
          </p:nvSpPr>
          <p:spPr bwMode="auto">
            <a:xfrm>
              <a:off x="11487159" y="4962838"/>
              <a:ext cx="16132" cy="30651"/>
            </a:xfrm>
            <a:custGeom>
              <a:avLst/>
              <a:gdLst>
                <a:gd name="T0" fmla="*/ 6 w 10"/>
                <a:gd name="T1" fmla="*/ 0 h 19"/>
                <a:gd name="T2" fmla="*/ 10 w 10"/>
                <a:gd name="T3" fmla="*/ 1 h 19"/>
                <a:gd name="T4" fmla="*/ 4 w 10"/>
                <a:gd name="T5" fmla="*/ 19 h 19"/>
                <a:gd name="T6" fmla="*/ 0 w 10"/>
                <a:gd name="T7" fmla="*/ 18 h 19"/>
                <a:gd name="T8" fmla="*/ 6 w 10"/>
                <a:gd name="T9" fmla="*/ 0 h 19"/>
              </a:gdLst>
              <a:ahLst/>
              <a:cxnLst>
                <a:cxn ang="0">
                  <a:pos x="T0" y="T1"/>
                </a:cxn>
                <a:cxn ang="0">
                  <a:pos x="T2" y="T3"/>
                </a:cxn>
                <a:cxn ang="0">
                  <a:pos x="T4" y="T5"/>
                </a:cxn>
                <a:cxn ang="0">
                  <a:pos x="T6" y="T7"/>
                </a:cxn>
                <a:cxn ang="0">
                  <a:pos x="T8" y="T9"/>
                </a:cxn>
              </a:cxnLst>
              <a:rect l="0" t="0" r="r" b="b"/>
              <a:pathLst>
                <a:path w="10" h="19">
                  <a:moveTo>
                    <a:pt x="6" y="0"/>
                  </a:moveTo>
                  <a:lnTo>
                    <a:pt x="10" y="1"/>
                  </a:lnTo>
                  <a:lnTo>
                    <a:pt x="4" y="19"/>
                  </a:lnTo>
                  <a:lnTo>
                    <a:pt x="0" y="18"/>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60" name="Freeform 91">
              <a:extLst>
                <a:ext uri="{FF2B5EF4-FFF2-40B4-BE49-F238E27FC236}">
                  <a16:creationId xmlns:a16="http://schemas.microsoft.com/office/drawing/2014/main" id="{87C69EAD-0164-4A86-A6A1-110246FB0B0D}"/>
                </a:ext>
              </a:extLst>
            </p:cNvPr>
            <p:cNvSpPr>
              <a:spLocks/>
            </p:cNvSpPr>
            <p:nvPr/>
          </p:nvSpPr>
          <p:spPr bwMode="auto">
            <a:xfrm>
              <a:off x="11477480" y="4974130"/>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61" name="Line 92">
              <a:extLst>
                <a:ext uri="{FF2B5EF4-FFF2-40B4-BE49-F238E27FC236}">
                  <a16:creationId xmlns:a16="http://schemas.microsoft.com/office/drawing/2014/main" id="{3B3EA860-04D1-4C03-8229-96CB9C4E85D9}"/>
                </a:ext>
              </a:extLst>
            </p:cNvPr>
            <p:cNvSpPr>
              <a:spLocks noChangeShapeType="1"/>
            </p:cNvSpPr>
            <p:nvPr/>
          </p:nvSpPr>
          <p:spPr bwMode="auto">
            <a:xfrm flipV="1">
              <a:off x="11477480" y="4974130"/>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62" name="Freeform 93">
              <a:extLst>
                <a:ext uri="{FF2B5EF4-FFF2-40B4-BE49-F238E27FC236}">
                  <a16:creationId xmlns:a16="http://schemas.microsoft.com/office/drawing/2014/main" id="{7A59F1E0-5ABE-445A-91B1-F8D650E3B8B8}"/>
                </a:ext>
              </a:extLst>
            </p:cNvPr>
            <p:cNvSpPr>
              <a:spLocks/>
            </p:cNvSpPr>
            <p:nvPr/>
          </p:nvSpPr>
          <p:spPr bwMode="auto">
            <a:xfrm>
              <a:off x="11474253" y="4972517"/>
              <a:ext cx="11292" cy="17745"/>
            </a:xfrm>
            <a:custGeom>
              <a:avLst/>
              <a:gdLst>
                <a:gd name="T0" fmla="*/ 3 w 7"/>
                <a:gd name="T1" fmla="*/ 0 h 11"/>
                <a:gd name="T2" fmla="*/ 7 w 7"/>
                <a:gd name="T3" fmla="*/ 2 h 11"/>
                <a:gd name="T4" fmla="*/ 4 w 7"/>
                <a:gd name="T5" fmla="*/ 11 h 11"/>
                <a:gd name="T6" fmla="*/ 0 w 7"/>
                <a:gd name="T7" fmla="*/ 9 h 11"/>
                <a:gd name="T8" fmla="*/ 3 w 7"/>
                <a:gd name="T9" fmla="*/ 0 h 11"/>
              </a:gdLst>
              <a:ahLst/>
              <a:cxnLst>
                <a:cxn ang="0">
                  <a:pos x="T0" y="T1"/>
                </a:cxn>
                <a:cxn ang="0">
                  <a:pos x="T2" y="T3"/>
                </a:cxn>
                <a:cxn ang="0">
                  <a:pos x="T4" y="T5"/>
                </a:cxn>
                <a:cxn ang="0">
                  <a:pos x="T6" y="T7"/>
                </a:cxn>
                <a:cxn ang="0">
                  <a:pos x="T8" y="T9"/>
                </a:cxn>
              </a:cxnLst>
              <a:rect l="0" t="0" r="r" b="b"/>
              <a:pathLst>
                <a:path w="7" h="11">
                  <a:moveTo>
                    <a:pt x="3" y="0"/>
                  </a:moveTo>
                  <a:lnTo>
                    <a:pt x="7" y="2"/>
                  </a:lnTo>
                  <a:lnTo>
                    <a:pt x="4" y="11"/>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63" name="Freeform 94">
              <a:extLst>
                <a:ext uri="{FF2B5EF4-FFF2-40B4-BE49-F238E27FC236}">
                  <a16:creationId xmlns:a16="http://schemas.microsoft.com/office/drawing/2014/main" id="{3160CD38-C88E-42D7-B594-F02DAE5AA817}"/>
                </a:ext>
              </a:extLst>
            </p:cNvPr>
            <p:cNvSpPr>
              <a:spLocks/>
            </p:cNvSpPr>
            <p:nvPr/>
          </p:nvSpPr>
          <p:spPr bwMode="auto">
            <a:xfrm>
              <a:off x="11464574" y="4969291"/>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64" name="Line 95">
              <a:extLst>
                <a:ext uri="{FF2B5EF4-FFF2-40B4-BE49-F238E27FC236}">
                  <a16:creationId xmlns:a16="http://schemas.microsoft.com/office/drawing/2014/main" id="{3F5BF2E2-F319-4F43-AF84-F58515E5E50A}"/>
                </a:ext>
              </a:extLst>
            </p:cNvPr>
            <p:cNvSpPr>
              <a:spLocks noChangeShapeType="1"/>
            </p:cNvSpPr>
            <p:nvPr/>
          </p:nvSpPr>
          <p:spPr bwMode="auto">
            <a:xfrm flipV="1">
              <a:off x="11464574" y="4969291"/>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65" name="Freeform 96">
              <a:extLst>
                <a:ext uri="{FF2B5EF4-FFF2-40B4-BE49-F238E27FC236}">
                  <a16:creationId xmlns:a16="http://schemas.microsoft.com/office/drawing/2014/main" id="{71B14407-3711-40D1-99A0-65F715FB4E30}"/>
                </a:ext>
              </a:extLst>
            </p:cNvPr>
            <p:cNvSpPr>
              <a:spLocks/>
            </p:cNvSpPr>
            <p:nvPr/>
          </p:nvSpPr>
          <p:spPr bwMode="auto">
            <a:xfrm>
              <a:off x="11461348" y="4969291"/>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66" name="Freeform 97">
              <a:extLst>
                <a:ext uri="{FF2B5EF4-FFF2-40B4-BE49-F238E27FC236}">
                  <a16:creationId xmlns:a16="http://schemas.microsoft.com/office/drawing/2014/main" id="{F3C9DB50-8B3E-466E-BBBD-E2735ECD1FC4}"/>
                </a:ext>
              </a:extLst>
            </p:cNvPr>
            <p:cNvSpPr>
              <a:spLocks/>
            </p:cNvSpPr>
            <p:nvPr/>
          </p:nvSpPr>
          <p:spPr bwMode="auto">
            <a:xfrm>
              <a:off x="11451669" y="4966065"/>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67" name="Line 98">
              <a:extLst>
                <a:ext uri="{FF2B5EF4-FFF2-40B4-BE49-F238E27FC236}">
                  <a16:creationId xmlns:a16="http://schemas.microsoft.com/office/drawing/2014/main" id="{FA4BA8E3-3A5F-4308-A197-C46E843343B9}"/>
                </a:ext>
              </a:extLst>
            </p:cNvPr>
            <p:cNvSpPr>
              <a:spLocks noChangeShapeType="1"/>
            </p:cNvSpPr>
            <p:nvPr/>
          </p:nvSpPr>
          <p:spPr bwMode="auto">
            <a:xfrm flipV="1">
              <a:off x="11451669" y="4966065"/>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68" name="Freeform 99">
              <a:extLst>
                <a:ext uri="{FF2B5EF4-FFF2-40B4-BE49-F238E27FC236}">
                  <a16:creationId xmlns:a16="http://schemas.microsoft.com/office/drawing/2014/main" id="{4386CBAB-5D98-4EC1-BDD3-E41D9DE705E9}"/>
                </a:ext>
              </a:extLst>
            </p:cNvPr>
            <p:cNvSpPr>
              <a:spLocks/>
            </p:cNvSpPr>
            <p:nvPr/>
          </p:nvSpPr>
          <p:spPr bwMode="auto">
            <a:xfrm>
              <a:off x="11448442" y="4964451"/>
              <a:ext cx="11292" cy="16132"/>
            </a:xfrm>
            <a:custGeom>
              <a:avLst/>
              <a:gdLst>
                <a:gd name="T0" fmla="*/ 3 w 7"/>
                <a:gd name="T1" fmla="*/ 0 h 10"/>
                <a:gd name="T2" fmla="*/ 7 w 7"/>
                <a:gd name="T3" fmla="*/ 2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2"/>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69" name="Freeform 100">
              <a:extLst>
                <a:ext uri="{FF2B5EF4-FFF2-40B4-BE49-F238E27FC236}">
                  <a16:creationId xmlns:a16="http://schemas.microsoft.com/office/drawing/2014/main" id="{E8CD25B4-6CDE-4B43-B67E-F34813DBD9C8}"/>
                </a:ext>
              </a:extLst>
            </p:cNvPr>
            <p:cNvSpPr>
              <a:spLocks/>
            </p:cNvSpPr>
            <p:nvPr/>
          </p:nvSpPr>
          <p:spPr bwMode="auto">
            <a:xfrm>
              <a:off x="11438763" y="4961225"/>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70" name="Line 101">
              <a:extLst>
                <a:ext uri="{FF2B5EF4-FFF2-40B4-BE49-F238E27FC236}">
                  <a16:creationId xmlns:a16="http://schemas.microsoft.com/office/drawing/2014/main" id="{451D168B-88EC-44AD-8790-2E9684993084}"/>
                </a:ext>
              </a:extLst>
            </p:cNvPr>
            <p:cNvSpPr>
              <a:spLocks noChangeShapeType="1"/>
            </p:cNvSpPr>
            <p:nvPr/>
          </p:nvSpPr>
          <p:spPr bwMode="auto">
            <a:xfrm flipV="1">
              <a:off x="11438763" y="4961225"/>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71" name="Freeform 102">
              <a:extLst>
                <a:ext uri="{FF2B5EF4-FFF2-40B4-BE49-F238E27FC236}">
                  <a16:creationId xmlns:a16="http://schemas.microsoft.com/office/drawing/2014/main" id="{D2D0FA2C-7A3A-48F6-97EE-C735DC40FC1F}"/>
                </a:ext>
              </a:extLst>
            </p:cNvPr>
            <p:cNvSpPr>
              <a:spLocks/>
            </p:cNvSpPr>
            <p:nvPr/>
          </p:nvSpPr>
          <p:spPr bwMode="auto">
            <a:xfrm>
              <a:off x="11435537" y="4961225"/>
              <a:ext cx="9679" cy="16132"/>
            </a:xfrm>
            <a:custGeom>
              <a:avLst/>
              <a:gdLst>
                <a:gd name="T0" fmla="*/ 3 w 6"/>
                <a:gd name="T1" fmla="*/ 0 h 10"/>
                <a:gd name="T2" fmla="*/ 6 w 6"/>
                <a:gd name="T3" fmla="*/ 1 h 10"/>
                <a:gd name="T4" fmla="*/ 4 w 6"/>
                <a:gd name="T5" fmla="*/ 10 h 10"/>
                <a:gd name="T6" fmla="*/ 0 w 6"/>
                <a:gd name="T7" fmla="*/ 9 h 10"/>
                <a:gd name="T8" fmla="*/ 3 w 6"/>
                <a:gd name="T9" fmla="*/ 0 h 10"/>
              </a:gdLst>
              <a:ahLst/>
              <a:cxnLst>
                <a:cxn ang="0">
                  <a:pos x="T0" y="T1"/>
                </a:cxn>
                <a:cxn ang="0">
                  <a:pos x="T2" y="T3"/>
                </a:cxn>
                <a:cxn ang="0">
                  <a:pos x="T4" y="T5"/>
                </a:cxn>
                <a:cxn ang="0">
                  <a:pos x="T6" y="T7"/>
                </a:cxn>
                <a:cxn ang="0">
                  <a:pos x="T8" y="T9"/>
                </a:cxn>
              </a:cxnLst>
              <a:rect l="0" t="0" r="r" b="b"/>
              <a:pathLst>
                <a:path w="6" h="10">
                  <a:moveTo>
                    <a:pt x="3" y="0"/>
                  </a:moveTo>
                  <a:lnTo>
                    <a:pt x="6"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72" name="Freeform 103">
              <a:extLst>
                <a:ext uri="{FF2B5EF4-FFF2-40B4-BE49-F238E27FC236}">
                  <a16:creationId xmlns:a16="http://schemas.microsoft.com/office/drawing/2014/main" id="{7EFAC31B-D147-4735-A390-11A50EC8B266}"/>
                </a:ext>
              </a:extLst>
            </p:cNvPr>
            <p:cNvSpPr>
              <a:spLocks/>
            </p:cNvSpPr>
            <p:nvPr/>
          </p:nvSpPr>
          <p:spPr bwMode="auto">
            <a:xfrm>
              <a:off x="11425858" y="4957999"/>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73" name="Line 104">
              <a:extLst>
                <a:ext uri="{FF2B5EF4-FFF2-40B4-BE49-F238E27FC236}">
                  <a16:creationId xmlns:a16="http://schemas.microsoft.com/office/drawing/2014/main" id="{304B9733-C29D-4FFD-9ACE-E712B21748AB}"/>
                </a:ext>
              </a:extLst>
            </p:cNvPr>
            <p:cNvSpPr>
              <a:spLocks noChangeShapeType="1"/>
            </p:cNvSpPr>
            <p:nvPr/>
          </p:nvSpPr>
          <p:spPr bwMode="auto">
            <a:xfrm flipV="1">
              <a:off x="11425858" y="4957999"/>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74" name="Freeform 105">
              <a:extLst>
                <a:ext uri="{FF2B5EF4-FFF2-40B4-BE49-F238E27FC236}">
                  <a16:creationId xmlns:a16="http://schemas.microsoft.com/office/drawing/2014/main" id="{42266723-E9D2-485A-B208-CA61527FD983}"/>
                </a:ext>
              </a:extLst>
            </p:cNvPr>
            <p:cNvSpPr>
              <a:spLocks/>
            </p:cNvSpPr>
            <p:nvPr/>
          </p:nvSpPr>
          <p:spPr bwMode="auto">
            <a:xfrm>
              <a:off x="11422632" y="4956385"/>
              <a:ext cx="9679" cy="17745"/>
            </a:xfrm>
            <a:custGeom>
              <a:avLst/>
              <a:gdLst>
                <a:gd name="T0" fmla="*/ 2 w 6"/>
                <a:gd name="T1" fmla="*/ 0 h 11"/>
                <a:gd name="T2" fmla="*/ 6 w 6"/>
                <a:gd name="T3" fmla="*/ 1 h 11"/>
                <a:gd name="T4" fmla="*/ 4 w 6"/>
                <a:gd name="T5" fmla="*/ 11 h 11"/>
                <a:gd name="T6" fmla="*/ 0 w 6"/>
                <a:gd name="T7" fmla="*/ 9 h 11"/>
                <a:gd name="T8" fmla="*/ 2 w 6"/>
                <a:gd name="T9" fmla="*/ 0 h 11"/>
              </a:gdLst>
              <a:ahLst/>
              <a:cxnLst>
                <a:cxn ang="0">
                  <a:pos x="T0" y="T1"/>
                </a:cxn>
                <a:cxn ang="0">
                  <a:pos x="T2" y="T3"/>
                </a:cxn>
                <a:cxn ang="0">
                  <a:pos x="T4" y="T5"/>
                </a:cxn>
                <a:cxn ang="0">
                  <a:pos x="T6" y="T7"/>
                </a:cxn>
                <a:cxn ang="0">
                  <a:pos x="T8" y="T9"/>
                </a:cxn>
              </a:cxnLst>
              <a:rect l="0" t="0" r="r" b="b"/>
              <a:pathLst>
                <a:path w="6" h="11">
                  <a:moveTo>
                    <a:pt x="2" y="0"/>
                  </a:moveTo>
                  <a:lnTo>
                    <a:pt x="6" y="1"/>
                  </a:lnTo>
                  <a:lnTo>
                    <a:pt x="4" y="11"/>
                  </a:lnTo>
                  <a:lnTo>
                    <a:pt x="0" y="9"/>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75" name="Freeform 106">
              <a:extLst>
                <a:ext uri="{FF2B5EF4-FFF2-40B4-BE49-F238E27FC236}">
                  <a16:creationId xmlns:a16="http://schemas.microsoft.com/office/drawing/2014/main" id="{FE7134E2-DFC5-40D3-8306-1241B6306577}"/>
                </a:ext>
              </a:extLst>
            </p:cNvPr>
            <p:cNvSpPr>
              <a:spLocks/>
            </p:cNvSpPr>
            <p:nvPr/>
          </p:nvSpPr>
          <p:spPr bwMode="auto">
            <a:xfrm>
              <a:off x="11412952" y="4938640"/>
              <a:ext cx="8066" cy="30651"/>
            </a:xfrm>
            <a:custGeom>
              <a:avLst/>
              <a:gdLst>
                <a:gd name="T0" fmla="*/ 0 w 5"/>
                <a:gd name="T1" fmla="*/ 19 h 19"/>
                <a:gd name="T2" fmla="*/ 5 w 5"/>
                <a:gd name="T3" fmla="*/ 0 h 19"/>
                <a:gd name="T4" fmla="*/ 0 w 5"/>
                <a:gd name="T5" fmla="*/ 19 h 19"/>
              </a:gdLst>
              <a:ahLst/>
              <a:cxnLst>
                <a:cxn ang="0">
                  <a:pos x="T0" y="T1"/>
                </a:cxn>
                <a:cxn ang="0">
                  <a:pos x="T2" y="T3"/>
                </a:cxn>
                <a:cxn ang="0">
                  <a:pos x="T4" y="T5"/>
                </a:cxn>
              </a:cxnLst>
              <a:rect l="0" t="0" r="r" b="b"/>
              <a:pathLst>
                <a:path w="5" h="19">
                  <a:moveTo>
                    <a:pt x="0" y="19"/>
                  </a:moveTo>
                  <a:lnTo>
                    <a:pt x="5" y="0"/>
                  </a:lnTo>
                  <a:lnTo>
                    <a:pt x="0" y="1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76" name="Line 107">
              <a:extLst>
                <a:ext uri="{FF2B5EF4-FFF2-40B4-BE49-F238E27FC236}">
                  <a16:creationId xmlns:a16="http://schemas.microsoft.com/office/drawing/2014/main" id="{22FA4427-79B7-4DDC-A6D2-FB164AAC5500}"/>
                </a:ext>
              </a:extLst>
            </p:cNvPr>
            <p:cNvSpPr>
              <a:spLocks noChangeShapeType="1"/>
            </p:cNvSpPr>
            <p:nvPr/>
          </p:nvSpPr>
          <p:spPr bwMode="auto">
            <a:xfrm flipV="1">
              <a:off x="11412952" y="4938640"/>
              <a:ext cx="8066" cy="3065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77" name="Freeform 108">
              <a:extLst>
                <a:ext uri="{FF2B5EF4-FFF2-40B4-BE49-F238E27FC236}">
                  <a16:creationId xmlns:a16="http://schemas.microsoft.com/office/drawing/2014/main" id="{02ED8746-30FA-458D-B81D-D8DB3556AC68}"/>
                </a:ext>
              </a:extLst>
            </p:cNvPr>
            <p:cNvSpPr>
              <a:spLocks/>
            </p:cNvSpPr>
            <p:nvPr/>
          </p:nvSpPr>
          <p:spPr bwMode="auto">
            <a:xfrm>
              <a:off x="11409726" y="4938640"/>
              <a:ext cx="14519" cy="30651"/>
            </a:xfrm>
            <a:custGeom>
              <a:avLst/>
              <a:gdLst>
                <a:gd name="T0" fmla="*/ 5 w 9"/>
                <a:gd name="T1" fmla="*/ 0 h 19"/>
                <a:gd name="T2" fmla="*/ 9 w 9"/>
                <a:gd name="T3" fmla="*/ 1 h 19"/>
                <a:gd name="T4" fmla="*/ 4 w 9"/>
                <a:gd name="T5" fmla="*/ 19 h 19"/>
                <a:gd name="T6" fmla="*/ 0 w 9"/>
                <a:gd name="T7" fmla="*/ 18 h 19"/>
                <a:gd name="T8" fmla="*/ 5 w 9"/>
                <a:gd name="T9" fmla="*/ 0 h 19"/>
              </a:gdLst>
              <a:ahLst/>
              <a:cxnLst>
                <a:cxn ang="0">
                  <a:pos x="T0" y="T1"/>
                </a:cxn>
                <a:cxn ang="0">
                  <a:pos x="T2" y="T3"/>
                </a:cxn>
                <a:cxn ang="0">
                  <a:pos x="T4" y="T5"/>
                </a:cxn>
                <a:cxn ang="0">
                  <a:pos x="T6" y="T7"/>
                </a:cxn>
                <a:cxn ang="0">
                  <a:pos x="T8" y="T9"/>
                </a:cxn>
              </a:cxnLst>
              <a:rect l="0" t="0" r="r" b="b"/>
              <a:pathLst>
                <a:path w="9" h="19">
                  <a:moveTo>
                    <a:pt x="5" y="0"/>
                  </a:moveTo>
                  <a:lnTo>
                    <a:pt x="9" y="1"/>
                  </a:lnTo>
                  <a:lnTo>
                    <a:pt x="4" y="19"/>
                  </a:lnTo>
                  <a:lnTo>
                    <a:pt x="0" y="18"/>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78" name="Freeform 109">
              <a:extLst>
                <a:ext uri="{FF2B5EF4-FFF2-40B4-BE49-F238E27FC236}">
                  <a16:creationId xmlns:a16="http://schemas.microsoft.com/office/drawing/2014/main" id="{C8981E40-5A34-4BEA-9133-F172A87F6771}"/>
                </a:ext>
              </a:extLst>
            </p:cNvPr>
            <p:cNvSpPr>
              <a:spLocks/>
            </p:cNvSpPr>
            <p:nvPr/>
          </p:nvSpPr>
          <p:spPr bwMode="auto">
            <a:xfrm>
              <a:off x="11400047" y="4949933"/>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79" name="Line 110">
              <a:extLst>
                <a:ext uri="{FF2B5EF4-FFF2-40B4-BE49-F238E27FC236}">
                  <a16:creationId xmlns:a16="http://schemas.microsoft.com/office/drawing/2014/main" id="{7D28C0FB-CBCF-475D-86D5-559972C4A3EB}"/>
                </a:ext>
              </a:extLst>
            </p:cNvPr>
            <p:cNvSpPr>
              <a:spLocks noChangeShapeType="1"/>
            </p:cNvSpPr>
            <p:nvPr/>
          </p:nvSpPr>
          <p:spPr bwMode="auto">
            <a:xfrm flipV="1">
              <a:off x="11400047" y="4949933"/>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80" name="Freeform 111">
              <a:extLst>
                <a:ext uri="{FF2B5EF4-FFF2-40B4-BE49-F238E27FC236}">
                  <a16:creationId xmlns:a16="http://schemas.microsoft.com/office/drawing/2014/main" id="{5C874361-F03D-46FC-89BF-7922D324CD15}"/>
                </a:ext>
              </a:extLst>
            </p:cNvPr>
            <p:cNvSpPr>
              <a:spLocks/>
            </p:cNvSpPr>
            <p:nvPr/>
          </p:nvSpPr>
          <p:spPr bwMode="auto">
            <a:xfrm>
              <a:off x="11396821" y="4948320"/>
              <a:ext cx="9679" cy="17745"/>
            </a:xfrm>
            <a:custGeom>
              <a:avLst/>
              <a:gdLst>
                <a:gd name="T0" fmla="*/ 2 w 6"/>
                <a:gd name="T1" fmla="*/ 0 h 11"/>
                <a:gd name="T2" fmla="*/ 6 w 6"/>
                <a:gd name="T3" fmla="*/ 2 h 11"/>
                <a:gd name="T4" fmla="*/ 3 w 6"/>
                <a:gd name="T5" fmla="*/ 11 h 11"/>
                <a:gd name="T6" fmla="*/ 0 w 6"/>
                <a:gd name="T7" fmla="*/ 10 h 11"/>
                <a:gd name="T8" fmla="*/ 2 w 6"/>
                <a:gd name="T9" fmla="*/ 0 h 11"/>
              </a:gdLst>
              <a:ahLst/>
              <a:cxnLst>
                <a:cxn ang="0">
                  <a:pos x="T0" y="T1"/>
                </a:cxn>
                <a:cxn ang="0">
                  <a:pos x="T2" y="T3"/>
                </a:cxn>
                <a:cxn ang="0">
                  <a:pos x="T4" y="T5"/>
                </a:cxn>
                <a:cxn ang="0">
                  <a:pos x="T6" y="T7"/>
                </a:cxn>
                <a:cxn ang="0">
                  <a:pos x="T8" y="T9"/>
                </a:cxn>
              </a:cxnLst>
              <a:rect l="0" t="0" r="r" b="b"/>
              <a:pathLst>
                <a:path w="6" h="11">
                  <a:moveTo>
                    <a:pt x="2" y="0"/>
                  </a:moveTo>
                  <a:lnTo>
                    <a:pt x="6" y="2"/>
                  </a:lnTo>
                  <a:lnTo>
                    <a:pt x="3" y="11"/>
                  </a:lnTo>
                  <a:lnTo>
                    <a:pt x="0" y="1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81" name="Freeform 112">
              <a:extLst>
                <a:ext uri="{FF2B5EF4-FFF2-40B4-BE49-F238E27FC236}">
                  <a16:creationId xmlns:a16="http://schemas.microsoft.com/office/drawing/2014/main" id="{5A08A8F4-D88A-492D-B672-CE96E179CFDA}"/>
                </a:ext>
              </a:extLst>
            </p:cNvPr>
            <p:cNvSpPr>
              <a:spLocks/>
            </p:cNvSpPr>
            <p:nvPr/>
          </p:nvSpPr>
          <p:spPr bwMode="auto">
            <a:xfrm>
              <a:off x="11385528" y="4946706"/>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82" name="Line 113">
              <a:extLst>
                <a:ext uri="{FF2B5EF4-FFF2-40B4-BE49-F238E27FC236}">
                  <a16:creationId xmlns:a16="http://schemas.microsoft.com/office/drawing/2014/main" id="{45382006-9CCA-46C4-8F80-B1084364B775}"/>
                </a:ext>
              </a:extLst>
            </p:cNvPr>
            <p:cNvSpPr>
              <a:spLocks noChangeShapeType="1"/>
            </p:cNvSpPr>
            <p:nvPr/>
          </p:nvSpPr>
          <p:spPr bwMode="auto">
            <a:xfrm flipV="1">
              <a:off x="11385528" y="4946706"/>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83" name="Freeform 114">
              <a:extLst>
                <a:ext uri="{FF2B5EF4-FFF2-40B4-BE49-F238E27FC236}">
                  <a16:creationId xmlns:a16="http://schemas.microsoft.com/office/drawing/2014/main" id="{233CA28A-FEF8-4BFF-9204-F7987EDD8703}"/>
                </a:ext>
              </a:extLst>
            </p:cNvPr>
            <p:cNvSpPr>
              <a:spLocks/>
            </p:cNvSpPr>
            <p:nvPr/>
          </p:nvSpPr>
          <p:spPr bwMode="auto">
            <a:xfrm>
              <a:off x="11382302" y="4945093"/>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84" name="Freeform 115">
              <a:extLst>
                <a:ext uri="{FF2B5EF4-FFF2-40B4-BE49-F238E27FC236}">
                  <a16:creationId xmlns:a16="http://schemas.microsoft.com/office/drawing/2014/main" id="{40E18BDB-8374-40A4-97CB-A165E9769091}"/>
                </a:ext>
              </a:extLst>
            </p:cNvPr>
            <p:cNvSpPr>
              <a:spLocks/>
            </p:cNvSpPr>
            <p:nvPr/>
          </p:nvSpPr>
          <p:spPr bwMode="auto">
            <a:xfrm>
              <a:off x="11372623" y="4941867"/>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85" name="Line 116">
              <a:extLst>
                <a:ext uri="{FF2B5EF4-FFF2-40B4-BE49-F238E27FC236}">
                  <a16:creationId xmlns:a16="http://schemas.microsoft.com/office/drawing/2014/main" id="{CD9ECF00-01EF-4E19-BEFA-6C64D1945D1E}"/>
                </a:ext>
              </a:extLst>
            </p:cNvPr>
            <p:cNvSpPr>
              <a:spLocks noChangeShapeType="1"/>
            </p:cNvSpPr>
            <p:nvPr/>
          </p:nvSpPr>
          <p:spPr bwMode="auto">
            <a:xfrm flipV="1">
              <a:off x="11372623" y="4941867"/>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86" name="Freeform 117">
              <a:extLst>
                <a:ext uri="{FF2B5EF4-FFF2-40B4-BE49-F238E27FC236}">
                  <a16:creationId xmlns:a16="http://schemas.microsoft.com/office/drawing/2014/main" id="{9A8A0919-1944-4577-8508-4100F2836E99}"/>
                </a:ext>
              </a:extLst>
            </p:cNvPr>
            <p:cNvSpPr>
              <a:spLocks/>
            </p:cNvSpPr>
            <p:nvPr/>
          </p:nvSpPr>
          <p:spPr bwMode="auto">
            <a:xfrm>
              <a:off x="11369396" y="4940254"/>
              <a:ext cx="11292" cy="17745"/>
            </a:xfrm>
            <a:custGeom>
              <a:avLst/>
              <a:gdLst>
                <a:gd name="T0" fmla="*/ 3 w 7"/>
                <a:gd name="T1" fmla="*/ 0 h 11"/>
                <a:gd name="T2" fmla="*/ 7 w 7"/>
                <a:gd name="T3" fmla="*/ 2 h 11"/>
                <a:gd name="T4" fmla="*/ 4 w 7"/>
                <a:gd name="T5" fmla="*/ 11 h 11"/>
                <a:gd name="T6" fmla="*/ 0 w 7"/>
                <a:gd name="T7" fmla="*/ 9 h 11"/>
                <a:gd name="T8" fmla="*/ 3 w 7"/>
                <a:gd name="T9" fmla="*/ 0 h 11"/>
              </a:gdLst>
              <a:ahLst/>
              <a:cxnLst>
                <a:cxn ang="0">
                  <a:pos x="T0" y="T1"/>
                </a:cxn>
                <a:cxn ang="0">
                  <a:pos x="T2" y="T3"/>
                </a:cxn>
                <a:cxn ang="0">
                  <a:pos x="T4" y="T5"/>
                </a:cxn>
                <a:cxn ang="0">
                  <a:pos x="T6" y="T7"/>
                </a:cxn>
                <a:cxn ang="0">
                  <a:pos x="T8" y="T9"/>
                </a:cxn>
              </a:cxnLst>
              <a:rect l="0" t="0" r="r" b="b"/>
              <a:pathLst>
                <a:path w="7" h="11">
                  <a:moveTo>
                    <a:pt x="3" y="0"/>
                  </a:moveTo>
                  <a:lnTo>
                    <a:pt x="7" y="2"/>
                  </a:lnTo>
                  <a:lnTo>
                    <a:pt x="4" y="11"/>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87" name="Freeform 118">
              <a:extLst>
                <a:ext uri="{FF2B5EF4-FFF2-40B4-BE49-F238E27FC236}">
                  <a16:creationId xmlns:a16="http://schemas.microsoft.com/office/drawing/2014/main" id="{F367B5A8-2725-4EBC-B795-452941E550B7}"/>
                </a:ext>
              </a:extLst>
            </p:cNvPr>
            <p:cNvSpPr>
              <a:spLocks/>
            </p:cNvSpPr>
            <p:nvPr/>
          </p:nvSpPr>
          <p:spPr bwMode="auto">
            <a:xfrm>
              <a:off x="11359717" y="4938640"/>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88" name="Line 119">
              <a:extLst>
                <a:ext uri="{FF2B5EF4-FFF2-40B4-BE49-F238E27FC236}">
                  <a16:creationId xmlns:a16="http://schemas.microsoft.com/office/drawing/2014/main" id="{0C994139-FF34-48F3-91FD-B3823A128C3A}"/>
                </a:ext>
              </a:extLst>
            </p:cNvPr>
            <p:cNvSpPr>
              <a:spLocks noChangeShapeType="1"/>
            </p:cNvSpPr>
            <p:nvPr/>
          </p:nvSpPr>
          <p:spPr bwMode="auto">
            <a:xfrm flipV="1">
              <a:off x="11359717" y="4938640"/>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89" name="Freeform 120">
              <a:extLst>
                <a:ext uri="{FF2B5EF4-FFF2-40B4-BE49-F238E27FC236}">
                  <a16:creationId xmlns:a16="http://schemas.microsoft.com/office/drawing/2014/main" id="{AB1F97D6-202B-44F5-BFE2-5C9996588BC7}"/>
                </a:ext>
              </a:extLst>
            </p:cNvPr>
            <p:cNvSpPr>
              <a:spLocks/>
            </p:cNvSpPr>
            <p:nvPr/>
          </p:nvSpPr>
          <p:spPr bwMode="auto">
            <a:xfrm>
              <a:off x="11356491" y="4937027"/>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90" name="Freeform 121">
              <a:extLst>
                <a:ext uri="{FF2B5EF4-FFF2-40B4-BE49-F238E27FC236}">
                  <a16:creationId xmlns:a16="http://schemas.microsoft.com/office/drawing/2014/main" id="{44AD753E-C935-4683-B9FF-EF8F4F21E645}"/>
                </a:ext>
              </a:extLst>
            </p:cNvPr>
            <p:cNvSpPr>
              <a:spLocks/>
            </p:cNvSpPr>
            <p:nvPr/>
          </p:nvSpPr>
          <p:spPr bwMode="auto">
            <a:xfrm>
              <a:off x="11346812" y="4933801"/>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91" name="Line 122">
              <a:extLst>
                <a:ext uri="{FF2B5EF4-FFF2-40B4-BE49-F238E27FC236}">
                  <a16:creationId xmlns:a16="http://schemas.microsoft.com/office/drawing/2014/main" id="{9B6EB7C7-CC16-4829-8C75-CB8DC0A934CB}"/>
                </a:ext>
              </a:extLst>
            </p:cNvPr>
            <p:cNvSpPr>
              <a:spLocks noChangeShapeType="1"/>
            </p:cNvSpPr>
            <p:nvPr/>
          </p:nvSpPr>
          <p:spPr bwMode="auto">
            <a:xfrm flipV="1">
              <a:off x="11346812" y="4933801"/>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92" name="Freeform 123">
              <a:extLst>
                <a:ext uri="{FF2B5EF4-FFF2-40B4-BE49-F238E27FC236}">
                  <a16:creationId xmlns:a16="http://schemas.microsoft.com/office/drawing/2014/main" id="{F53E3B73-5A23-4153-8973-00E939C08706}"/>
                </a:ext>
              </a:extLst>
            </p:cNvPr>
            <p:cNvSpPr>
              <a:spLocks/>
            </p:cNvSpPr>
            <p:nvPr/>
          </p:nvSpPr>
          <p:spPr bwMode="auto">
            <a:xfrm>
              <a:off x="11343585" y="4932188"/>
              <a:ext cx="11292" cy="17745"/>
            </a:xfrm>
            <a:custGeom>
              <a:avLst/>
              <a:gdLst>
                <a:gd name="T0" fmla="*/ 3 w 7"/>
                <a:gd name="T1" fmla="*/ 0 h 11"/>
                <a:gd name="T2" fmla="*/ 7 w 7"/>
                <a:gd name="T3" fmla="*/ 2 h 11"/>
                <a:gd name="T4" fmla="*/ 4 w 7"/>
                <a:gd name="T5" fmla="*/ 11 h 11"/>
                <a:gd name="T6" fmla="*/ 0 w 7"/>
                <a:gd name="T7" fmla="*/ 10 h 11"/>
                <a:gd name="T8" fmla="*/ 3 w 7"/>
                <a:gd name="T9" fmla="*/ 0 h 11"/>
              </a:gdLst>
              <a:ahLst/>
              <a:cxnLst>
                <a:cxn ang="0">
                  <a:pos x="T0" y="T1"/>
                </a:cxn>
                <a:cxn ang="0">
                  <a:pos x="T2" y="T3"/>
                </a:cxn>
                <a:cxn ang="0">
                  <a:pos x="T4" y="T5"/>
                </a:cxn>
                <a:cxn ang="0">
                  <a:pos x="T6" y="T7"/>
                </a:cxn>
                <a:cxn ang="0">
                  <a:pos x="T8" y="T9"/>
                </a:cxn>
              </a:cxnLst>
              <a:rect l="0" t="0" r="r" b="b"/>
              <a:pathLst>
                <a:path w="7" h="11">
                  <a:moveTo>
                    <a:pt x="3" y="0"/>
                  </a:moveTo>
                  <a:lnTo>
                    <a:pt x="7" y="2"/>
                  </a:lnTo>
                  <a:lnTo>
                    <a:pt x="4" y="11"/>
                  </a:lnTo>
                  <a:lnTo>
                    <a:pt x="0" y="10"/>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93" name="Freeform 124">
              <a:extLst>
                <a:ext uri="{FF2B5EF4-FFF2-40B4-BE49-F238E27FC236}">
                  <a16:creationId xmlns:a16="http://schemas.microsoft.com/office/drawing/2014/main" id="{EF4119DE-BD58-4906-96A3-FF8CCAB54FFF}"/>
                </a:ext>
              </a:extLst>
            </p:cNvPr>
            <p:cNvSpPr>
              <a:spLocks/>
            </p:cNvSpPr>
            <p:nvPr/>
          </p:nvSpPr>
          <p:spPr bwMode="auto">
            <a:xfrm>
              <a:off x="11333906" y="4914443"/>
              <a:ext cx="9679" cy="30651"/>
            </a:xfrm>
            <a:custGeom>
              <a:avLst/>
              <a:gdLst>
                <a:gd name="T0" fmla="*/ 0 w 6"/>
                <a:gd name="T1" fmla="*/ 19 h 19"/>
                <a:gd name="T2" fmla="*/ 6 w 6"/>
                <a:gd name="T3" fmla="*/ 0 h 19"/>
                <a:gd name="T4" fmla="*/ 0 w 6"/>
                <a:gd name="T5" fmla="*/ 19 h 19"/>
              </a:gdLst>
              <a:ahLst/>
              <a:cxnLst>
                <a:cxn ang="0">
                  <a:pos x="T0" y="T1"/>
                </a:cxn>
                <a:cxn ang="0">
                  <a:pos x="T2" y="T3"/>
                </a:cxn>
                <a:cxn ang="0">
                  <a:pos x="T4" y="T5"/>
                </a:cxn>
              </a:cxnLst>
              <a:rect l="0" t="0" r="r" b="b"/>
              <a:pathLst>
                <a:path w="6" h="19">
                  <a:moveTo>
                    <a:pt x="0" y="19"/>
                  </a:moveTo>
                  <a:lnTo>
                    <a:pt x="6" y="0"/>
                  </a:lnTo>
                  <a:lnTo>
                    <a:pt x="0" y="1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94" name="Line 125">
              <a:extLst>
                <a:ext uri="{FF2B5EF4-FFF2-40B4-BE49-F238E27FC236}">
                  <a16:creationId xmlns:a16="http://schemas.microsoft.com/office/drawing/2014/main" id="{2B928281-C577-4DC3-91F9-87DA71806713}"/>
                </a:ext>
              </a:extLst>
            </p:cNvPr>
            <p:cNvSpPr>
              <a:spLocks noChangeShapeType="1"/>
            </p:cNvSpPr>
            <p:nvPr/>
          </p:nvSpPr>
          <p:spPr bwMode="auto">
            <a:xfrm flipV="1">
              <a:off x="11333906" y="4914443"/>
              <a:ext cx="9679" cy="3065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95" name="Freeform 126">
              <a:extLst>
                <a:ext uri="{FF2B5EF4-FFF2-40B4-BE49-F238E27FC236}">
                  <a16:creationId xmlns:a16="http://schemas.microsoft.com/office/drawing/2014/main" id="{4B93D25D-063E-4A75-A7D4-236C05ACB8CE}"/>
                </a:ext>
              </a:extLst>
            </p:cNvPr>
            <p:cNvSpPr>
              <a:spLocks/>
            </p:cNvSpPr>
            <p:nvPr/>
          </p:nvSpPr>
          <p:spPr bwMode="auto">
            <a:xfrm>
              <a:off x="11330680" y="4914443"/>
              <a:ext cx="16132" cy="30651"/>
            </a:xfrm>
            <a:custGeom>
              <a:avLst/>
              <a:gdLst>
                <a:gd name="T0" fmla="*/ 6 w 10"/>
                <a:gd name="T1" fmla="*/ 0 h 19"/>
                <a:gd name="T2" fmla="*/ 10 w 10"/>
                <a:gd name="T3" fmla="*/ 1 h 19"/>
                <a:gd name="T4" fmla="*/ 4 w 10"/>
                <a:gd name="T5" fmla="*/ 19 h 19"/>
                <a:gd name="T6" fmla="*/ 0 w 10"/>
                <a:gd name="T7" fmla="*/ 18 h 19"/>
                <a:gd name="T8" fmla="*/ 6 w 10"/>
                <a:gd name="T9" fmla="*/ 0 h 19"/>
              </a:gdLst>
              <a:ahLst/>
              <a:cxnLst>
                <a:cxn ang="0">
                  <a:pos x="T0" y="T1"/>
                </a:cxn>
                <a:cxn ang="0">
                  <a:pos x="T2" y="T3"/>
                </a:cxn>
                <a:cxn ang="0">
                  <a:pos x="T4" y="T5"/>
                </a:cxn>
                <a:cxn ang="0">
                  <a:pos x="T6" y="T7"/>
                </a:cxn>
                <a:cxn ang="0">
                  <a:pos x="T8" y="T9"/>
                </a:cxn>
              </a:cxnLst>
              <a:rect l="0" t="0" r="r" b="b"/>
              <a:pathLst>
                <a:path w="10" h="19">
                  <a:moveTo>
                    <a:pt x="6" y="0"/>
                  </a:moveTo>
                  <a:lnTo>
                    <a:pt x="10" y="1"/>
                  </a:lnTo>
                  <a:lnTo>
                    <a:pt x="4" y="19"/>
                  </a:lnTo>
                  <a:lnTo>
                    <a:pt x="0" y="18"/>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96" name="Freeform 127">
              <a:extLst>
                <a:ext uri="{FF2B5EF4-FFF2-40B4-BE49-F238E27FC236}">
                  <a16:creationId xmlns:a16="http://schemas.microsoft.com/office/drawing/2014/main" id="{7F36442B-D443-4A9C-81BD-8FC10F3713F6}"/>
                </a:ext>
              </a:extLst>
            </p:cNvPr>
            <p:cNvSpPr>
              <a:spLocks/>
            </p:cNvSpPr>
            <p:nvPr/>
          </p:nvSpPr>
          <p:spPr bwMode="auto">
            <a:xfrm>
              <a:off x="11321001" y="4925735"/>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97" name="Line 128">
              <a:extLst>
                <a:ext uri="{FF2B5EF4-FFF2-40B4-BE49-F238E27FC236}">
                  <a16:creationId xmlns:a16="http://schemas.microsoft.com/office/drawing/2014/main" id="{9597DD25-F796-4A2B-A55E-9E149C049B02}"/>
                </a:ext>
              </a:extLst>
            </p:cNvPr>
            <p:cNvSpPr>
              <a:spLocks noChangeShapeType="1"/>
            </p:cNvSpPr>
            <p:nvPr/>
          </p:nvSpPr>
          <p:spPr bwMode="auto">
            <a:xfrm flipV="1">
              <a:off x="11321001" y="4925735"/>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98" name="Freeform 129">
              <a:extLst>
                <a:ext uri="{FF2B5EF4-FFF2-40B4-BE49-F238E27FC236}">
                  <a16:creationId xmlns:a16="http://schemas.microsoft.com/office/drawing/2014/main" id="{83AAE8EA-64DD-4CF5-8BBF-C1C9DC886BB8}"/>
                </a:ext>
              </a:extLst>
            </p:cNvPr>
            <p:cNvSpPr>
              <a:spLocks/>
            </p:cNvSpPr>
            <p:nvPr/>
          </p:nvSpPr>
          <p:spPr bwMode="auto">
            <a:xfrm>
              <a:off x="11317774" y="4925735"/>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99" name="Freeform 130">
              <a:extLst>
                <a:ext uri="{FF2B5EF4-FFF2-40B4-BE49-F238E27FC236}">
                  <a16:creationId xmlns:a16="http://schemas.microsoft.com/office/drawing/2014/main" id="{42594D88-8564-485A-AF82-1C5CBCE3C491}"/>
                </a:ext>
              </a:extLst>
            </p:cNvPr>
            <p:cNvSpPr>
              <a:spLocks/>
            </p:cNvSpPr>
            <p:nvPr/>
          </p:nvSpPr>
          <p:spPr bwMode="auto">
            <a:xfrm>
              <a:off x="11308095" y="4922509"/>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00" name="Line 131">
              <a:extLst>
                <a:ext uri="{FF2B5EF4-FFF2-40B4-BE49-F238E27FC236}">
                  <a16:creationId xmlns:a16="http://schemas.microsoft.com/office/drawing/2014/main" id="{5249F2B3-7D60-4D84-AFFC-62236C618FCE}"/>
                </a:ext>
              </a:extLst>
            </p:cNvPr>
            <p:cNvSpPr>
              <a:spLocks noChangeShapeType="1"/>
            </p:cNvSpPr>
            <p:nvPr/>
          </p:nvSpPr>
          <p:spPr bwMode="auto">
            <a:xfrm flipV="1">
              <a:off x="11308095" y="4922509"/>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01" name="Freeform 132">
              <a:extLst>
                <a:ext uri="{FF2B5EF4-FFF2-40B4-BE49-F238E27FC236}">
                  <a16:creationId xmlns:a16="http://schemas.microsoft.com/office/drawing/2014/main" id="{ABB6FE35-BECB-45D9-9389-DE2091198688}"/>
                </a:ext>
              </a:extLst>
            </p:cNvPr>
            <p:cNvSpPr>
              <a:spLocks/>
            </p:cNvSpPr>
            <p:nvPr/>
          </p:nvSpPr>
          <p:spPr bwMode="auto">
            <a:xfrm>
              <a:off x="11304869" y="4920895"/>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02" name="Freeform 133">
              <a:extLst>
                <a:ext uri="{FF2B5EF4-FFF2-40B4-BE49-F238E27FC236}">
                  <a16:creationId xmlns:a16="http://schemas.microsoft.com/office/drawing/2014/main" id="{CF2B1082-C685-49DE-BB27-CD4BF7021E2A}"/>
                </a:ext>
              </a:extLst>
            </p:cNvPr>
            <p:cNvSpPr>
              <a:spLocks/>
            </p:cNvSpPr>
            <p:nvPr/>
          </p:nvSpPr>
          <p:spPr bwMode="auto">
            <a:xfrm>
              <a:off x="11295190" y="4917669"/>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03" name="Line 134">
              <a:extLst>
                <a:ext uri="{FF2B5EF4-FFF2-40B4-BE49-F238E27FC236}">
                  <a16:creationId xmlns:a16="http://schemas.microsoft.com/office/drawing/2014/main" id="{74D8D617-E99A-451C-BFBA-78E43813767E}"/>
                </a:ext>
              </a:extLst>
            </p:cNvPr>
            <p:cNvSpPr>
              <a:spLocks noChangeShapeType="1"/>
            </p:cNvSpPr>
            <p:nvPr/>
          </p:nvSpPr>
          <p:spPr bwMode="auto">
            <a:xfrm flipV="1">
              <a:off x="11295190" y="4917669"/>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04" name="Freeform 135">
              <a:extLst>
                <a:ext uri="{FF2B5EF4-FFF2-40B4-BE49-F238E27FC236}">
                  <a16:creationId xmlns:a16="http://schemas.microsoft.com/office/drawing/2014/main" id="{DE60AD43-CAEE-4DF4-9E0F-E2DDF7F53D77}"/>
                </a:ext>
              </a:extLst>
            </p:cNvPr>
            <p:cNvSpPr>
              <a:spLocks/>
            </p:cNvSpPr>
            <p:nvPr/>
          </p:nvSpPr>
          <p:spPr bwMode="auto">
            <a:xfrm>
              <a:off x="11291964" y="4917669"/>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05" name="Freeform 136">
              <a:extLst>
                <a:ext uri="{FF2B5EF4-FFF2-40B4-BE49-F238E27FC236}">
                  <a16:creationId xmlns:a16="http://schemas.microsoft.com/office/drawing/2014/main" id="{1752631B-87CE-46B6-BFB0-9845F43D394C}"/>
                </a:ext>
              </a:extLst>
            </p:cNvPr>
            <p:cNvSpPr>
              <a:spLocks/>
            </p:cNvSpPr>
            <p:nvPr/>
          </p:nvSpPr>
          <p:spPr bwMode="auto">
            <a:xfrm>
              <a:off x="11282284" y="4914443"/>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06" name="Line 137">
              <a:extLst>
                <a:ext uri="{FF2B5EF4-FFF2-40B4-BE49-F238E27FC236}">
                  <a16:creationId xmlns:a16="http://schemas.microsoft.com/office/drawing/2014/main" id="{F81D3E55-EC15-4471-97F1-FA9F1CE8DB08}"/>
                </a:ext>
              </a:extLst>
            </p:cNvPr>
            <p:cNvSpPr>
              <a:spLocks noChangeShapeType="1"/>
            </p:cNvSpPr>
            <p:nvPr/>
          </p:nvSpPr>
          <p:spPr bwMode="auto">
            <a:xfrm flipV="1">
              <a:off x="11282284" y="4914443"/>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07" name="Freeform 138">
              <a:extLst>
                <a:ext uri="{FF2B5EF4-FFF2-40B4-BE49-F238E27FC236}">
                  <a16:creationId xmlns:a16="http://schemas.microsoft.com/office/drawing/2014/main" id="{AA40C309-A229-4C11-BE91-C1FB1C0F466E}"/>
                </a:ext>
              </a:extLst>
            </p:cNvPr>
            <p:cNvSpPr>
              <a:spLocks/>
            </p:cNvSpPr>
            <p:nvPr/>
          </p:nvSpPr>
          <p:spPr bwMode="auto">
            <a:xfrm>
              <a:off x="11279058" y="4912829"/>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08" name="Freeform 139">
              <a:extLst>
                <a:ext uri="{FF2B5EF4-FFF2-40B4-BE49-F238E27FC236}">
                  <a16:creationId xmlns:a16="http://schemas.microsoft.com/office/drawing/2014/main" id="{5A4D41C7-BBA6-4B70-A5DE-53D738F6E9B4}"/>
                </a:ext>
              </a:extLst>
            </p:cNvPr>
            <p:cNvSpPr>
              <a:spLocks/>
            </p:cNvSpPr>
            <p:nvPr/>
          </p:nvSpPr>
          <p:spPr bwMode="auto">
            <a:xfrm>
              <a:off x="11269379" y="4909603"/>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09" name="Line 140">
              <a:extLst>
                <a:ext uri="{FF2B5EF4-FFF2-40B4-BE49-F238E27FC236}">
                  <a16:creationId xmlns:a16="http://schemas.microsoft.com/office/drawing/2014/main" id="{6DAF31F9-37BB-43B8-BF60-5BD5697CA486}"/>
                </a:ext>
              </a:extLst>
            </p:cNvPr>
            <p:cNvSpPr>
              <a:spLocks noChangeShapeType="1"/>
            </p:cNvSpPr>
            <p:nvPr/>
          </p:nvSpPr>
          <p:spPr bwMode="auto">
            <a:xfrm flipV="1">
              <a:off x="11269379" y="4909603"/>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10" name="Freeform 141">
              <a:extLst>
                <a:ext uri="{FF2B5EF4-FFF2-40B4-BE49-F238E27FC236}">
                  <a16:creationId xmlns:a16="http://schemas.microsoft.com/office/drawing/2014/main" id="{A699063E-C9EA-4743-A82C-B4C501E0A516}"/>
                </a:ext>
              </a:extLst>
            </p:cNvPr>
            <p:cNvSpPr>
              <a:spLocks/>
            </p:cNvSpPr>
            <p:nvPr/>
          </p:nvSpPr>
          <p:spPr bwMode="auto">
            <a:xfrm>
              <a:off x="11266153" y="4909603"/>
              <a:ext cx="9679" cy="16132"/>
            </a:xfrm>
            <a:custGeom>
              <a:avLst/>
              <a:gdLst>
                <a:gd name="T0" fmla="*/ 2 w 6"/>
                <a:gd name="T1" fmla="*/ 0 h 10"/>
                <a:gd name="T2" fmla="*/ 6 w 6"/>
                <a:gd name="T3" fmla="*/ 1 h 10"/>
                <a:gd name="T4" fmla="*/ 4 w 6"/>
                <a:gd name="T5" fmla="*/ 10 h 10"/>
                <a:gd name="T6" fmla="*/ 0 w 6"/>
                <a:gd name="T7" fmla="*/ 9 h 10"/>
                <a:gd name="T8" fmla="*/ 2 w 6"/>
                <a:gd name="T9" fmla="*/ 0 h 10"/>
              </a:gdLst>
              <a:ahLst/>
              <a:cxnLst>
                <a:cxn ang="0">
                  <a:pos x="T0" y="T1"/>
                </a:cxn>
                <a:cxn ang="0">
                  <a:pos x="T2" y="T3"/>
                </a:cxn>
                <a:cxn ang="0">
                  <a:pos x="T4" y="T5"/>
                </a:cxn>
                <a:cxn ang="0">
                  <a:pos x="T6" y="T7"/>
                </a:cxn>
                <a:cxn ang="0">
                  <a:pos x="T8" y="T9"/>
                </a:cxn>
              </a:cxnLst>
              <a:rect l="0" t="0" r="r" b="b"/>
              <a:pathLst>
                <a:path w="6" h="10">
                  <a:moveTo>
                    <a:pt x="2" y="0"/>
                  </a:moveTo>
                  <a:lnTo>
                    <a:pt x="6" y="1"/>
                  </a:lnTo>
                  <a:lnTo>
                    <a:pt x="4" y="10"/>
                  </a:lnTo>
                  <a:lnTo>
                    <a:pt x="0" y="9"/>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11" name="Freeform 142">
              <a:extLst>
                <a:ext uri="{FF2B5EF4-FFF2-40B4-BE49-F238E27FC236}">
                  <a16:creationId xmlns:a16="http://schemas.microsoft.com/office/drawing/2014/main" id="{FCD19ED7-EF7E-43F5-9FB1-C24DD9313C6A}"/>
                </a:ext>
              </a:extLst>
            </p:cNvPr>
            <p:cNvSpPr>
              <a:spLocks/>
            </p:cNvSpPr>
            <p:nvPr/>
          </p:nvSpPr>
          <p:spPr bwMode="auto">
            <a:xfrm>
              <a:off x="11256473" y="4891858"/>
              <a:ext cx="8066" cy="29037"/>
            </a:xfrm>
            <a:custGeom>
              <a:avLst/>
              <a:gdLst>
                <a:gd name="T0" fmla="*/ 0 w 5"/>
                <a:gd name="T1" fmla="*/ 18 h 18"/>
                <a:gd name="T2" fmla="*/ 5 w 5"/>
                <a:gd name="T3" fmla="*/ 0 h 18"/>
                <a:gd name="T4" fmla="*/ 0 w 5"/>
                <a:gd name="T5" fmla="*/ 18 h 18"/>
              </a:gdLst>
              <a:ahLst/>
              <a:cxnLst>
                <a:cxn ang="0">
                  <a:pos x="T0" y="T1"/>
                </a:cxn>
                <a:cxn ang="0">
                  <a:pos x="T2" y="T3"/>
                </a:cxn>
                <a:cxn ang="0">
                  <a:pos x="T4" y="T5"/>
                </a:cxn>
              </a:cxnLst>
              <a:rect l="0" t="0" r="r" b="b"/>
              <a:pathLst>
                <a:path w="5" h="18">
                  <a:moveTo>
                    <a:pt x="0" y="18"/>
                  </a:moveTo>
                  <a:lnTo>
                    <a:pt x="5" y="0"/>
                  </a:lnTo>
                  <a:lnTo>
                    <a:pt x="0" y="18"/>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12" name="Line 143">
              <a:extLst>
                <a:ext uri="{FF2B5EF4-FFF2-40B4-BE49-F238E27FC236}">
                  <a16:creationId xmlns:a16="http://schemas.microsoft.com/office/drawing/2014/main" id="{E6A76365-718C-4E05-BC82-4AAC01522E5A}"/>
                </a:ext>
              </a:extLst>
            </p:cNvPr>
            <p:cNvSpPr>
              <a:spLocks noChangeShapeType="1"/>
            </p:cNvSpPr>
            <p:nvPr/>
          </p:nvSpPr>
          <p:spPr bwMode="auto">
            <a:xfrm flipV="1">
              <a:off x="11256473" y="4891858"/>
              <a:ext cx="8066" cy="290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13" name="Freeform 144">
              <a:extLst>
                <a:ext uri="{FF2B5EF4-FFF2-40B4-BE49-F238E27FC236}">
                  <a16:creationId xmlns:a16="http://schemas.microsoft.com/office/drawing/2014/main" id="{80558D33-17D5-4E52-807D-3F77227C0F19}"/>
                </a:ext>
              </a:extLst>
            </p:cNvPr>
            <p:cNvSpPr>
              <a:spLocks/>
            </p:cNvSpPr>
            <p:nvPr/>
          </p:nvSpPr>
          <p:spPr bwMode="auto">
            <a:xfrm>
              <a:off x="11253247" y="4890245"/>
              <a:ext cx="14519" cy="30651"/>
            </a:xfrm>
            <a:custGeom>
              <a:avLst/>
              <a:gdLst>
                <a:gd name="T0" fmla="*/ 5 w 9"/>
                <a:gd name="T1" fmla="*/ 0 h 19"/>
                <a:gd name="T2" fmla="*/ 9 w 9"/>
                <a:gd name="T3" fmla="*/ 1 h 19"/>
                <a:gd name="T4" fmla="*/ 4 w 9"/>
                <a:gd name="T5" fmla="*/ 19 h 19"/>
                <a:gd name="T6" fmla="*/ 0 w 9"/>
                <a:gd name="T7" fmla="*/ 18 h 19"/>
                <a:gd name="T8" fmla="*/ 5 w 9"/>
                <a:gd name="T9" fmla="*/ 0 h 19"/>
              </a:gdLst>
              <a:ahLst/>
              <a:cxnLst>
                <a:cxn ang="0">
                  <a:pos x="T0" y="T1"/>
                </a:cxn>
                <a:cxn ang="0">
                  <a:pos x="T2" y="T3"/>
                </a:cxn>
                <a:cxn ang="0">
                  <a:pos x="T4" y="T5"/>
                </a:cxn>
                <a:cxn ang="0">
                  <a:pos x="T6" y="T7"/>
                </a:cxn>
                <a:cxn ang="0">
                  <a:pos x="T8" y="T9"/>
                </a:cxn>
              </a:cxnLst>
              <a:rect l="0" t="0" r="r" b="b"/>
              <a:pathLst>
                <a:path w="9" h="19">
                  <a:moveTo>
                    <a:pt x="5" y="0"/>
                  </a:moveTo>
                  <a:lnTo>
                    <a:pt x="9" y="1"/>
                  </a:lnTo>
                  <a:lnTo>
                    <a:pt x="4" y="19"/>
                  </a:lnTo>
                  <a:lnTo>
                    <a:pt x="0" y="18"/>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14" name="Freeform 145">
              <a:extLst>
                <a:ext uri="{FF2B5EF4-FFF2-40B4-BE49-F238E27FC236}">
                  <a16:creationId xmlns:a16="http://schemas.microsoft.com/office/drawing/2014/main" id="{8CD30BDA-8D3F-4D48-81A5-CEC4B1F2DF6C}"/>
                </a:ext>
              </a:extLst>
            </p:cNvPr>
            <p:cNvSpPr>
              <a:spLocks/>
            </p:cNvSpPr>
            <p:nvPr/>
          </p:nvSpPr>
          <p:spPr bwMode="auto">
            <a:xfrm>
              <a:off x="11243568" y="4901537"/>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15" name="Line 146">
              <a:extLst>
                <a:ext uri="{FF2B5EF4-FFF2-40B4-BE49-F238E27FC236}">
                  <a16:creationId xmlns:a16="http://schemas.microsoft.com/office/drawing/2014/main" id="{7BF943B3-4272-4F14-8C28-730C22DF8D01}"/>
                </a:ext>
              </a:extLst>
            </p:cNvPr>
            <p:cNvSpPr>
              <a:spLocks noChangeShapeType="1"/>
            </p:cNvSpPr>
            <p:nvPr/>
          </p:nvSpPr>
          <p:spPr bwMode="auto">
            <a:xfrm flipV="1">
              <a:off x="11243568" y="4901537"/>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16" name="Freeform 147">
              <a:extLst>
                <a:ext uri="{FF2B5EF4-FFF2-40B4-BE49-F238E27FC236}">
                  <a16:creationId xmlns:a16="http://schemas.microsoft.com/office/drawing/2014/main" id="{3C63FC6B-8E37-473C-8FBD-71AD28A8179F}"/>
                </a:ext>
              </a:extLst>
            </p:cNvPr>
            <p:cNvSpPr>
              <a:spLocks/>
            </p:cNvSpPr>
            <p:nvPr/>
          </p:nvSpPr>
          <p:spPr bwMode="auto">
            <a:xfrm>
              <a:off x="11240342" y="4901537"/>
              <a:ext cx="9679" cy="16132"/>
            </a:xfrm>
            <a:custGeom>
              <a:avLst/>
              <a:gdLst>
                <a:gd name="T0" fmla="*/ 2 w 6"/>
                <a:gd name="T1" fmla="*/ 0 h 10"/>
                <a:gd name="T2" fmla="*/ 6 w 6"/>
                <a:gd name="T3" fmla="*/ 1 h 10"/>
                <a:gd name="T4" fmla="*/ 4 w 6"/>
                <a:gd name="T5" fmla="*/ 10 h 10"/>
                <a:gd name="T6" fmla="*/ 0 w 6"/>
                <a:gd name="T7" fmla="*/ 9 h 10"/>
                <a:gd name="T8" fmla="*/ 2 w 6"/>
                <a:gd name="T9" fmla="*/ 0 h 10"/>
              </a:gdLst>
              <a:ahLst/>
              <a:cxnLst>
                <a:cxn ang="0">
                  <a:pos x="T0" y="T1"/>
                </a:cxn>
                <a:cxn ang="0">
                  <a:pos x="T2" y="T3"/>
                </a:cxn>
                <a:cxn ang="0">
                  <a:pos x="T4" y="T5"/>
                </a:cxn>
                <a:cxn ang="0">
                  <a:pos x="T6" y="T7"/>
                </a:cxn>
                <a:cxn ang="0">
                  <a:pos x="T8" y="T9"/>
                </a:cxn>
              </a:cxnLst>
              <a:rect l="0" t="0" r="r" b="b"/>
              <a:pathLst>
                <a:path w="6" h="10">
                  <a:moveTo>
                    <a:pt x="2" y="0"/>
                  </a:moveTo>
                  <a:lnTo>
                    <a:pt x="6" y="1"/>
                  </a:lnTo>
                  <a:lnTo>
                    <a:pt x="4" y="10"/>
                  </a:lnTo>
                  <a:lnTo>
                    <a:pt x="0" y="9"/>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17" name="Freeform 148">
              <a:extLst>
                <a:ext uri="{FF2B5EF4-FFF2-40B4-BE49-F238E27FC236}">
                  <a16:creationId xmlns:a16="http://schemas.microsoft.com/office/drawing/2014/main" id="{3EFBD818-988E-4CC3-864C-173ACFED4F7B}"/>
                </a:ext>
              </a:extLst>
            </p:cNvPr>
            <p:cNvSpPr>
              <a:spLocks/>
            </p:cNvSpPr>
            <p:nvPr/>
          </p:nvSpPr>
          <p:spPr bwMode="auto">
            <a:xfrm>
              <a:off x="11229049" y="4898311"/>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18" name="Line 149">
              <a:extLst>
                <a:ext uri="{FF2B5EF4-FFF2-40B4-BE49-F238E27FC236}">
                  <a16:creationId xmlns:a16="http://schemas.microsoft.com/office/drawing/2014/main" id="{284E71B6-E99B-4F83-B3BB-9FCF227A18C9}"/>
                </a:ext>
              </a:extLst>
            </p:cNvPr>
            <p:cNvSpPr>
              <a:spLocks noChangeShapeType="1"/>
            </p:cNvSpPr>
            <p:nvPr/>
          </p:nvSpPr>
          <p:spPr bwMode="auto">
            <a:xfrm flipV="1">
              <a:off x="11229049" y="4898311"/>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19" name="Freeform 150">
              <a:extLst>
                <a:ext uri="{FF2B5EF4-FFF2-40B4-BE49-F238E27FC236}">
                  <a16:creationId xmlns:a16="http://schemas.microsoft.com/office/drawing/2014/main" id="{7131A708-713B-4D87-BE91-D0BEE5DACDBA}"/>
                </a:ext>
              </a:extLst>
            </p:cNvPr>
            <p:cNvSpPr>
              <a:spLocks/>
            </p:cNvSpPr>
            <p:nvPr/>
          </p:nvSpPr>
          <p:spPr bwMode="auto">
            <a:xfrm>
              <a:off x="11225823" y="4896698"/>
              <a:ext cx="11292" cy="17745"/>
            </a:xfrm>
            <a:custGeom>
              <a:avLst/>
              <a:gdLst>
                <a:gd name="T0" fmla="*/ 3 w 7"/>
                <a:gd name="T1" fmla="*/ 0 h 11"/>
                <a:gd name="T2" fmla="*/ 7 w 7"/>
                <a:gd name="T3" fmla="*/ 1 h 11"/>
                <a:gd name="T4" fmla="*/ 4 w 7"/>
                <a:gd name="T5" fmla="*/ 11 h 11"/>
                <a:gd name="T6" fmla="*/ 0 w 7"/>
                <a:gd name="T7" fmla="*/ 9 h 11"/>
                <a:gd name="T8" fmla="*/ 3 w 7"/>
                <a:gd name="T9" fmla="*/ 0 h 11"/>
              </a:gdLst>
              <a:ahLst/>
              <a:cxnLst>
                <a:cxn ang="0">
                  <a:pos x="T0" y="T1"/>
                </a:cxn>
                <a:cxn ang="0">
                  <a:pos x="T2" y="T3"/>
                </a:cxn>
                <a:cxn ang="0">
                  <a:pos x="T4" y="T5"/>
                </a:cxn>
                <a:cxn ang="0">
                  <a:pos x="T6" y="T7"/>
                </a:cxn>
                <a:cxn ang="0">
                  <a:pos x="T8" y="T9"/>
                </a:cxn>
              </a:cxnLst>
              <a:rect l="0" t="0" r="r" b="b"/>
              <a:pathLst>
                <a:path w="7" h="11">
                  <a:moveTo>
                    <a:pt x="3" y="0"/>
                  </a:moveTo>
                  <a:lnTo>
                    <a:pt x="7" y="1"/>
                  </a:lnTo>
                  <a:lnTo>
                    <a:pt x="4" y="11"/>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20" name="Freeform 151">
              <a:extLst>
                <a:ext uri="{FF2B5EF4-FFF2-40B4-BE49-F238E27FC236}">
                  <a16:creationId xmlns:a16="http://schemas.microsoft.com/office/drawing/2014/main" id="{AAE1683A-80CE-48A1-8C32-3C786A2AEAD3}"/>
                </a:ext>
              </a:extLst>
            </p:cNvPr>
            <p:cNvSpPr>
              <a:spLocks/>
            </p:cNvSpPr>
            <p:nvPr/>
          </p:nvSpPr>
          <p:spPr bwMode="auto">
            <a:xfrm>
              <a:off x="11216144" y="4893471"/>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21" name="Line 152">
              <a:extLst>
                <a:ext uri="{FF2B5EF4-FFF2-40B4-BE49-F238E27FC236}">
                  <a16:creationId xmlns:a16="http://schemas.microsoft.com/office/drawing/2014/main" id="{3B81DEAB-6C15-4EE5-BCF8-93312F8A0EE3}"/>
                </a:ext>
              </a:extLst>
            </p:cNvPr>
            <p:cNvSpPr>
              <a:spLocks noChangeShapeType="1"/>
            </p:cNvSpPr>
            <p:nvPr/>
          </p:nvSpPr>
          <p:spPr bwMode="auto">
            <a:xfrm flipV="1">
              <a:off x="11216144" y="4893471"/>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22" name="Freeform 153">
              <a:extLst>
                <a:ext uri="{FF2B5EF4-FFF2-40B4-BE49-F238E27FC236}">
                  <a16:creationId xmlns:a16="http://schemas.microsoft.com/office/drawing/2014/main" id="{F845C471-CB7C-44EE-A4EE-11FDFC5BFADE}"/>
                </a:ext>
              </a:extLst>
            </p:cNvPr>
            <p:cNvSpPr>
              <a:spLocks/>
            </p:cNvSpPr>
            <p:nvPr/>
          </p:nvSpPr>
          <p:spPr bwMode="auto">
            <a:xfrm>
              <a:off x="11212917" y="4893471"/>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23" name="Freeform 154">
              <a:extLst>
                <a:ext uri="{FF2B5EF4-FFF2-40B4-BE49-F238E27FC236}">
                  <a16:creationId xmlns:a16="http://schemas.microsoft.com/office/drawing/2014/main" id="{0CAD3D19-2BCD-4AA7-8029-E47FA427206A}"/>
                </a:ext>
              </a:extLst>
            </p:cNvPr>
            <p:cNvSpPr>
              <a:spLocks/>
            </p:cNvSpPr>
            <p:nvPr/>
          </p:nvSpPr>
          <p:spPr bwMode="auto">
            <a:xfrm>
              <a:off x="11203238" y="4890245"/>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24" name="Line 155">
              <a:extLst>
                <a:ext uri="{FF2B5EF4-FFF2-40B4-BE49-F238E27FC236}">
                  <a16:creationId xmlns:a16="http://schemas.microsoft.com/office/drawing/2014/main" id="{FC671ED7-2088-47AD-900F-44797931F948}"/>
                </a:ext>
              </a:extLst>
            </p:cNvPr>
            <p:cNvSpPr>
              <a:spLocks noChangeShapeType="1"/>
            </p:cNvSpPr>
            <p:nvPr/>
          </p:nvSpPr>
          <p:spPr bwMode="auto">
            <a:xfrm flipV="1">
              <a:off x="11203238" y="4890245"/>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25" name="Freeform 156">
              <a:extLst>
                <a:ext uri="{FF2B5EF4-FFF2-40B4-BE49-F238E27FC236}">
                  <a16:creationId xmlns:a16="http://schemas.microsoft.com/office/drawing/2014/main" id="{23696F40-9EC8-4E6F-882F-6AE5B1DEC4BB}"/>
                </a:ext>
              </a:extLst>
            </p:cNvPr>
            <p:cNvSpPr>
              <a:spLocks/>
            </p:cNvSpPr>
            <p:nvPr/>
          </p:nvSpPr>
          <p:spPr bwMode="auto">
            <a:xfrm>
              <a:off x="11200012" y="4888632"/>
              <a:ext cx="11292" cy="17745"/>
            </a:xfrm>
            <a:custGeom>
              <a:avLst/>
              <a:gdLst>
                <a:gd name="T0" fmla="*/ 3 w 7"/>
                <a:gd name="T1" fmla="*/ 0 h 11"/>
                <a:gd name="T2" fmla="*/ 7 w 7"/>
                <a:gd name="T3" fmla="*/ 2 h 11"/>
                <a:gd name="T4" fmla="*/ 4 w 7"/>
                <a:gd name="T5" fmla="*/ 11 h 11"/>
                <a:gd name="T6" fmla="*/ 0 w 7"/>
                <a:gd name="T7" fmla="*/ 9 h 11"/>
                <a:gd name="T8" fmla="*/ 3 w 7"/>
                <a:gd name="T9" fmla="*/ 0 h 11"/>
              </a:gdLst>
              <a:ahLst/>
              <a:cxnLst>
                <a:cxn ang="0">
                  <a:pos x="T0" y="T1"/>
                </a:cxn>
                <a:cxn ang="0">
                  <a:pos x="T2" y="T3"/>
                </a:cxn>
                <a:cxn ang="0">
                  <a:pos x="T4" y="T5"/>
                </a:cxn>
                <a:cxn ang="0">
                  <a:pos x="T6" y="T7"/>
                </a:cxn>
                <a:cxn ang="0">
                  <a:pos x="T8" y="T9"/>
                </a:cxn>
              </a:cxnLst>
              <a:rect l="0" t="0" r="r" b="b"/>
              <a:pathLst>
                <a:path w="7" h="11">
                  <a:moveTo>
                    <a:pt x="3" y="0"/>
                  </a:moveTo>
                  <a:lnTo>
                    <a:pt x="7" y="2"/>
                  </a:lnTo>
                  <a:lnTo>
                    <a:pt x="4" y="11"/>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26" name="Freeform 157">
              <a:extLst>
                <a:ext uri="{FF2B5EF4-FFF2-40B4-BE49-F238E27FC236}">
                  <a16:creationId xmlns:a16="http://schemas.microsoft.com/office/drawing/2014/main" id="{ACCA995F-AC10-4BF5-BA8A-4F3BA8DA079F}"/>
                </a:ext>
              </a:extLst>
            </p:cNvPr>
            <p:cNvSpPr>
              <a:spLocks/>
            </p:cNvSpPr>
            <p:nvPr/>
          </p:nvSpPr>
          <p:spPr bwMode="auto">
            <a:xfrm>
              <a:off x="11190333" y="4885405"/>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27" name="Line 158">
              <a:extLst>
                <a:ext uri="{FF2B5EF4-FFF2-40B4-BE49-F238E27FC236}">
                  <a16:creationId xmlns:a16="http://schemas.microsoft.com/office/drawing/2014/main" id="{B4F83F07-9098-4FE6-B967-616F033732EA}"/>
                </a:ext>
              </a:extLst>
            </p:cNvPr>
            <p:cNvSpPr>
              <a:spLocks noChangeShapeType="1"/>
            </p:cNvSpPr>
            <p:nvPr/>
          </p:nvSpPr>
          <p:spPr bwMode="auto">
            <a:xfrm flipV="1">
              <a:off x="11190333" y="4885405"/>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28" name="Freeform 159">
              <a:extLst>
                <a:ext uri="{FF2B5EF4-FFF2-40B4-BE49-F238E27FC236}">
                  <a16:creationId xmlns:a16="http://schemas.microsoft.com/office/drawing/2014/main" id="{CCA0CD2B-A585-4AFF-B4CF-68D50E3D7FAE}"/>
                </a:ext>
              </a:extLst>
            </p:cNvPr>
            <p:cNvSpPr>
              <a:spLocks/>
            </p:cNvSpPr>
            <p:nvPr/>
          </p:nvSpPr>
          <p:spPr bwMode="auto">
            <a:xfrm>
              <a:off x="11187106" y="4885405"/>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29" name="Freeform 160">
              <a:extLst>
                <a:ext uri="{FF2B5EF4-FFF2-40B4-BE49-F238E27FC236}">
                  <a16:creationId xmlns:a16="http://schemas.microsoft.com/office/drawing/2014/main" id="{00DFA897-70FF-43DF-9986-775176D293E3}"/>
                </a:ext>
              </a:extLst>
            </p:cNvPr>
            <p:cNvSpPr>
              <a:spLocks/>
            </p:cNvSpPr>
            <p:nvPr/>
          </p:nvSpPr>
          <p:spPr bwMode="auto">
            <a:xfrm>
              <a:off x="11177427" y="4867660"/>
              <a:ext cx="9679" cy="29037"/>
            </a:xfrm>
            <a:custGeom>
              <a:avLst/>
              <a:gdLst>
                <a:gd name="T0" fmla="*/ 0 w 6"/>
                <a:gd name="T1" fmla="*/ 18 h 18"/>
                <a:gd name="T2" fmla="*/ 6 w 6"/>
                <a:gd name="T3" fmla="*/ 0 h 18"/>
                <a:gd name="T4" fmla="*/ 0 w 6"/>
                <a:gd name="T5" fmla="*/ 18 h 18"/>
              </a:gdLst>
              <a:ahLst/>
              <a:cxnLst>
                <a:cxn ang="0">
                  <a:pos x="T0" y="T1"/>
                </a:cxn>
                <a:cxn ang="0">
                  <a:pos x="T2" y="T3"/>
                </a:cxn>
                <a:cxn ang="0">
                  <a:pos x="T4" y="T5"/>
                </a:cxn>
              </a:cxnLst>
              <a:rect l="0" t="0" r="r" b="b"/>
              <a:pathLst>
                <a:path w="6" h="18">
                  <a:moveTo>
                    <a:pt x="0" y="18"/>
                  </a:moveTo>
                  <a:lnTo>
                    <a:pt x="6" y="0"/>
                  </a:lnTo>
                  <a:lnTo>
                    <a:pt x="0" y="18"/>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30" name="Line 161">
              <a:extLst>
                <a:ext uri="{FF2B5EF4-FFF2-40B4-BE49-F238E27FC236}">
                  <a16:creationId xmlns:a16="http://schemas.microsoft.com/office/drawing/2014/main" id="{C563E8A9-699D-4A57-B2A2-642932845B43}"/>
                </a:ext>
              </a:extLst>
            </p:cNvPr>
            <p:cNvSpPr>
              <a:spLocks noChangeShapeType="1"/>
            </p:cNvSpPr>
            <p:nvPr/>
          </p:nvSpPr>
          <p:spPr bwMode="auto">
            <a:xfrm flipV="1">
              <a:off x="11177427" y="4867660"/>
              <a:ext cx="9679" cy="290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31" name="Freeform 162">
              <a:extLst>
                <a:ext uri="{FF2B5EF4-FFF2-40B4-BE49-F238E27FC236}">
                  <a16:creationId xmlns:a16="http://schemas.microsoft.com/office/drawing/2014/main" id="{080C29F4-7556-40EC-8DD0-0F3025B12035}"/>
                </a:ext>
              </a:extLst>
            </p:cNvPr>
            <p:cNvSpPr>
              <a:spLocks/>
            </p:cNvSpPr>
            <p:nvPr/>
          </p:nvSpPr>
          <p:spPr bwMode="auto">
            <a:xfrm>
              <a:off x="11174201" y="4866047"/>
              <a:ext cx="16132" cy="32264"/>
            </a:xfrm>
            <a:custGeom>
              <a:avLst/>
              <a:gdLst>
                <a:gd name="T0" fmla="*/ 6 w 10"/>
                <a:gd name="T1" fmla="*/ 0 h 20"/>
                <a:gd name="T2" fmla="*/ 10 w 10"/>
                <a:gd name="T3" fmla="*/ 2 h 20"/>
                <a:gd name="T4" fmla="*/ 4 w 10"/>
                <a:gd name="T5" fmla="*/ 20 h 20"/>
                <a:gd name="T6" fmla="*/ 0 w 10"/>
                <a:gd name="T7" fmla="*/ 18 h 20"/>
                <a:gd name="T8" fmla="*/ 6 w 10"/>
                <a:gd name="T9" fmla="*/ 0 h 20"/>
              </a:gdLst>
              <a:ahLst/>
              <a:cxnLst>
                <a:cxn ang="0">
                  <a:pos x="T0" y="T1"/>
                </a:cxn>
                <a:cxn ang="0">
                  <a:pos x="T2" y="T3"/>
                </a:cxn>
                <a:cxn ang="0">
                  <a:pos x="T4" y="T5"/>
                </a:cxn>
                <a:cxn ang="0">
                  <a:pos x="T6" y="T7"/>
                </a:cxn>
                <a:cxn ang="0">
                  <a:pos x="T8" y="T9"/>
                </a:cxn>
              </a:cxnLst>
              <a:rect l="0" t="0" r="r" b="b"/>
              <a:pathLst>
                <a:path w="10" h="20">
                  <a:moveTo>
                    <a:pt x="6" y="0"/>
                  </a:moveTo>
                  <a:lnTo>
                    <a:pt x="10" y="2"/>
                  </a:lnTo>
                  <a:lnTo>
                    <a:pt x="4" y="20"/>
                  </a:lnTo>
                  <a:lnTo>
                    <a:pt x="0" y="18"/>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32" name="Freeform 163">
              <a:extLst>
                <a:ext uri="{FF2B5EF4-FFF2-40B4-BE49-F238E27FC236}">
                  <a16:creationId xmlns:a16="http://schemas.microsoft.com/office/drawing/2014/main" id="{2BCC833A-D41F-451F-A8C8-A7BAD8BA9FD1}"/>
                </a:ext>
              </a:extLst>
            </p:cNvPr>
            <p:cNvSpPr>
              <a:spLocks/>
            </p:cNvSpPr>
            <p:nvPr/>
          </p:nvSpPr>
          <p:spPr bwMode="auto">
            <a:xfrm>
              <a:off x="11164522" y="4877339"/>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33" name="Line 164">
              <a:extLst>
                <a:ext uri="{FF2B5EF4-FFF2-40B4-BE49-F238E27FC236}">
                  <a16:creationId xmlns:a16="http://schemas.microsoft.com/office/drawing/2014/main" id="{ED081D8C-D83A-4D06-B447-7D785B145B76}"/>
                </a:ext>
              </a:extLst>
            </p:cNvPr>
            <p:cNvSpPr>
              <a:spLocks noChangeShapeType="1"/>
            </p:cNvSpPr>
            <p:nvPr/>
          </p:nvSpPr>
          <p:spPr bwMode="auto">
            <a:xfrm flipV="1">
              <a:off x="11164522" y="4877339"/>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34" name="Freeform 165">
              <a:extLst>
                <a:ext uri="{FF2B5EF4-FFF2-40B4-BE49-F238E27FC236}">
                  <a16:creationId xmlns:a16="http://schemas.microsoft.com/office/drawing/2014/main" id="{5392AA55-6087-4D0E-83E6-6AF64388BED6}"/>
                </a:ext>
              </a:extLst>
            </p:cNvPr>
            <p:cNvSpPr>
              <a:spLocks/>
            </p:cNvSpPr>
            <p:nvPr/>
          </p:nvSpPr>
          <p:spPr bwMode="auto">
            <a:xfrm>
              <a:off x="11161296" y="4877339"/>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35" name="Freeform 166">
              <a:extLst>
                <a:ext uri="{FF2B5EF4-FFF2-40B4-BE49-F238E27FC236}">
                  <a16:creationId xmlns:a16="http://schemas.microsoft.com/office/drawing/2014/main" id="{31E54A38-3056-49FA-BCCA-A3ACAF93B10D}"/>
                </a:ext>
              </a:extLst>
            </p:cNvPr>
            <p:cNvSpPr>
              <a:spLocks/>
            </p:cNvSpPr>
            <p:nvPr/>
          </p:nvSpPr>
          <p:spPr bwMode="auto">
            <a:xfrm>
              <a:off x="11151616" y="4874113"/>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36" name="Line 167">
              <a:extLst>
                <a:ext uri="{FF2B5EF4-FFF2-40B4-BE49-F238E27FC236}">
                  <a16:creationId xmlns:a16="http://schemas.microsoft.com/office/drawing/2014/main" id="{2E6C8E45-C015-42B4-B238-D0DE1E2810C4}"/>
                </a:ext>
              </a:extLst>
            </p:cNvPr>
            <p:cNvSpPr>
              <a:spLocks noChangeShapeType="1"/>
            </p:cNvSpPr>
            <p:nvPr/>
          </p:nvSpPr>
          <p:spPr bwMode="auto">
            <a:xfrm flipV="1">
              <a:off x="11151616" y="4874113"/>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37" name="Freeform 168">
              <a:extLst>
                <a:ext uri="{FF2B5EF4-FFF2-40B4-BE49-F238E27FC236}">
                  <a16:creationId xmlns:a16="http://schemas.microsoft.com/office/drawing/2014/main" id="{7E4FE965-E1BD-4CA1-98CD-7A6B50705B05}"/>
                </a:ext>
              </a:extLst>
            </p:cNvPr>
            <p:cNvSpPr>
              <a:spLocks/>
            </p:cNvSpPr>
            <p:nvPr/>
          </p:nvSpPr>
          <p:spPr bwMode="auto">
            <a:xfrm>
              <a:off x="11148390" y="4872500"/>
              <a:ext cx="11292" cy="17745"/>
            </a:xfrm>
            <a:custGeom>
              <a:avLst/>
              <a:gdLst>
                <a:gd name="T0" fmla="*/ 3 w 7"/>
                <a:gd name="T1" fmla="*/ 0 h 11"/>
                <a:gd name="T2" fmla="*/ 7 w 7"/>
                <a:gd name="T3" fmla="*/ 1 h 11"/>
                <a:gd name="T4" fmla="*/ 4 w 7"/>
                <a:gd name="T5" fmla="*/ 11 h 11"/>
                <a:gd name="T6" fmla="*/ 0 w 7"/>
                <a:gd name="T7" fmla="*/ 9 h 11"/>
                <a:gd name="T8" fmla="*/ 3 w 7"/>
                <a:gd name="T9" fmla="*/ 0 h 11"/>
              </a:gdLst>
              <a:ahLst/>
              <a:cxnLst>
                <a:cxn ang="0">
                  <a:pos x="T0" y="T1"/>
                </a:cxn>
                <a:cxn ang="0">
                  <a:pos x="T2" y="T3"/>
                </a:cxn>
                <a:cxn ang="0">
                  <a:pos x="T4" y="T5"/>
                </a:cxn>
                <a:cxn ang="0">
                  <a:pos x="T6" y="T7"/>
                </a:cxn>
                <a:cxn ang="0">
                  <a:pos x="T8" y="T9"/>
                </a:cxn>
              </a:cxnLst>
              <a:rect l="0" t="0" r="r" b="b"/>
              <a:pathLst>
                <a:path w="7" h="11">
                  <a:moveTo>
                    <a:pt x="3" y="0"/>
                  </a:moveTo>
                  <a:lnTo>
                    <a:pt x="7" y="1"/>
                  </a:lnTo>
                  <a:lnTo>
                    <a:pt x="4" y="11"/>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38" name="Freeform 169">
              <a:extLst>
                <a:ext uri="{FF2B5EF4-FFF2-40B4-BE49-F238E27FC236}">
                  <a16:creationId xmlns:a16="http://schemas.microsoft.com/office/drawing/2014/main" id="{5C9225C4-B7C2-40F3-AAB4-7B4CAFECC893}"/>
                </a:ext>
              </a:extLst>
            </p:cNvPr>
            <p:cNvSpPr>
              <a:spLocks/>
            </p:cNvSpPr>
            <p:nvPr/>
          </p:nvSpPr>
          <p:spPr bwMode="auto">
            <a:xfrm>
              <a:off x="11138711" y="4869273"/>
              <a:ext cx="4840" cy="16132"/>
            </a:xfrm>
            <a:custGeom>
              <a:avLst/>
              <a:gdLst>
                <a:gd name="T0" fmla="*/ 0 w 3"/>
                <a:gd name="T1" fmla="*/ 10 h 10"/>
                <a:gd name="T2" fmla="*/ 3 w 3"/>
                <a:gd name="T3" fmla="*/ 0 h 10"/>
                <a:gd name="T4" fmla="*/ 0 w 3"/>
                <a:gd name="T5" fmla="*/ 10 h 10"/>
              </a:gdLst>
              <a:ahLst/>
              <a:cxnLst>
                <a:cxn ang="0">
                  <a:pos x="T0" y="T1"/>
                </a:cxn>
                <a:cxn ang="0">
                  <a:pos x="T2" y="T3"/>
                </a:cxn>
                <a:cxn ang="0">
                  <a:pos x="T4" y="T5"/>
                </a:cxn>
              </a:cxnLst>
              <a:rect l="0" t="0" r="r" b="b"/>
              <a:pathLst>
                <a:path w="3" h="10">
                  <a:moveTo>
                    <a:pt x="0" y="10"/>
                  </a:moveTo>
                  <a:lnTo>
                    <a:pt x="3" y="0"/>
                  </a:lnTo>
                  <a:lnTo>
                    <a:pt x="0" y="10"/>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39" name="Line 170">
              <a:extLst>
                <a:ext uri="{FF2B5EF4-FFF2-40B4-BE49-F238E27FC236}">
                  <a16:creationId xmlns:a16="http://schemas.microsoft.com/office/drawing/2014/main" id="{C4D206DA-DA0C-4B47-AB60-03AABFFA7D1A}"/>
                </a:ext>
              </a:extLst>
            </p:cNvPr>
            <p:cNvSpPr>
              <a:spLocks noChangeShapeType="1"/>
            </p:cNvSpPr>
            <p:nvPr/>
          </p:nvSpPr>
          <p:spPr bwMode="auto">
            <a:xfrm flipV="1">
              <a:off x="11138711" y="4869273"/>
              <a:ext cx="4840" cy="1613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40" name="Freeform 171">
              <a:extLst>
                <a:ext uri="{FF2B5EF4-FFF2-40B4-BE49-F238E27FC236}">
                  <a16:creationId xmlns:a16="http://schemas.microsoft.com/office/drawing/2014/main" id="{A47E2EFC-2A8E-4B8D-A85E-2A259705DBD3}"/>
                </a:ext>
              </a:extLst>
            </p:cNvPr>
            <p:cNvSpPr>
              <a:spLocks/>
            </p:cNvSpPr>
            <p:nvPr/>
          </p:nvSpPr>
          <p:spPr bwMode="auto">
            <a:xfrm>
              <a:off x="11135485" y="4869273"/>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41" name="Freeform 172">
              <a:extLst>
                <a:ext uri="{FF2B5EF4-FFF2-40B4-BE49-F238E27FC236}">
                  <a16:creationId xmlns:a16="http://schemas.microsoft.com/office/drawing/2014/main" id="{F7507DEF-9271-47CF-A57E-74F00DD08AF6}"/>
                </a:ext>
              </a:extLst>
            </p:cNvPr>
            <p:cNvSpPr>
              <a:spLocks/>
            </p:cNvSpPr>
            <p:nvPr/>
          </p:nvSpPr>
          <p:spPr bwMode="auto">
            <a:xfrm>
              <a:off x="11125805" y="4866047"/>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42" name="Line 173">
              <a:extLst>
                <a:ext uri="{FF2B5EF4-FFF2-40B4-BE49-F238E27FC236}">
                  <a16:creationId xmlns:a16="http://schemas.microsoft.com/office/drawing/2014/main" id="{D01AC4A6-799E-460F-ACCC-AAB0B46F26E4}"/>
                </a:ext>
              </a:extLst>
            </p:cNvPr>
            <p:cNvSpPr>
              <a:spLocks noChangeShapeType="1"/>
            </p:cNvSpPr>
            <p:nvPr/>
          </p:nvSpPr>
          <p:spPr bwMode="auto">
            <a:xfrm flipV="1">
              <a:off x="11125805" y="4866047"/>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43" name="Freeform 174">
              <a:extLst>
                <a:ext uri="{FF2B5EF4-FFF2-40B4-BE49-F238E27FC236}">
                  <a16:creationId xmlns:a16="http://schemas.microsoft.com/office/drawing/2014/main" id="{8FF60A33-918F-45A3-BC7A-15B0558F82C2}"/>
                </a:ext>
              </a:extLst>
            </p:cNvPr>
            <p:cNvSpPr>
              <a:spLocks/>
            </p:cNvSpPr>
            <p:nvPr/>
          </p:nvSpPr>
          <p:spPr bwMode="auto">
            <a:xfrm>
              <a:off x="11122579" y="4864434"/>
              <a:ext cx="11292" cy="17745"/>
            </a:xfrm>
            <a:custGeom>
              <a:avLst/>
              <a:gdLst>
                <a:gd name="T0" fmla="*/ 3 w 7"/>
                <a:gd name="T1" fmla="*/ 0 h 11"/>
                <a:gd name="T2" fmla="*/ 7 w 7"/>
                <a:gd name="T3" fmla="*/ 2 h 11"/>
                <a:gd name="T4" fmla="*/ 4 w 7"/>
                <a:gd name="T5" fmla="*/ 11 h 11"/>
                <a:gd name="T6" fmla="*/ 0 w 7"/>
                <a:gd name="T7" fmla="*/ 10 h 11"/>
                <a:gd name="T8" fmla="*/ 3 w 7"/>
                <a:gd name="T9" fmla="*/ 0 h 11"/>
              </a:gdLst>
              <a:ahLst/>
              <a:cxnLst>
                <a:cxn ang="0">
                  <a:pos x="T0" y="T1"/>
                </a:cxn>
                <a:cxn ang="0">
                  <a:pos x="T2" y="T3"/>
                </a:cxn>
                <a:cxn ang="0">
                  <a:pos x="T4" y="T5"/>
                </a:cxn>
                <a:cxn ang="0">
                  <a:pos x="T6" y="T7"/>
                </a:cxn>
                <a:cxn ang="0">
                  <a:pos x="T8" y="T9"/>
                </a:cxn>
              </a:cxnLst>
              <a:rect l="0" t="0" r="r" b="b"/>
              <a:pathLst>
                <a:path w="7" h="11">
                  <a:moveTo>
                    <a:pt x="3" y="0"/>
                  </a:moveTo>
                  <a:lnTo>
                    <a:pt x="7" y="2"/>
                  </a:lnTo>
                  <a:lnTo>
                    <a:pt x="4" y="11"/>
                  </a:lnTo>
                  <a:lnTo>
                    <a:pt x="0" y="10"/>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44" name="Freeform 175">
              <a:extLst>
                <a:ext uri="{FF2B5EF4-FFF2-40B4-BE49-F238E27FC236}">
                  <a16:creationId xmlns:a16="http://schemas.microsoft.com/office/drawing/2014/main" id="{F90CF37C-4B99-43F1-BA1C-648A46715A25}"/>
                </a:ext>
              </a:extLst>
            </p:cNvPr>
            <p:cNvSpPr>
              <a:spLocks/>
            </p:cNvSpPr>
            <p:nvPr/>
          </p:nvSpPr>
          <p:spPr bwMode="auto">
            <a:xfrm>
              <a:off x="11112900" y="4862821"/>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45" name="Line 176">
              <a:extLst>
                <a:ext uri="{FF2B5EF4-FFF2-40B4-BE49-F238E27FC236}">
                  <a16:creationId xmlns:a16="http://schemas.microsoft.com/office/drawing/2014/main" id="{1E34C406-7F34-49C1-BDF3-75A0A1D20783}"/>
                </a:ext>
              </a:extLst>
            </p:cNvPr>
            <p:cNvSpPr>
              <a:spLocks noChangeShapeType="1"/>
            </p:cNvSpPr>
            <p:nvPr/>
          </p:nvSpPr>
          <p:spPr bwMode="auto">
            <a:xfrm flipV="1">
              <a:off x="11112900" y="4862821"/>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46" name="Freeform 177">
              <a:extLst>
                <a:ext uri="{FF2B5EF4-FFF2-40B4-BE49-F238E27FC236}">
                  <a16:creationId xmlns:a16="http://schemas.microsoft.com/office/drawing/2014/main" id="{BB6E0E6C-9F66-4081-A0C0-B99B0F9E42C3}"/>
                </a:ext>
              </a:extLst>
            </p:cNvPr>
            <p:cNvSpPr>
              <a:spLocks/>
            </p:cNvSpPr>
            <p:nvPr/>
          </p:nvSpPr>
          <p:spPr bwMode="auto">
            <a:xfrm>
              <a:off x="11109674" y="4861208"/>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47" name="Freeform 178">
              <a:extLst>
                <a:ext uri="{FF2B5EF4-FFF2-40B4-BE49-F238E27FC236}">
                  <a16:creationId xmlns:a16="http://schemas.microsoft.com/office/drawing/2014/main" id="{82B518FA-10DE-4B4B-88CB-0C40699C2BD7}"/>
                </a:ext>
              </a:extLst>
            </p:cNvPr>
            <p:cNvSpPr>
              <a:spLocks/>
            </p:cNvSpPr>
            <p:nvPr/>
          </p:nvSpPr>
          <p:spPr bwMode="auto">
            <a:xfrm>
              <a:off x="11099994" y="4843462"/>
              <a:ext cx="8066" cy="29037"/>
            </a:xfrm>
            <a:custGeom>
              <a:avLst/>
              <a:gdLst>
                <a:gd name="T0" fmla="*/ 0 w 5"/>
                <a:gd name="T1" fmla="*/ 18 h 18"/>
                <a:gd name="T2" fmla="*/ 5 w 5"/>
                <a:gd name="T3" fmla="*/ 0 h 18"/>
                <a:gd name="T4" fmla="*/ 0 w 5"/>
                <a:gd name="T5" fmla="*/ 18 h 18"/>
              </a:gdLst>
              <a:ahLst/>
              <a:cxnLst>
                <a:cxn ang="0">
                  <a:pos x="T0" y="T1"/>
                </a:cxn>
                <a:cxn ang="0">
                  <a:pos x="T2" y="T3"/>
                </a:cxn>
                <a:cxn ang="0">
                  <a:pos x="T4" y="T5"/>
                </a:cxn>
              </a:cxnLst>
              <a:rect l="0" t="0" r="r" b="b"/>
              <a:pathLst>
                <a:path w="5" h="18">
                  <a:moveTo>
                    <a:pt x="0" y="18"/>
                  </a:moveTo>
                  <a:lnTo>
                    <a:pt x="5" y="0"/>
                  </a:lnTo>
                  <a:lnTo>
                    <a:pt x="0" y="18"/>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48" name="Line 179">
              <a:extLst>
                <a:ext uri="{FF2B5EF4-FFF2-40B4-BE49-F238E27FC236}">
                  <a16:creationId xmlns:a16="http://schemas.microsoft.com/office/drawing/2014/main" id="{AC3EC8BF-5188-4C0A-A051-9BC2687FE534}"/>
                </a:ext>
              </a:extLst>
            </p:cNvPr>
            <p:cNvSpPr>
              <a:spLocks noChangeShapeType="1"/>
            </p:cNvSpPr>
            <p:nvPr/>
          </p:nvSpPr>
          <p:spPr bwMode="auto">
            <a:xfrm flipV="1">
              <a:off x="11099994" y="4843462"/>
              <a:ext cx="8066" cy="290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49" name="Freeform 180">
              <a:extLst>
                <a:ext uri="{FF2B5EF4-FFF2-40B4-BE49-F238E27FC236}">
                  <a16:creationId xmlns:a16="http://schemas.microsoft.com/office/drawing/2014/main" id="{0867029C-D957-4D4D-B1F7-D064B18419EB}"/>
                </a:ext>
              </a:extLst>
            </p:cNvPr>
            <p:cNvSpPr>
              <a:spLocks/>
            </p:cNvSpPr>
            <p:nvPr/>
          </p:nvSpPr>
          <p:spPr bwMode="auto">
            <a:xfrm>
              <a:off x="11096768" y="4841849"/>
              <a:ext cx="14519" cy="32264"/>
            </a:xfrm>
            <a:custGeom>
              <a:avLst/>
              <a:gdLst>
                <a:gd name="T0" fmla="*/ 5 w 9"/>
                <a:gd name="T1" fmla="*/ 0 h 20"/>
                <a:gd name="T2" fmla="*/ 9 w 9"/>
                <a:gd name="T3" fmla="*/ 2 h 20"/>
                <a:gd name="T4" fmla="*/ 4 w 9"/>
                <a:gd name="T5" fmla="*/ 20 h 20"/>
                <a:gd name="T6" fmla="*/ 0 w 9"/>
                <a:gd name="T7" fmla="*/ 19 h 20"/>
                <a:gd name="T8" fmla="*/ 5 w 9"/>
                <a:gd name="T9" fmla="*/ 0 h 20"/>
              </a:gdLst>
              <a:ahLst/>
              <a:cxnLst>
                <a:cxn ang="0">
                  <a:pos x="T0" y="T1"/>
                </a:cxn>
                <a:cxn ang="0">
                  <a:pos x="T2" y="T3"/>
                </a:cxn>
                <a:cxn ang="0">
                  <a:pos x="T4" y="T5"/>
                </a:cxn>
                <a:cxn ang="0">
                  <a:pos x="T6" y="T7"/>
                </a:cxn>
                <a:cxn ang="0">
                  <a:pos x="T8" y="T9"/>
                </a:cxn>
              </a:cxnLst>
              <a:rect l="0" t="0" r="r" b="b"/>
              <a:pathLst>
                <a:path w="9" h="20">
                  <a:moveTo>
                    <a:pt x="5" y="0"/>
                  </a:moveTo>
                  <a:lnTo>
                    <a:pt x="9" y="2"/>
                  </a:lnTo>
                  <a:lnTo>
                    <a:pt x="4" y="20"/>
                  </a:lnTo>
                  <a:lnTo>
                    <a:pt x="0" y="19"/>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50" name="Freeform 181">
              <a:extLst>
                <a:ext uri="{FF2B5EF4-FFF2-40B4-BE49-F238E27FC236}">
                  <a16:creationId xmlns:a16="http://schemas.microsoft.com/office/drawing/2014/main" id="{149B8023-FEEE-45FC-8308-B70058F7262B}"/>
                </a:ext>
              </a:extLst>
            </p:cNvPr>
            <p:cNvSpPr>
              <a:spLocks/>
            </p:cNvSpPr>
            <p:nvPr/>
          </p:nvSpPr>
          <p:spPr bwMode="auto">
            <a:xfrm>
              <a:off x="11087089" y="4854755"/>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51" name="Line 182">
              <a:extLst>
                <a:ext uri="{FF2B5EF4-FFF2-40B4-BE49-F238E27FC236}">
                  <a16:creationId xmlns:a16="http://schemas.microsoft.com/office/drawing/2014/main" id="{AA384A56-D991-4700-82C4-925419C24274}"/>
                </a:ext>
              </a:extLst>
            </p:cNvPr>
            <p:cNvSpPr>
              <a:spLocks noChangeShapeType="1"/>
            </p:cNvSpPr>
            <p:nvPr/>
          </p:nvSpPr>
          <p:spPr bwMode="auto">
            <a:xfrm flipV="1">
              <a:off x="11087089" y="4854755"/>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52" name="Freeform 183">
              <a:extLst>
                <a:ext uri="{FF2B5EF4-FFF2-40B4-BE49-F238E27FC236}">
                  <a16:creationId xmlns:a16="http://schemas.microsoft.com/office/drawing/2014/main" id="{ABA16194-5B79-4F6E-B967-CDD4E589CC91}"/>
                </a:ext>
              </a:extLst>
            </p:cNvPr>
            <p:cNvSpPr>
              <a:spLocks/>
            </p:cNvSpPr>
            <p:nvPr/>
          </p:nvSpPr>
          <p:spPr bwMode="auto">
            <a:xfrm>
              <a:off x="11083863" y="4853142"/>
              <a:ext cx="9679" cy="16132"/>
            </a:xfrm>
            <a:custGeom>
              <a:avLst/>
              <a:gdLst>
                <a:gd name="T0" fmla="*/ 2 w 6"/>
                <a:gd name="T1" fmla="*/ 0 h 10"/>
                <a:gd name="T2" fmla="*/ 6 w 6"/>
                <a:gd name="T3" fmla="*/ 1 h 10"/>
                <a:gd name="T4" fmla="*/ 4 w 6"/>
                <a:gd name="T5" fmla="*/ 10 h 10"/>
                <a:gd name="T6" fmla="*/ 0 w 6"/>
                <a:gd name="T7" fmla="*/ 9 h 10"/>
                <a:gd name="T8" fmla="*/ 2 w 6"/>
                <a:gd name="T9" fmla="*/ 0 h 10"/>
              </a:gdLst>
              <a:ahLst/>
              <a:cxnLst>
                <a:cxn ang="0">
                  <a:pos x="T0" y="T1"/>
                </a:cxn>
                <a:cxn ang="0">
                  <a:pos x="T2" y="T3"/>
                </a:cxn>
                <a:cxn ang="0">
                  <a:pos x="T4" y="T5"/>
                </a:cxn>
                <a:cxn ang="0">
                  <a:pos x="T6" y="T7"/>
                </a:cxn>
                <a:cxn ang="0">
                  <a:pos x="T8" y="T9"/>
                </a:cxn>
              </a:cxnLst>
              <a:rect l="0" t="0" r="r" b="b"/>
              <a:pathLst>
                <a:path w="6" h="10">
                  <a:moveTo>
                    <a:pt x="2" y="0"/>
                  </a:moveTo>
                  <a:lnTo>
                    <a:pt x="6" y="1"/>
                  </a:lnTo>
                  <a:lnTo>
                    <a:pt x="4" y="10"/>
                  </a:lnTo>
                  <a:lnTo>
                    <a:pt x="0" y="9"/>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53" name="Freeform 184">
              <a:extLst>
                <a:ext uri="{FF2B5EF4-FFF2-40B4-BE49-F238E27FC236}">
                  <a16:creationId xmlns:a16="http://schemas.microsoft.com/office/drawing/2014/main" id="{50942F96-B84D-434D-90AA-CA0228B2BD5E}"/>
                </a:ext>
              </a:extLst>
            </p:cNvPr>
            <p:cNvSpPr>
              <a:spLocks/>
            </p:cNvSpPr>
            <p:nvPr/>
          </p:nvSpPr>
          <p:spPr bwMode="auto">
            <a:xfrm>
              <a:off x="11074184" y="4849915"/>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54" name="Line 185">
              <a:extLst>
                <a:ext uri="{FF2B5EF4-FFF2-40B4-BE49-F238E27FC236}">
                  <a16:creationId xmlns:a16="http://schemas.microsoft.com/office/drawing/2014/main" id="{0FCBD984-FD0C-4C55-A648-347765D3CCDD}"/>
                </a:ext>
              </a:extLst>
            </p:cNvPr>
            <p:cNvSpPr>
              <a:spLocks noChangeShapeType="1"/>
            </p:cNvSpPr>
            <p:nvPr/>
          </p:nvSpPr>
          <p:spPr bwMode="auto">
            <a:xfrm flipV="1">
              <a:off x="11074184" y="4849915"/>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55" name="Freeform 186">
              <a:extLst>
                <a:ext uri="{FF2B5EF4-FFF2-40B4-BE49-F238E27FC236}">
                  <a16:creationId xmlns:a16="http://schemas.microsoft.com/office/drawing/2014/main" id="{0D7CD8DD-D214-4E73-A174-8F2339CA9AB4}"/>
                </a:ext>
              </a:extLst>
            </p:cNvPr>
            <p:cNvSpPr>
              <a:spLocks/>
            </p:cNvSpPr>
            <p:nvPr/>
          </p:nvSpPr>
          <p:spPr bwMode="auto">
            <a:xfrm>
              <a:off x="11070957" y="4848302"/>
              <a:ext cx="9679" cy="17745"/>
            </a:xfrm>
            <a:custGeom>
              <a:avLst/>
              <a:gdLst>
                <a:gd name="T0" fmla="*/ 2 w 6"/>
                <a:gd name="T1" fmla="*/ 0 h 11"/>
                <a:gd name="T2" fmla="*/ 6 w 6"/>
                <a:gd name="T3" fmla="*/ 2 h 11"/>
                <a:gd name="T4" fmla="*/ 3 w 6"/>
                <a:gd name="T5" fmla="*/ 11 h 11"/>
                <a:gd name="T6" fmla="*/ 0 w 6"/>
                <a:gd name="T7" fmla="*/ 10 h 11"/>
                <a:gd name="T8" fmla="*/ 2 w 6"/>
                <a:gd name="T9" fmla="*/ 0 h 11"/>
              </a:gdLst>
              <a:ahLst/>
              <a:cxnLst>
                <a:cxn ang="0">
                  <a:pos x="T0" y="T1"/>
                </a:cxn>
                <a:cxn ang="0">
                  <a:pos x="T2" y="T3"/>
                </a:cxn>
                <a:cxn ang="0">
                  <a:pos x="T4" y="T5"/>
                </a:cxn>
                <a:cxn ang="0">
                  <a:pos x="T6" y="T7"/>
                </a:cxn>
                <a:cxn ang="0">
                  <a:pos x="T8" y="T9"/>
                </a:cxn>
              </a:cxnLst>
              <a:rect l="0" t="0" r="r" b="b"/>
              <a:pathLst>
                <a:path w="6" h="11">
                  <a:moveTo>
                    <a:pt x="2" y="0"/>
                  </a:moveTo>
                  <a:lnTo>
                    <a:pt x="6" y="2"/>
                  </a:lnTo>
                  <a:lnTo>
                    <a:pt x="3" y="11"/>
                  </a:lnTo>
                  <a:lnTo>
                    <a:pt x="0" y="1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56" name="Freeform 187">
              <a:extLst>
                <a:ext uri="{FF2B5EF4-FFF2-40B4-BE49-F238E27FC236}">
                  <a16:creationId xmlns:a16="http://schemas.microsoft.com/office/drawing/2014/main" id="{9CC9A4AA-5286-40BC-ACED-423EE0036DFB}"/>
                </a:ext>
              </a:extLst>
            </p:cNvPr>
            <p:cNvSpPr>
              <a:spLocks/>
            </p:cNvSpPr>
            <p:nvPr/>
          </p:nvSpPr>
          <p:spPr bwMode="auto">
            <a:xfrm>
              <a:off x="11061278" y="4846689"/>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57" name="Line 188">
              <a:extLst>
                <a:ext uri="{FF2B5EF4-FFF2-40B4-BE49-F238E27FC236}">
                  <a16:creationId xmlns:a16="http://schemas.microsoft.com/office/drawing/2014/main" id="{819DC95D-2BF6-4E9F-B14F-000E2FD29F22}"/>
                </a:ext>
              </a:extLst>
            </p:cNvPr>
            <p:cNvSpPr>
              <a:spLocks noChangeShapeType="1"/>
            </p:cNvSpPr>
            <p:nvPr/>
          </p:nvSpPr>
          <p:spPr bwMode="auto">
            <a:xfrm flipV="1">
              <a:off x="11061278" y="4846689"/>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58" name="Freeform 189">
              <a:extLst>
                <a:ext uri="{FF2B5EF4-FFF2-40B4-BE49-F238E27FC236}">
                  <a16:creationId xmlns:a16="http://schemas.microsoft.com/office/drawing/2014/main" id="{A43606B7-AE92-46C8-B244-CDDCF21C1436}"/>
                </a:ext>
              </a:extLst>
            </p:cNvPr>
            <p:cNvSpPr>
              <a:spLocks/>
            </p:cNvSpPr>
            <p:nvPr/>
          </p:nvSpPr>
          <p:spPr bwMode="auto">
            <a:xfrm>
              <a:off x="11058052" y="4845076"/>
              <a:ext cx="9679" cy="16132"/>
            </a:xfrm>
            <a:custGeom>
              <a:avLst/>
              <a:gdLst>
                <a:gd name="T0" fmla="*/ 2 w 6"/>
                <a:gd name="T1" fmla="*/ 0 h 10"/>
                <a:gd name="T2" fmla="*/ 6 w 6"/>
                <a:gd name="T3" fmla="*/ 1 h 10"/>
                <a:gd name="T4" fmla="*/ 4 w 6"/>
                <a:gd name="T5" fmla="*/ 10 h 10"/>
                <a:gd name="T6" fmla="*/ 0 w 6"/>
                <a:gd name="T7" fmla="*/ 9 h 10"/>
                <a:gd name="T8" fmla="*/ 2 w 6"/>
                <a:gd name="T9" fmla="*/ 0 h 10"/>
              </a:gdLst>
              <a:ahLst/>
              <a:cxnLst>
                <a:cxn ang="0">
                  <a:pos x="T0" y="T1"/>
                </a:cxn>
                <a:cxn ang="0">
                  <a:pos x="T2" y="T3"/>
                </a:cxn>
                <a:cxn ang="0">
                  <a:pos x="T4" y="T5"/>
                </a:cxn>
                <a:cxn ang="0">
                  <a:pos x="T6" y="T7"/>
                </a:cxn>
                <a:cxn ang="0">
                  <a:pos x="T8" y="T9"/>
                </a:cxn>
              </a:cxnLst>
              <a:rect l="0" t="0" r="r" b="b"/>
              <a:pathLst>
                <a:path w="6" h="10">
                  <a:moveTo>
                    <a:pt x="2" y="0"/>
                  </a:moveTo>
                  <a:lnTo>
                    <a:pt x="6" y="1"/>
                  </a:lnTo>
                  <a:lnTo>
                    <a:pt x="4" y="10"/>
                  </a:lnTo>
                  <a:lnTo>
                    <a:pt x="0" y="9"/>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59" name="Freeform 190">
              <a:extLst>
                <a:ext uri="{FF2B5EF4-FFF2-40B4-BE49-F238E27FC236}">
                  <a16:creationId xmlns:a16="http://schemas.microsoft.com/office/drawing/2014/main" id="{2E70AD86-D749-4A03-AA13-FF1F1F88C13E}"/>
                </a:ext>
              </a:extLst>
            </p:cNvPr>
            <p:cNvSpPr>
              <a:spLocks/>
            </p:cNvSpPr>
            <p:nvPr/>
          </p:nvSpPr>
          <p:spPr bwMode="auto">
            <a:xfrm>
              <a:off x="11046759" y="4841849"/>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60" name="Line 191">
              <a:extLst>
                <a:ext uri="{FF2B5EF4-FFF2-40B4-BE49-F238E27FC236}">
                  <a16:creationId xmlns:a16="http://schemas.microsoft.com/office/drawing/2014/main" id="{C85A83B2-0EFF-46B3-88B8-7EEAAE8D1F34}"/>
                </a:ext>
              </a:extLst>
            </p:cNvPr>
            <p:cNvSpPr>
              <a:spLocks noChangeShapeType="1"/>
            </p:cNvSpPr>
            <p:nvPr/>
          </p:nvSpPr>
          <p:spPr bwMode="auto">
            <a:xfrm flipV="1">
              <a:off x="11046759" y="4841849"/>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61" name="Freeform 192">
              <a:extLst>
                <a:ext uri="{FF2B5EF4-FFF2-40B4-BE49-F238E27FC236}">
                  <a16:creationId xmlns:a16="http://schemas.microsoft.com/office/drawing/2014/main" id="{23BF9A96-C8F3-4D6C-80E1-DA81D41FFC16}"/>
                </a:ext>
              </a:extLst>
            </p:cNvPr>
            <p:cNvSpPr>
              <a:spLocks/>
            </p:cNvSpPr>
            <p:nvPr/>
          </p:nvSpPr>
          <p:spPr bwMode="auto">
            <a:xfrm>
              <a:off x="11045146" y="4841849"/>
              <a:ext cx="9679" cy="16132"/>
            </a:xfrm>
            <a:custGeom>
              <a:avLst/>
              <a:gdLst>
                <a:gd name="T0" fmla="*/ 2 w 6"/>
                <a:gd name="T1" fmla="*/ 0 h 10"/>
                <a:gd name="T2" fmla="*/ 6 w 6"/>
                <a:gd name="T3" fmla="*/ 1 h 10"/>
                <a:gd name="T4" fmla="*/ 3 w 6"/>
                <a:gd name="T5" fmla="*/ 10 h 10"/>
                <a:gd name="T6" fmla="*/ 0 w 6"/>
                <a:gd name="T7" fmla="*/ 9 h 10"/>
                <a:gd name="T8" fmla="*/ 2 w 6"/>
                <a:gd name="T9" fmla="*/ 0 h 10"/>
              </a:gdLst>
              <a:ahLst/>
              <a:cxnLst>
                <a:cxn ang="0">
                  <a:pos x="T0" y="T1"/>
                </a:cxn>
                <a:cxn ang="0">
                  <a:pos x="T2" y="T3"/>
                </a:cxn>
                <a:cxn ang="0">
                  <a:pos x="T4" y="T5"/>
                </a:cxn>
                <a:cxn ang="0">
                  <a:pos x="T6" y="T7"/>
                </a:cxn>
                <a:cxn ang="0">
                  <a:pos x="T8" y="T9"/>
                </a:cxn>
              </a:cxnLst>
              <a:rect l="0" t="0" r="r" b="b"/>
              <a:pathLst>
                <a:path w="6" h="10">
                  <a:moveTo>
                    <a:pt x="2" y="0"/>
                  </a:moveTo>
                  <a:lnTo>
                    <a:pt x="6" y="1"/>
                  </a:lnTo>
                  <a:lnTo>
                    <a:pt x="3" y="10"/>
                  </a:lnTo>
                  <a:lnTo>
                    <a:pt x="0" y="9"/>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62" name="Freeform 193">
              <a:extLst>
                <a:ext uri="{FF2B5EF4-FFF2-40B4-BE49-F238E27FC236}">
                  <a16:creationId xmlns:a16="http://schemas.microsoft.com/office/drawing/2014/main" id="{C80A5F94-E418-4F9A-80AF-E3BACA4607C6}"/>
                </a:ext>
              </a:extLst>
            </p:cNvPr>
            <p:cNvSpPr>
              <a:spLocks/>
            </p:cNvSpPr>
            <p:nvPr/>
          </p:nvSpPr>
          <p:spPr bwMode="auto">
            <a:xfrm>
              <a:off x="11033854" y="4838623"/>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63" name="Line 194">
              <a:extLst>
                <a:ext uri="{FF2B5EF4-FFF2-40B4-BE49-F238E27FC236}">
                  <a16:creationId xmlns:a16="http://schemas.microsoft.com/office/drawing/2014/main" id="{E349A9D1-55E3-4F88-AACA-550163DC097E}"/>
                </a:ext>
              </a:extLst>
            </p:cNvPr>
            <p:cNvSpPr>
              <a:spLocks noChangeShapeType="1"/>
            </p:cNvSpPr>
            <p:nvPr/>
          </p:nvSpPr>
          <p:spPr bwMode="auto">
            <a:xfrm flipV="1">
              <a:off x="11033854" y="4838623"/>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64" name="Freeform 195">
              <a:extLst>
                <a:ext uri="{FF2B5EF4-FFF2-40B4-BE49-F238E27FC236}">
                  <a16:creationId xmlns:a16="http://schemas.microsoft.com/office/drawing/2014/main" id="{276A9274-2D0D-4747-806A-B86E3B8706C8}"/>
                </a:ext>
              </a:extLst>
            </p:cNvPr>
            <p:cNvSpPr>
              <a:spLocks/>
            </p:cNvSpPr>
            <p:nvPr/>
          </p:nvSpPr>
          <p:spPr bwMode="auto">
            <a:xfrm>
              <a:off x="11030628" y="4837010"/>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65" name="Freeform 196">
              <a:extLst>
                <a:ext uri="{FF2B5EF4-FFF2-40B4-BE49-F238E27FC236}">
                  <a16:creationId xmlns:a16="http://schemas.microsoft.com/office/drawing/2014/main" id="{284870CD-48B5-42AF-BE1B-C8DE4BA0A7F7}"/>
                </a:ext>
              </a:extLst>
            </p:cNvPr>
            <p:cNvSpPr>
              <a:spLocks/>
            </p:cNvSpPr>
            <p:nvPr/>
          </p:nvSpPr>
          <p:spPr bwMode="auto">
            <a:xfrm>
              <a:off x="11020948" y="4819265"/>
              <a:ext cx="9679" cy="29037"/>
            </a:xfrm>
            <a:custGeom>
              <a:avLst/>
              <a:gdLst>
                <a:gd name="T0" fmla="*/ 0 w 6"/>
                <a:gd name="T1" fmla="*/ 18 h 18"/>
                <a:gd name="T2" fmla="*/ 6 w 6"/>
                <a:gd name="T3" fmla="*/ 0 h 18"/>
                <a:gd name="T4" fmla="*/ 0 w 6"/>
                <a:gd name="T5" fmla="*/ 18 h 18"/>
              </a:gdLst>
              <a:ahLst/>
              <a:cxnLst>
                <a:cxn ang="0">
                  <a:pos x="T0" y="T1"/>
                </a:cxn>
                <a:cxn ang="0">
                  <a:pos x="T2" y="T3"/>
                </a:cxn>
                <a:cxn ang="0">
                  <a:pos x="T4" y="T5"/>
                </a:cxn>
              </a:cxnLst>
              <a:rect l="0" t="0" r="r" b="b"/>
              <a:pathLst>
                <a:path w="6" h="18">
                  <a:moveTo>
                    <a:pt x="0" y="18"/>
                  </a:moveTo>
                  <a:lnTo>
                    <a:pt x="6" y="0"/>
                  </a:lnTo>
                  <a:lnTo>
                    <a:pt x="0" y="18"/>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66" name="Line 197">
              <a:extLst>
                <a:ext uri="{FF2B5EF4-FFF2-40B4-BE49-F238E27FC236}">
                  <a16:creationId xmlns:a16="http://schemas.microsoft.com/office/drawing/2014/main" id="{83A206CD-5F16-4668-ADC0-F449E3C913C9}"/>
                </a:ext>
              </a:extLst>
            </p:cNvPr>
            <p:cNvSpPr>
              <a:spLocks noChangeShapeType="1"/>
            </p:cNvSpPr>
            <p:nvPr/>
          </p:nvSpPr>
          <p:spPr bwMode="auto">
            <a:xfrm flipV="1">
              <a:off x="11020948" y="4819265"/>
              <a:ext cx="9679" cy="290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67" name="Freeform 198">
              <a:extLst>
                <a:ext uri="{FF2B5EF4-FFF2-40B4-BE49-F238E27FC236}">
                  <a16:creationId xmlns:a16="http://schemas.microsoft.com/office/drawing/2014/main" id="{2B3F803A-94FB-498E-8C3A-BEC56806C84F}"/>
                </a:ext>
              </a:extLst>
            </p:cNvPr>
            <p:cNvSpPr>
              <a:spLocks/>
            </p:cNvSpPr>
            <p:nvPr/>
          </p:nvSpPr>
          <p:spPr bwMode="auto">
            <a:xfrm>
              <a:off x="11017722" y="4819265"/>
              <a:ext cx="16132" cy="30651"/>
            </a:xfrm>
            <a:custGeom>
              <a:avLst/>
              <a:gdLst>
                <a:gd name="T0" fmla="*/ 6 w 10"/>
                <a:gd name="T1" fmla="*/ 0 h 19"/>
                <a:gd name="T2" fmla="*/ 10 w 10"/>
                <a:gd name="T3" fmla="*/ 1 h 19"/>
                <a:gd name="T4" fmla="*/ 4 w 10"/>
                <a:gd name="T5" fmla="*/ 19 h 19"/>
                <a:gd name="T6" fmla="*/ 0 w 10"/>
                <a:gd name="T7" fmla="*/ 18 h 19"/>
                <a:gd name="T8" fmla="*/ 6 w 10"/>
                <a:gd name="T9" fmla="*/ 0 h 19"/>
              </a:gdLst>
              <a:ahLst/>
              <a:cxnLst>
                <a:cxn ang="0">
                  <a:pos x="T0" y="T1"/>
                </a:cxn>
                <a:cxn ang="0">
                  <a:pos x="T2" y="T3"/>
                </a:cxn>
                <a:cxn ang="0">
                  <a:pos x="T4" y="T5"/>
                </a:cxn>
                <a:cxn ang="0">
                  <a:pos x="T6" y="T7"/>
                </a:cxn>
                <a:cxn ang="0">
                  <a:pos x="T8" y="T9"/>
                </a:cxn>
              </a:cxnLst>
              <a:rect l="0" t="0" r="r" b="b"/>
              <a:pathLst>
                <a:path w="10" h="19">
                  <a:moveTo>
                    <a:pt x="6" y="0"/>
                  </a:moveTo>
                  <a:lnTo>
                    <a:pt x="10" y="1"/>
                  </a:lnTo>
                  <a:lnTo>
                    <a:pt x="4" y="19"/>
                  </a:lnTo>
                  <a:lnTo>
                    <a:pt x="0" y="18"/>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68" name="Freeform 199">
              <a:extLst>
                <a:ext uri="{FF2B5EF4-FFF2-40B4-BE49-F238E27FC236}">
                  <a16:creationId xmlns:a16="http://schemas.microsoft.com/office/drawing/2014/main" id="{0FE96524-F8B6-4C8E-AA9C-FBCA11CF29C0}"/>
                </a:ext>
              </a:extLst>
            </p:cNvPr>
            <p:cNvSpPr>
              <a:spLocks/>
            </p:cNvSpPr>
            <p:nvPr/>
          </p:nvSpPr>
          <p:spPr bwMode="auto">
            <a:xfrm>
              <a:off x="11008043" y="4830557"/>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69" name="Line 200">
              <a:extLst>
                <a:ext uri="{FF2B5EF4-FFF2-40B4-BE49-F238E27FC236}">
                  <a16:creationId xmlns:a16="http://schemas.microsoft.com/office/drawing/2014/main" id="{639853C4-D11D-4EA3-B46D-19662627505D}"/>
                </a:ext>
              </a:extLst>
            </p:cNvPr>
            <p:cNvSpPr>
              <a:spLocks noChangeShapeType="1"/>
            </p:cNvSpPr>
            <p:nvPr/>
          </p:nvSpPr>
          <p:spPr bwMode="auto">
            <a:xfrm flipV="1">
              <a:off x="11008043" y="4830557"/>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70" name="Freeform 201">
              <a:extLst>
                <a:ext uri="{FF2B5EF4-FFF2-40B4-BE49-F238E27FC236}">
                  <a16:creationId xmlns:a16="http://schemas.microsoft.com/office/drawing/2014/main" id="{97C17A5D-5FE0-4EB2-B0CF-E327DE43F987}"/>
                </a:ext>
              </a:extLst>
            </p:cNvPr>
            <p:cNvSpPr>
              <a:spLocks/>
            </p:cNvSpPr>
            <p:nvPr/>
          </p:nvSpPr>
          <p:spPr bwMode="auto">
            <a:xfrm>
              <a:off x="11004817" y="4828944"/>
              <a:ext cx="9679" cy="16132"/>
            </a:xfrm>
            <a:custGeom>
              <a:avLst/>
              <a:gdLst>
                <a:gd name="T0" fmla="*/ 2 w 6"/>
                <a:gd name="T1" fmla="*/ 0 h 10"/>
                <a:gd name="T2" fmla="*/ 6 w 6"/>
                <a:gd name="T3" fmla="*/ 1 h 10"/>
                <a:gd name="T4" fmla="*/ 4 w 6"/>
                <a:gd name="T5" fmla="*/ 10 h 10"/>
                <a:gd name="T6" fmla="*/ 0 w 6"/>
                <a:gd name="T7" fmla="*/ 9 h 10"/>
                <a:gd name="T8" fmla="*/ 2 w 6"/>
                <a:gd name="T9" fmla="*/ 0 h 10"/>
              </a:gdLst>
              <a:ahLst/>
              <a:cxnLst>
                <a:cxn ang="0">
                  <a:pos x="T0" y="T1"/>
                </a:cxn>
                <a:cxn ang="0">
                  <a:pos x="T2" y="T3"/>
                </a:cxn>
                <a:cxn ang="0">
                  <a:pos x="T4" y="T5"/>
                </a:cxn>
                <a:cxn ang="0">
                  <a:pos x="T6" y="T7"/>
                </a:cxn>
                <a:cxn ang="0">
                  <a:pos x="T8" y="T9"/>
                </a:cxn>
              </a:cxnLst>
              <a:rect l="0" t="0" r="r" b="b"/>
              <a:pathLst>
                <a:path w="6" h="10">
                  <a:moveTo>
                    <a:pt x="2" y="0"/>
                  </a:moveTo>
                  <a:lnTo>
                    <a:pt x="6" y="1"/>
                  </a:lnTo>
                  <a:lnTo>
                    <a:pt x="4" y="10"/>
                  </a:lnTo>
                  <a:lnTo>
                    <a:pt x="0" y="9"/>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71" name="Freeform 202">
              <a:extLst>
                <a:ext uri="{FF2B5EF4-FFF2-40B4-BE49-F238E27FC236}">
                  <a16:creationId xmlns:a16="http://schemas.microsoft.com/office/drawing/2014/main" id="{567A24E2-BD9A-4601-BEB4-9E5FAAEE58D6}"/>
                </a:ext>
              </a:extLst>
            </p:cNvPr>
            <p:cNvSpPr>
              <a:spLocks/>
            </p:cNvSpPr>
            <p:nvPr/>
          </p:nvSpPr>
          <p:spPr bwMode="auto">
            <a:xfrm>
              <a:off x="10995137" y="4825717"/>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72" name="Line 203">
              <a:extLst>
                <a:ext uri="{FF2B5EF4-FFF2-40B4-BE49-F238E27FC236}">
                  <a16:creationId xmlns:a16="http://schemas.microsoft.com/office/drawing/2014/main" id="{62102C14-A223-49C3-B329-BED38A8745E5}"/>
                </a:ext>
              </a:extLst>
            </p:cNvPr>
            <p:cNvSpPr>
              <a:spLocks noChangeShapeType="1"/>
            </p:cNvSpPr>
            <p:nvPr/>
          </p:nvSpPr>
          <p:spPr bwMode="auto">
            <a:xfrm flipV="1">
              <a:off x="10995137" y="4825717"/>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73" name="Freeform 204">
              <a:extLst>
                <a:ext uri="{FF2B5EF4-FFF2-40B4-BE49-F238E27FC236}">
                  <a16:creationId xmlns:a16="http://schemas.microsoft.com/office/drawing/2014/main" id="{1F10726B-1A69-41BC-BAD1-6C372A9CCAF5}"/>
                </a:ext>
              </a:extLst>
            </p:cNvPr>
            <p:cNvSpPr>
              <a:spLocks/>
            </p:cNvSpPr>
            <p:nvPr/>
          </p:nvSpPr>
          <p:spPr bwMode="auto">
            <a:xfrm>
              <a:off x="10991911" y="4825717"/>
              <a:ext cx="9679" cy="16132"/>
            </a:xfrm>
            <a:custGeom>
              <a:avLst/>
              <a:gdLst>
                <a:gd name="T0" fmla="*/ 2 w 6"/>
                <a:gd name="T1" fmla="*/ 0 h 10"/>
                <a:gd name="T2" fmla="*/ 6 w 6"/>
                <a:gd name="T3" fmla="*/ 1 h 10"/>
                <a:gd name="T4" fmla="*/ 4 w 6"/>
                <a:gd name="T5" fmla="*/ 10 h 10"/>
                <a:gd name="T6" fmla="*/ 0 w 6"/>
                <a:gd name="T7" fmla="*/ 9 h 10"/>
                <a:gd name="T8" fmla="*/ 2 w 6"/>
                <a:gd name="T9" fmla="*/ 0 h 10"/>
              </a:gdLst>
              <a:ahLst/>
              <a:cxnLst>
                <a:cxn ang="0">
                  <a:pos x="T0" y="T1"/>
                </a:cxn>
                <a:cxn ang="0">
                  <a:pos x="T2" y="T3"/>
                </a:cxn>
                <a:cxn ang="0">
                  <a:pos x="T4" y="T5"/>
                </a:cxn>
                <a:cxn ang="0">
                  <a:pos x="T6" y="T7"/>
                </a:cxn>
                <a:cxn ang="0">
                  <a:pos x="T8" y="T9"/>
                </a:cxn>
              </a:cxnLst>
              <a:rect l="0" t="0" r="r" b="b"/>
              <a:pathLst>
                <a:path w="6" h="10">
                  <a:moveTo>
                    <a:pt x="2" y="0"/>
                  </a:moveTo>
                  <a:lnTo>
                    <a:pt x="6" y="1"/>
                  </a:lnTo>
                  <a:lnTo>
                    <a:pt x="4" y="10"/>
                  </a:lnTo>
                  <a:lnTo>
                    <a:pt x="0" y="9"/>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74" name="Freeform 206">
              <a:extLst>
                <a:ext uri="{FF2B5EF4-FFF2-40B4-BE49-F238E27FC236}">
                  <a16:creationId xmlns:a16="http://schemas.microsoft.com/office/drawing/2014/main" id="{164C0CF1-C276-4A1A-9873-9C03ED330BFA}"/>
                </a:ext>
              </a:extLst>
            </p:cNvPr>
            <p:cNvSpPr>
              <a:spLocks/>
            </p:cNvSpPr>
            <p:nvPr/>
          </p:nvSpPr>
          <p:spPr bwMode="auto">
            <a:xfrm>
              <a:off x="10980619" y="4822491"/>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75" name="Line 207">
              <a:extLst>
                <a:ext uri="{FF2B5EF4-FFF2-40B4-BE49-F238E27FC236}">
                  <a16:creationId xmlns:a16="http://schemas.microsoft.com/office/drawing/2014/main" id="{2D5BD16C-714B-49E4-8DEA-B2995D94AA22}"/>
                </a:ext>
              </a:extLst>
            </p:cNvPr>
            <p:cNvSpPr>
              <a:spLocks noChangeShapeType="1"/>
            </p:cNvSpPr>
            <p:nvPr/>
          </p:nvSpPr>
          <p:spPr bwMode="auto">
            <a:xfrm flipV="1">
              <a:off x="10980619" y="4822491"/>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76" name="Freeform 208">
              <a:extLst>
                <a:ext uri="{FF2B5EF4-FFF2-40B4-BE49-F238E27FC236}">
                  <a16:creationId xmlns:a16="http://schemas.microsoft.com/office/drawing/2014/main" id="{D244A55B-C864-434A-B303-ECA53DB86701}"/>
                </a:ext>
              </a:extLst>
            </p:cNvPr>
            <p:cNvSpPr>
              <a:spLocks/>
            </p:cNvSpPr>
            <p:nvPr/>
          </p:nvSpPr>
          <p:spPr bwMode="auto">
            <a:xfrm>
              <a:off x="10977393" y="4820878"/>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77" name="Freeform 209">
              <a:extLst>
                <a:ext uri="{FF2B5EF4-FFF2-40B4-BE49-F238E27FC236}">
                  <a16:creationId xmlns:a16="http://schemas.microsoft.com/office/drawing/2014/main" id="{BE8913ED-DDB8-4EDC-B561-7300F986E4D5}"/>
                </a:ext>
              </a:extLst>
            </p:cNvPr>
            <p:cNvSpPr>
              <a:spLocks/>
            </p:cNvSpPr>
            <p:nvPr/>
          </p:nvSpPr>
          <p:spPr bwMode="auto">
            <a:xfrm>
              <a:off x="10967714" y="4817651"/>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78" name="Line 210">
              <a:extLst>
                <a:ext uri="{FF2B5EF4-FFF2-40B4-BE49-F238E27FC236}">
                  <a16:creationId xmlns:a16="http://schemas.microsoft.com/office/drawing/2014/main" id="{93CF617D-730F-4430-B0DA-11B4A2287AFA}"/>
                </a:ext>
              </a:extLst>
            </p:cNvPr>
            <p:cNvSpPr>
              <a:spLocks noChangeShapeType="1"/>
            </p:cNvSpPr>
            <p:nvPr/>
          </p:nvSpPr>
          <p:spPr bwMode="auto">
            <a:xfrm flipV="1">
              <a:off x="10967714" y="4817651"/>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79" name="Freeform 211">
              <a:extLst>
                <a:ext uri="{FF2B5EF4-FFF2-40B4-BE49-F238E27FC236}">
                  <a16:creationId xmlns:a16="http://schemas.microsoft.com/office/drawing/2014/main" id="{36526725-005C-4424-9BA3-4F4B505FBD68}"/>
                </a:ext>
              </a:extLst>
            </p:cNvPr>
            <p:cNvSpPr>
              <a:spLocks/>
            </p:cNvSpPr>
            <p:nvPr/>
          </p:nvSpPr>
          <p:spPr bwMode="auto">
            <a:xfrm>
              <a:off x="10964487" y="4817651"/>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80" name="Freeform 212">
              <a:extLst>
                <a:ext uri="{FF2B5EF4-FFF2-40B4-BE49-F238E27FC236}">
                  <a16:creationId xmlns:a16="http://schemas.microsoft.com/office/drawing/2014/main" id="{29892479-F530-479C-B05F-DE20F7D14F81}"/>
                </a:ext>
              </a:extLst>
            </p:cNvPr>
            <p:cNvSpPr>
              <a:spLocks/>
            </p:cNvSpPr>
            <p:nvPr/>
          </p:nvSpPr>
          <p:spPr bwMode="auto">
            <a:xfrm>
              <a:off x="10954808" y="4814425"/>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81" name="Line 213">
              <a:extLst>
                <a:ext uri="{FF2B5EF4-FFF2-40B4-BE49-F238E27FC236}">
                  <a16:creationId xmlns:a16="http://schemas.microsoft.com/office/drawing/2014/main" id="{126B8643-2B7F-49D2-A974-667C3C2DBF1E}"/>
                </a:ext>
              </a:extLst>
            </p:cNvPr>
            <p:cNvSpPr>
              <a:spLocks noChangeShapeType="1"/>
            </p:cNvSpPr>
            <p:nvPr/>
          </p:nvSpPr>
          <p:spPr bwMode="auto">
            <a:xfrm flipV="1">
              <a:off x="10954808" y="4814425"/>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82" name="Freeform 214">
              <a:extLst>
                <a:ext uri="{FF2B5EF4-FFF2-40B4-BE49-F238E27FC236}">
                  <a16:creationId xmlns:a16="http://schemas.microsoft.com/office/drawing/2014/main" id="{1B8109D3-A803-4D57-87CE-07FA4661B281}"/>
                </a:ext>
              </a:extLst>
            </p:cNvPr>
            <p:cNvSpPr>
              <a:spLocks/>
            </p:cNvSpPr>
            <p:nvPr/>
          </p:nvSpPr>
          <p:spPr bwMode="auto">
            <a:xfrm>
              <a:off x="10951582" y="4812812"/>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83" name="Freeform 215">
              <a:extLst>
                <a:ext uri="{FF2B5EF4-FFF2-40B4-BE49-F238E27FC236}">
                  <a16:creationId xmlns:a16="http://schemas.microsoft.com/office/drawing/2014/main" id="{5527729D-7E00-4647-B74D-42C58E2CDBAF}"/>
                </a:ext>
              </a:extLst>
            </p:cNvPr>
            <p:cNvSpPr>
              <a:spLocks/>
            </p:cNvSpPr>
            <p:nvPr/>
          </p:nvSpPr>
          <p:spPr bwMode="auto">
            <a:xfrm>
              <a:off x="10941903" y="4795067"/>
              <a:ext cx="9679" cy="29037"/>
            </a:xfrm>
            <a:custGeom>
              <a:avLst/>
              <a:gdLst>
                <a:gd name="T0" fmla="*/ 0 w 6"/>
                <a:gd name="T1" fmla="*/ 18 h 18"/>
                <a:gd name="T2" fmla="*/ 6 w 6"/>
                <a:gd name="T3" fmla="*/ 0 h 18"/>
                <a:gd name="T4" fmla="*/ 0 w 6"/>
                <a:gd name="T5" fmla="*/ 18 h 18"/>
              </a:gdLst>
              <a:ahLst/>
              <a:cxnLst>
                <a:cxn ang="0">
                  <a:pos x="T0" y="T1"/>
                </a:cxn>
                <a:cxn ang="0">
                  <a:pos x="T2" y="T3"/>
                </a:cxn>
                <a:cxn ang="0">
                  <a:pos x="T4" y="T5"/>
                </a:cxn>
              </a:cxnLst>
              <a:rect l="0" t="0" r="r" b="b"/>
              <a:pathLst>
                <a:path w="6" h="18">
                  <a:moveTo>
                    <a:pt x="0" y="18"/>
                  </a:moveTo>
                  <a:lnTo>
                    <a:pt x="6" y="0"/>
                  </a:lnTo>
                  <a:lnTo>
                    <a:pt x="0" y="18"/>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84" name="Line 216">
              <a:extLst>
                <a:ext uri="{FF2B5EF4-FFF2-40B4-BE49-F238E27FC236}">
                  <a16:creationId xmlns:a16="http://schemas.microsoft.com/office/drawing/2014/main" id="{E9B3610D-DE48-450D-8339-EC09DD4CCAEF}"/>
                </a:ext>
              </a:extLst>
            </p:cNvPr>
            <p:cNvSpPr>
              <a:spLocks noChangeShapeType="1"/>
            </p:cNvSpPr>
            <p:nvPr/>
          </p:nvSpPr>
          <p:spPr bwMode="auto">
            <a:xfrm flipV="1">
              <a:off x="10941903" y="4795067"/>
              <a:ext cx="9679" cy="290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85" name="Freeform 217">
              <a:extLst>
                <a:ext uri="{FF2B5EF4-FFF2-40B4-BE49-F238E27FC236}">
                  <a16:creationId xmlns:a16="http://schemas.microsoft.com/office/drawing/2014/main" id="{23CA84B7-A0CD-4C62-9839-04D674C43C4D}"/>
                </a:ext>
              </a:extLst>
            </p:cNvPr>
            <p:cNvSpPr>
              <a:spLocks/>
            </p:cNvSpPr>
            <p:nvPr/>
          </p:nvSpPr>
          <p:spPr bwMode="auto">
            <a:xfrm>
              <a:off x="10938676" y="4793454"/>
              <a:ext cx="16132" cy="32264"/>
            </a:xfrm>
            <a:custGeom>
              <a:avLst/>
              <a:gdLst>
                <a:gd name="T0" fmla="*/ 6 w 10"/>
                <a:gd name="T1" fmla="*/ 0 h 20"/>
                <a:gd name="T2" fmla="*/ 10 w 10"/>
                <a:gd name="T3" fmla="*/ 2 h 20"/>
                <a:gd name="T4" fmla="*/ 4 w 10"/>
                <a:gd name="T5" fmla="*/ 20 h 20"/>
                <a:gd name="T6" fmla="*/ 0 w 10"/>
                <a:gd name="T7" fmla="*/ 19 h 20"/>
                <a:gd name="T8" fmla="*/ 6 w 10"/>
                <a:gd name="T9" fmla="*/ 0 h 20"/>
              </a:gdLst>
              <a:ahLst/>
              <a:cxnLst>
                <a:cxn ang="0">
                  <a:pos x="T0" y="T1"/>
                </a:cxn>
                <a:cxn ang="0">
                  <a:pos x="T2" y="T3"/>
                </a:cxn>
                <a:cxn ang="0">
                  <a:pos x="T4" y="T5"/>
                </a:cxn>
                <a:cxn ang="0">
                  <a:pos x="T6" y="T7"/>
                </a:cxn>
                <a:cxn ang="0">
                  <a:pos x="T8" y="T9"/>
                </a:cxn>
              </a:cxnLst>
              <a:rect l="0" t="0" r="r" b="b"/>
              <a:pathLst>
                <a:path w="10" h="20">
                  <a:moveTo>
                    <a:pt x="6" y="0"/>
                  </a:moveTo>
                  <a:lnTo>
                    <a:pt x="10" y="2"/>
                  </a:lnTo>
                  <a:lnTo>
                    <a:pt x="4" y="20"/>
                  </a:lnTo>
                  <a:lnTo>
                    <a:pt x="0" y="19"/>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86" name="Freeform 218">
              <a:extLst>
                <a:ext uri="{FF2B5EF4-FFF2-40B4-BE49-F238E27FC236}">
                  <a16:creationId xmlns:a16="http://schemas.microsoft.com/office/drawing/2014/main" id="{C58BA7AB-0342-49A0-BB14-1E7B1BF85515}"/>
                </a:ext>
              </a:extLst>
            </p:cNvPr>
            <p:cNvSpPr>
              <a:spLocks/>
            </p:cNvSpPr>
            <p:nvPr/>
          </p:nvSpPr>
          <p:spPr bwMode="auto">
            <a:xfrm>
              <a:off x="10928997" y="4806359"/>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87" name="Line 219">
              <a:extLst>
                <a:ext uri="{FF2B5EF4-FFF2-40B4-BE49-F238E27FC236}">
                  <a16:creationId xmlns:a16="http://schemas.microsoft.com/office/drawing/2014/main" id="{DAE66A21-549F-44CC-8142-558BA6AD488E}"/>
                </a:ext>
              </a:extLst>
            </p:cNvPr>
            <p:cNvSpPr>
              <a:spLocks noChangeShapeType="1"/>
            </p:cNvSpPr>
            <p:nvPr/>
          </p:nvSpPr>
          <p:spPr bwMode="auto">
            <a:xfrm flipV="1">
              <a:off x="10928997" y="4806359"/>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88" name="Freeform 220">
              <a:extLst>
                <a:ext uri="{FF2B5EF4-FFF2-40B4-BE49-F238E27FC236}">
                  <a16:creationId xmlns:a16="http://schemas.microsoft.com/office/drawing/2014/main" id="{DE92FAC8-D966-4793-8286-A5C0AC93EB80}"/>
                </a:ext>
              </a:extLst>
            </p:cNvPr>
            <p:cNvSpPr>
              <a:spLocks/>
            </p:cNvSpPr>
            <p:nvPr/>
          </p:nvSpPr>
          <p:spPr bwMode="auto">
            <a:xfrm>
              <a:off x="10925771" y="4804746"/>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89" name="Freeform 221">
              <a:extLst>
                <a:ext uri="{FF2B5EF4-FFF2-40B4-BE49-F238E27FC236}">
                  <a16:creationId xmlns:a16="http://schemas.microsoft.com/office/drawing/2014/main" id="{4DE19DD4-BBF8-4508-A865-A942AA63A775}"/>
                </a:ext>
              </a:extLst>
            </p:cNvPr>
            <p:cNvSpPr>
              <a:spLocks/>
            </p:cNvSpPr>
            <p:nvPr/>
          </p:nvSpPr>
          <p:spPr bwMode="auto">
            <a:xfrm>
              <a:off x="10916092" y="4801520"/>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90" name="Line 222">
              <a:extLst>
                <a:ext uri="{FF2B5EF4-FFF2-40B4-BE49-F238E27FC236}">
                  <a16:creationId xmlns:a16="http://schemas.microsoft.com/office/drawing/2014/main" id="{5388A1BD-5B96-4539-8C14-0F4B7BEC855C}"/>
                </a:ext>
              </a:extLst>
            </p:cNvPr>
            <p:cNvSpPr>
              <a:spLocks noChangeShapeType="1"/>
            </p:cNvSpPr>
            <p:nvPr/>
          </p:nvSpPr>
          <p:spPr bwMode="auto">
            <a:xfrm flipV="1">
              <a:off x="10916092" y="4801520"/>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91" name="Freeform 223">
              <a:extLst>
                <a:ext uri="{FF2B5EF4-FFF2-40B4-BE49-F238E27FC236}">
                  <a16:creationId xmlns:a16="http://schemas.microsoft.com/office/drawing/2014/main" id="{9D7F0146-E893-4F1C-8340-BE3655883F22}"/>
                </a:ext>
              </a:extLst>
            </p:cNvPr>
            <p:cNvSpPr>
              <a:spLocks/>
            </p:cNvSpPr>
            <p:nvPr/>
          </p:nvSpPr>
          <p:spPr bwMode="auto">
            <a:xfrm>
              <a:off x="10912865" y="4801520"/>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92" name="Freeform 224">
              <a:extLst>
                <a:ext uri="{FF2B5EF4-FFF2-40B4-BE49-F238E27FC236}">
                  <a16:creationId xmlns:a16="http://schemas.microsoft.com/office/drawing/2014/main" id="{20F75826-261B-453A-BEC9-313E44FE2C21}"/>
                </a:ext>
              </a:extLst>
            </p:cNvPr>
            <p:cNvSpPr>
              <a:spLocks/>
            </p:cNvSpPr>
            <p:nvPr/>
          </p:nvSpPr>
          <p:spPr bwMode="auto">
            <a:xfrm>
              <a:off x="10903186" y="4798293"/>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93" name="Line 225">
              <a:extLst>
                <a:ext uri="{FF2B5EF4-FFF2-40B4-BE49-F238E27FC236}">
                  <a16:creationId xmlns:a16="http://schemas.microsoft.com/office/drawing/2014/main" id="{3EE1DC41-21F9-4EFF-B1AE-34558E7B8F9A}"/>
                </a:ext>
              </a:extLst>
            </p:cNvPr>
            <p:cNvSpPr>
              <a:spLocks noChangeShapeType="1"/>
            </p:cNvSpPr>
            <p:nvPr/>
          </p:nvSpPr>
          <p:spPr bwMode="auto">
            <a:xfrm flipV="1">
              <a:off x="10903186" y="4798293"/>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94" name="Freeform 226">
              <a:extLst>
                <a:ext uri="{FF2B5EF4-FFF2-40B4-BE49-F238E27FC236}">
                  <a16:creationId xmlns:a16="http://schemas.microsoft.com/office/drawing/2014/main" id="{4CBF31A4-1D7F-4B7B-9881-1D361C8D368D}"/>
                </a:ext>
              </a:extLst>
            </p:cNvPr>
            <p:cNvSpPr>
              <a:spLocks/>
            </p:cNvSpPr>
            <p:nvPr/>
          </p:nvSpPr>
          <p:spPr bwMode="auto">
            <a:xfrm>
              <a:off x="10899960" y="4796680"/>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95" name="Freeform 227">
              <a:extLst>
                <a:ext uri="{FF2B5EF4-FFF2-40B4-BE49-F238E27FC236}">
                  <a16:creationId xmlns:a16="http://schemas.microsoft.com/office/drawing/2014/main" id="{E1C0E6F6-E0A0-4315-8031-5D68AE46F47A}"/>
                </a:ext>
              </a:extLst>
            </p:cNvPr>
            <p:cNvSpPr>
              <a:spLocks/>
            </p:cNvSpPr>
            <p:nvPr/>
          </p:nvSpPr>
          <p:spPr bwMode="auto">
            <a:xfrm>
              <a:off x="10890281" y="4793454"/>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96" name="Line 228">
              <a:extLst>
                <a:ext uri="{FF2B5EF4-FFF2-40B4-BE49-F238E27FC236}">
                  <a16:creationId xmlns:a16="http://schemas.microsoft.com/office/drawing/2014/main" id="{88B9D87E-B22F-462A-921E-157BE5F3E242}"/>
                </a:ext>
              </a:extLst>
            </p:cNvPr>
            <p:cNvSpPr>
              <a:spLocks noChangeShapeType="1"/>
            </p:cNvSpPr>
            <p:nvPr/>
          </p:nvSpPr>
          <p:spPr bwMode="auto">
            <a:xfrm flipV="1">
              <a:off x="10890281" y="4793454"/>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97" name="Freeform 229">
              <a:extLst>
                <a:ext uri="{FF2B5EF4-FFF2-40B4-BE49-F238E27FC236}">
                  <a16:creationId xmlns:a16="http://schemas.microsoft.com/office/drawing/2014/main" id="{8DB37B7A-B0EA-4133-9092-6235D41EC845}"/>
                </a:ext>
              </a:extLst>
            </p:cNvPr>
            <p:cNvSpPr>
              <a:spLocks/>
            </p:cNvSpPr>
            <p:nvPr/>
          </p:nvSpPr>
          <p:spPr bwMode="auto">
            <a:xfrm>
              <a:off x="10887054" y="4793454"/>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98" name="Freeform 230">
              <a:extLst>
                <a:ext uri="{FF2B5EF4-FFF2-40B4-BE49-F238E27FC236}">
                  <a16:creationId xmlns:a16="http://schemas.microsoft.com/office/drawing/2014/main" id="{562D06F8-FBAA-44C7-9A0E-11E6DB86CC6F}"/>
                </a:ext>
              </a:extLst>
            </p:cNvPr>
            <p:cNvSpPr>
              <a:spLocks/>
            </p:cNvSpPr>
            <p:nvPr/>
          </p:nvSpPr>
          <p:spPr bwMode="auto">
            <a:xfrm>
              <a:off x="10877375" y="4790227"/>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99" name="Line 231">
              <a:extLst>
                <a:ext uri="{FF2B5EF4-FFF2-40B4-BE49-F238E27FC236}">
                  <a16:creationId xmlns:a16="http://schemas.microsoft.com/office/drawing/2014/main" id="{30720C4B-84A5-41D0-89F1-4B7F72F9D60F}"/>
                </a:ext>
              </a:extLst>
            </p:cNvPr>
            <p:cNvSpPr>
              <a:spLocks noChangeShapeType="1"/>
            </p:cNvSpPr>
            <p:nvPr/>
          </p:nvSpPr>
          <p:spPr bwMode="auto">
            <a:xfrm flipV="1">
              <a:off x="10877375" y="4790227"/>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00" name="Freeform 232">
              <a:extLst>
                <a:ext uri="{FF2B5EF4-FFF2-40B4-BE49-F238E27FC236}">
                  <a16:creationId xmlns:a16="http://schemas.microsoft.com/office/drawing/2014/main" id="{AB50DB49-02AA-4014-A7FC-B763FD95CC62}"/>
                </a:ext>
              </a:extLst>
            </p:cNvPr>
            <p:cNvSpPr>
              <a:spLocks/>
            </p:cNvSpPr>
            <p:nvPr/>
          </p:nvSpPr>
          <p:spPr bwMode="auto">
            <a:xfrm>
              <a:off x="10874149" y="4788614"/>
              <a:ext cx="11292" cy="16132"/>
            </a:xfrm>
            <a:custGeom>
              <a:avLst/>
              <a:gdLst>
                <a:gd name="T0" fmla="*/ 3 w 7"/>
                <a:gd name="T1" fmla="*/ 0 h 10"/>
                <a:gd name="T2" fmla="*/ 7 w 7"/>
                <a:gd name="T3" fmla="*/ 2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2"/>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01" name="Freeform 233">
              <a:extLst>
                <a:ext uri="{FF2B5EF4-FFF2-40B4-BE49-F238E27FC236}">
                  <a16:creationId xmlns:a16="http://schemas.microsoft.com/office/drawing/2014/main" id="{39D10A20-E948-49B8-A1F9-169939AD4A47}"/>
                </a:ext>
              </a:extLst>
            </p:cNvPr>
            <p:cNvSpPr>
              <a:spLocks/>
            </p:cNvSpPr>
            <p:nvPr/>
          </p:nvSpPr>
          <p:spPr bwMode="auto">
            <a:xfrm>
              <a:off x="10864470" y="4770869"/>
              <a:ext cx="8066" cy="29037"/>
            </a:xfrm>
            <a:custGeom>
              <a:avLst/>
              <a:gdLst>
                <a:gd name="T0" fmla="*/ 0 w 5"/>
                <a:gd name="T1" fmla="*/ 18 h 18"/>
                <a:gd name="T2" fmla="*/ 5 w 5"/>
                <a:gd name="T3" fmla="*/ 0 h 18"/>
                <a:gd name="T4" fmla="*/ 0 w 5"/>
                <a:gd name="T5" fmla="*/ 18 h 18"/>
              </a:gdLst>
              <a:ahLst/>
              <a:cxnLst>
                <a:cxn ang="0">
                  <a:pos x="T0" y="T1"/>
                </a:cxn>
                <a:cxn ang="0">
                  <a:pos x="T2" y="T3"/>
                </a:cxn>
                <a:cxn ang="0">
                  <a:pos x="T4" y="T5"/>
                </a:cxn>
              </a:cxnLst>
              <a:rect l="0" t="0" r="r" b="b"/>
              <a:pathLst>
                <a:path w="5" h="18">
                  <a:moveTo>
                    <a:pt x="0" y="18"/>
                  </a:moveTo>
                  <a:lnTo>
                    <a:pt x="5" y="0"/>
                  </a:lnTo>
                  <a:lnTo>
                    <a:pt x="0" y="18"/>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02" name="Line 234">
              <a:extLst>
                <a:ext uri="{FF2B5EF4-FFF2-40B4-BE49-F238E27FC236}">
                  <a16:creationId xmlns:a16="http://schemas.microsoft.com/office/drawing/2014/main" id="{503F8DA2-E3EB-40EF-A1DC-55A383D96971}"/>
                </a:ext>
              </a:extLst>
            </p:cNvPr>
            <p:cNvSpPr>
              <a:spLocks noChangeShapeType="1"/>
            </p:cNvSpPr>
            <p:nvPr/>
          </p:nvSpPr>
          <p:spPr bwMode="auto">
            <a:xfrm flipV="1">
              <a:off x="10864470" y="4770869"/>
              <a:ext cx="8066" cy="290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03" name="Freeform 235">
              <a:extLst>
                <a:ext uri="{FF2B5EF4-FFF2-40B4-BE49-F238E27FC236}">
                  <a16:creationId xmlns:a16="http://schemas.microsoft.com/office/drawing/2014/main" id="{CC337F17-9E4B-49F9-9BAA-D06DE12E5580}"/>
                </a:ext>
              </a:extLst>
            </p:cNvPr>
            <p:cNvSpPr>
              <a:spLocks/>
            </p:cNvSpPr>
            <p:nvPr/>
          </p:nvSpPr>
          <p:spPr bwMode="auto">
            <a:xfrm>
              <a:off x="10861243" y="4770869"/>
              <a:ext cx="14519" cy="30651"/>
            </a:xfrm>
            <a:custGeom>
              <a:avLst/>
              <a:gdLst>
                <a:gd name="T0" fmla="*/ 5 w 9"/>
                <a:gd name="T1" fmla="*/ 0 h 19"/>
                <a:gd name="T2" fmla="*/ 9 w 9"/>
                <a:gd name="T3" fmla="*/ 1 h 19"/>
                <a:gd name="T4" fmla="*/ 4 w 9"/>
                <a:gd name="T5" fmla="*/ 19 h 19"/>
                <a:gd name="T6" fmla="*/ 0 w 9"/>
                <a:gd name="T7" fmla="*/ 18 h 19"/>
                <a:gd name="T8" fmla="*/ 5 w 9"/>
                <a:gd name="T9" fmla="*/ 0 h 19"/>
              </a:gdLst>
              <a:ahLst/>
              <a:cxnLst>
                <a:cxn ang="0">
                  <a:pos x="T0" y="T1"/>
                </a:cxn>
                <a:cxn ang="0">
                  <a:pos x="T2" y="T3"/>
                </a:cxn>
                <a:cxn ang="0">
                  <a:pos x="T4" y="T5"/>
                </a:cxn>
                <a:cxn ang="0">
                  <a:pos x="T6" y="T7"/>
                </a:cxn>
                <a:cxn ang="0">
                  <a:pos x="T8" y="T9"/>
                </a:cxn>
              </a:cxnLst>
              <a:rect l="0" t="0" r="r" b="b"/>
              <a:pathLst>
                <a:path w="9" h="19">
                  <a:moveTo>
                    <a:pt x="5" y="0"/>
                  </a:moveTo>
                  <a:lnTo>
                    <a:pt x="9" y="1"/>
                  </a:lnTo>
                  <a:lnTo>
                    <a:pt x="4" y="19"/>
                  </a:lnTo>
                  <a:lnTo>
                    <a:pt x="0" y="18"/>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grpSp>
      <p:grpSp>
        <p:nvGrpSpPr>
          <p:cNvPr id="685" name="组合 684">
            <a:extLst>
              <a:ext uri="{FF2B5EF4-FFF2-40B4-BE49-F238E27FC236}">
                <a16:creationId xmlns:a16="http://schemas.microsoft.com/office/drawing/2014/main" id="{05D38843-77EB-4E92-B4D6-F03937B6E062}"/>
              </a:ext>
            </a:extLst>
          </p:cNvPr>
          <p:cNvGrpSpPr/>
          <p:nvPr/>
        </p:nvGrpSpPr>
        <p:grpSpPr>
          <a:xfrm>
            <a:off x="7944094" y="-186741"/>
            <a:ext cx="3618375" cy="3248785"/>
            <a:chOff x="7599363" y="191036"/>
            <a:chExt cx="3237655" cy="2906960"/>
          </a:xfrm>
        </p:grpSpPr>
        <p:sp>
          <p:nvSpPr>
            <p:cNvPr id="490" name="Freeform 21">
              <a:extLst>
                <a:ext uri="{FF2B5EF4-FFF2-40B4-BE49-F238E27FC236}">
                  <a16:creationId xmlns:a16="http://schemas.microsoft.com/office/drawing/2014/main" id="{FB29501A-EBCB-4E09-944E-977096E5B353}"/>
                </a:ext>
              </a:extLst>
            </p:cNvPr>
            <p:cNvSpPr>
              <a:spLocks/>
            </p:cNvSpPr>
            <p:nvPr/>
          </p:nvSpPr>
          <p:spPr bwMode="auto">
            <a:xfrm>
              <a:off x="9662621" y="231366"/>
              <a:ext cx="729158" cy="509767"/>
            </a:xfrm>
            <a:custGeom>
              <a:avLst/>
              <a:gdLst>
                <a:gd name="T0" fmla="*/ 432 w 2063"/>
                <a:gd name="T1" fmla="*/ 1048 h 1439"/>
                <a:gd name="T2" fmla="*/ 821 w 2063"/>
                <a:gd name="T3" fmla="*/ 1402 h 1439"/>
                <a:gd name="T4" fmla="*/ 963 w 2063"/>
                <a:gd name="T5" fmla="*/ 1396 h 1439"/>
                <a:gd name="T6" fmla="*/ 1045 w 2063"/>
                <a:gd name="T7" fmla="*/ 1309 h 1439"/>
                <a:gd name="T8" fmla="*/ 1143 w 2063"/>
                <a:gd name="T9" fmla="*/ 1310 h 1439"/>
                <a:gd name="T10" fmla="*/ 2063 w 2063"/>
                <a:gd name="T11" fmla="*/ 340 h 1439"/>
                <a:gd name="T12" fmla="*/ 1151 w 2063"/>
                <a:gd name="T13" fmla="*/ 155 h 1439"/>
                <a:gd name="T14" fmla="*/ 1134 w 2063"/>
                <a:gd name="T15" fmla="*/ 144 h 1439"/>
                <a:gd name="T16" fmla="*/ 492 w 2063"/>
                <a:gd name="T17" fmla="*/ 0 h 1439"/>
                <a:gd name="T18" fmla="*/ 101 w 2063"/>
                <a:gd name="T19" fmla="*/ 362 h 1439"/>
                <a:gd name="T20" fmla="*/ 119 w 2063"/>
                <a:gd name="T21" fmla="*/ 468 h 1439"/>
                <a:gd name="T22" fmla="*/ 38 w 2063"/>
                <a:gd name="T23" fmla="*/ 554 h 1439"/>
                <a:gd name="T24" fmla="*/ 44 w 2063"/>
                <a:gd name="T25" fmla="*/ 694 h 1439"/>
                <a:gd name="T26" fmla="*/ 432 w 2063"/>
                <a:gd name="T27" fmla="*/ 1048 h 1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3" h="1439">
                  <a:moveTo>
                    <a:pt x="432" y="1048"/>
                  </a:moveTo>
                  <a:cubicBezTo>
                    <a:pt x="821" y="1402"/>
                    <a:pt x="821" y="1402"/>
                    <a:pt x="821" y="1402"/>
                  </a:cubicBezTo>
                  <a:cubicBezTo>
                    <a:pt x="861" y="1439"/>
                    <a:pt x="925" y="1436"/>
                    <a:pt x="963" y="1396"/>
                  </a:cubicBezTo>
                  <a:cubicBezTo>
                    <a:pt x="1045" y="1309"/>
                    <a:pt x="1045" y="1309"/>
                    <a:pt x="1045" y="1309"/>
                  </a:cubicBezTo>
                  <a:cubicBezTo>
                    <a:pt x="1081" y="1331"/>
                    <a:pt x="1122" y="1333"/>
                    <a:pt x="1143" y="1310"/>
                  </a:cubicBezTo>
                  <a:cubicBezTo>
                    <a:pt x="2063" y="340"/>
                    <a:pt x="2063" y="340"/>
                    <a:pt x="2063" y="340"/>
                  </a:cubicBezTo>
                  <a:cubicBezTo>
                    <a:pt x="1820" y="251"/>
                    <a:pt x="1403" y="225"/>
                    <a:pt x="1151" y="155"/>
                  </a:cubicBezTo>
                  <a:cubicBezTo>
                    <a:pt x="1151" y="155"/>
                    <a:pt x="1134" y="144"/>
                    <a:pt x="1134" y="144"/>
                  </a:cubicBezTo>
                  <a:cubicBezTo>
                    <a:pt x="874" y="73"/>
                    <a:pt x="760" y="49"/>
                    <a:pt x="492" y="0"/>
                  </a:cubicBezTo>
                  <a:cubicBezTo>
                    <a:pt x="101" y="362"/>
                    <a:pt x="101" y="362"/>
                    <a:pt x="101" y="362"/>
                  </a:cubicBezTo>
                  <a:cubicBezTo>
                    <a:pt x="77" y="387"/>
                    <a:pt x="86" y="433"/>
                    <a:pt x="119" y="468"/>
                  </a:cubicBezTo>
                  <a:cubicBezTo>
                    <a:pt x="38" y="554"/>
                    <a:pt x="38" y="554"/>
                    <a:pt x="38" y="554"/>
                  </a:cubicBezTo>
                  <a:cubicBezTo>
                    <a:pt x="0" y="594"/>
                    <a:pt x="3" y="657"/>
                    <a:pt x="44" y="694"/>
                  </a:cubicBezTo>
                  <a:lnTo>
                    <a:pt x="432" y="1048"/>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91" name="Freeform 22">
              <a:extLst>
                <a:ext uri="{FF2B5EF4-FFF2-40B4-BE49-F238E27FC236}">
                  <a16:creationId xmlns:a16="http://schemas.microsoft.com/office/drawing/2014/main" id="{19A28A5B-C4C5-45F7-BC1C-272308BECF24}"/>
                </a:ext>
              </a:extLst>
            </p:cNvPr>
            <p:cNvSpPr>
              <a:spLocks noEditPoints="1"/>
            </p:cNvSpPr>
            <p:nvPr/>
          </p:nvSpPr>
          <p:spPr bwMode="auto">
            <a:xfrm>
              <a:off x="7909093" y="231366"/>
              <a:ext cx="2030995" cy="2263299"/>
            </a:xfrm>
            <a:custGeom>
              <a:avLst/>
              <a:gdLst>
                <a:gd name="T0" fmla="*/ 549 w 5738"/>
                <a:gd name="T1" fmla="*/ 1370 h 6396"/>
                <a:gd name="T2" fmla="*/ 607 w 5738"/>
                <a:gd name="T3" fmla="*/ 1482 h 6396"/>
                <a:gd name="T4" fmla="*/ 754 w 5738"/>
                <a:gd name="T5" fmla="*/ 1528 h 6396"/>
                <a:gd name="T6" fmla="*/ 845 w 5738"/>
                <a:gd name="T7" fmla="*/ 1483 h 6396"/>
                <a:gd name="T8" fmla="*/ 699 w 5738"/>
                <a:gd name="T9" fmla="*/ 2038 h 6396"/>
                <a:gd name="T10" fmla="*/ 665 w 5738"/>
                <a:gd name="T11" fmla="*/ 2093 h 6396"/>
                <a:gd name="T12" fmla="*/ 643 w 5738"/>
                <a:gd name="T13" fmla="*/ 2175 h 6396"/>
                <a:gd name="T14" fmla="*/ 726 w 5738"/>
                <a:gd name="T15" fmla="*/ 2315 h 6396"/>
                <a:gd name="T16" fmla="*/ 735 w 5738"/>
                <a:gd name="T17" fmla="*/ 2317 h 6396"/>
                <a:gd name="T18" fmla="*/ 825 w 5738"/>
                <a:gd name="T19" fmla="*/ 2419 h 6396"/>
                <a:gd name="T20" fmla="*/ 1230 w 5738"/>
                <a:gd name="T21" fmla="*/ 2897 h 6396"/>
                <a:gd name="T22" fmla="*/ 1599 w 5738"/>
                <a:gd name="T23" fmla="*/ 3035 h 6396"/>
                <a:gd name="T24" fmla="*/ 1988 w 5738"/>
                <a:gd name="T25" fmla="*/ 6396 h 6396"/>
                <a:gd name="T26" fmla="*/ 5509 w 5738"/>
                <a:gd name="T27" fmla="*/ 6001 h 6396"/>
                <a:gd name="T28" fmla="*/ 5168 w 5738"/>
                <a:gd name="T29" fmla="*/ 3054 h 6396"/>
                <a:gd name="T30" fmla="*/ 5582 w 5738"/>
                <a:gd name="T31" fmla="*/ 2639 h 6396"/>
                <a:gd name="T32" fmla="*/ 5626 w 5738"/>
                <a:gd name="T33" fmla="*/ 2204 h 6396"/>
                <a:gd name="T34" fmla="*/ 5638 w 5738"/>
                <a:gd name="T35" fmla="*/ 1675 h 6396"/>
                <a:gd name="T36" fmla="*/ 5738 w 5738"/>
                <a:gd name="T37" fmla="*/ 1376 h 6396"/>
                <a:gd name="T38" fmla="*/ 5194 w 5738"/>
                <a:gd name="T39" fmla="*/ 875 h 6396"/>
                <a:gd name="T40" fmla="*/ 4983 w 5738"/>
                <a:gd name="T41" fmla="*/ 831 h 6396"/>
                <a:gd name="T42" fmla="*/ 4698 w 5738"/>
                <a:gd name="T43" fmla="*/ 1251 h 6396"/>
                <a:gd name="T44" fmla="*/ 2054 w 5738"/>
                <a:gd name="T45" fmla="*/ 1547 h 6396"/>
                <a:gd name="T46" fmla="*/ 1708 w 5738"/>
                <a:gd name="T47" fmla="*/ 1046 h 6396"/>
                <a:gd name="T48" fmla="*/ 1769 w 5738"/>
                <a:gd name="T49" fmla="*/ 1015 h 6396"/>
                <a:gd name="T50" fmla="*/ 1816 w 5738"/>
                <a:gd name="T51" fmla="*/ 871 h 6396"/>
                <a:gd name="T52" fmla="*/ 1756 w 5738"/>
                <a:gd name="T53" fmla="*/ 757 h 6396"/>
                <a:gd name="T54" fmla="*/ 1794 w 5738"/>
                <a:gd name="T55" fmla="*/ 660 h 6396"/>
                <a:gd name="T56" fmla="*/ 1437 w 5738"/>
                <a:gd name="T57" fmla="*/ 0 h 6396"/>
                <a:gd name="T58" fmla="*/ 715 w 5738"/>
                <a:gd name="T59" fmla="*/ 239 h 6396"/>
                <a:gd name="T60" fmla="*/ 0 w 5738"/>
                <a:gd name="T61" fmla="*/ 520 h 6396"/>
                <a:gd name="T62" fmla="*/ 432 w 5738"/>
                <a:gd name="T63" fmla="*/ 1348 h 6396"/>
                <a:gd name="T64" fmla="*/ 549 w 5738"/>
                <a:gd name="T65" fmla="*/ 1370 h 6396"/>
                <a:gd name="T66" fmla="*/ 5155 w 5738"/>
                <a:gd name="T67" fmla="*/ 2465 h 6396"/>
                <a:gd name="T68" fmla="*/ 5150 w 5738"/>
                <a:gd name="T69" fmla="*/ 2549 h 6396"/>
                <a:gd name="T70" fmla="*/ 5150 w 5738"/>
                <a:gd name="T71" fmla="*/ 2892 h 6396"/>
                <a:gd name="T72" fmla="*/ 5099 w 5738"/>
                <a:gd name="T73" fmla="*/ 2458 h 6396"/>
                <a:gd name="T74" fmla="*/ 5155 w 5738"/>
                <a:gd name="T75" fmla="*/ 2465 h 6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38" h="6396">
                  <a:moveTo>
                    <a:pt x="549" y="1370"/>
                  </a:moveTo>
                  <a:cubicBezTo>
                    <a:pt x="607" y="1482"/>
                    <a:pt x="607" y="1482"/>
                    <a:pt x="607" y="1482"/>
                  </a:cubicBezTo>
                  <a:cubicBezTo>
                    <a:pt x="635" y="1535"/>
                    <a:pt x="700" y="1555"/>
                    <a:pt x="754" y="1528"/>
                  </a:cubicBezTo>
                  <a:cubicBezTo>
                    <a:pt x="845" y="1483"/>
                    <a:pt x="845" y="1483"/>
                    <a:pt x="845" y="1483"/>
                  </a:cubicBezTo>
                  <a:cubicBezTo>
                    <a:pt x="799" y="1661"/>
                    <a:pt x="736" y="1903"/>
                    <a:pt x="699" y="2038"/>
                  </a:cubicBezTo>
                  <a:cubicBezTo>
                    <a:pt x="683" y="2053"/>
                    <a:pt x="671" y="2071"/>
                    <a:pt x="665" y="2093"/>
                  </a:cubicBezTo>
                  <a:cubicBezTo>
                    <a:pt x="643" y="2175"/>
                    <a:pt x="643" y="2175"/>
                    <a:pt x="643" y="2175"/>
                  </a:cubicBezTo>
                  <a:cubicBezTo>
                    <a:pt x="627" y="2236"/>
                    <a:pt x="664" y="2299"/>
                    <a:pt x="726" y="2315"/>
                  </a:cubicBezTo>
                  <a:cubicBezTo>
                    <a:pt x="735" y="2317"/>
                    <a:pt x="735" y="2317"/>
                    <a:pt x="735" y="2317"/>
                  </a:cubicBezTo>
                  <a:cubicBezTo>
                    <a:pt x="776" y="2382"/>
                    <a:pt x="825" y="2419"/>
                    <a:pt x="825" y="2419"/>
                  </a:cubicBezTo>
                  <a:cubicBezTo>
                    <a:pt x="1230" y="2897"/>
                    <a:pt x="1230" y="2897"/>
                    <a:pt x="1230" y="2897"/>
                  </a:cubicBezTo>
                  <a:cubicBezTo>
                    <a:pt x="1365" y="3070"/>
                    <a:pt x="1557" y="3043"/>
                    <a:pt x="1599" y="3035"/>
                  </a:cubicBezTo>
                  <a:cubicBezTo>
                    <a:pt x="1988" y="6396"/>
                    <a:pt x="1988" y="6396"/>
                    <a:pt x="1988" y="6396"/>
                  </a:cubicBezTo>
                  <a:cubicBezTo>
                    <a:pt x="5509" y="6001"/>
                    <a:pt x="5509" y="6001"/>
                    <a:pt x="5509" y="6001"/>
                  </a:cubicBezTo>
                  <a:cubicBezTo>
                    <a:pt x="5168" y="3054"/>
                    <a:pt x="5168" y="3054"/>
                    <a:pt x="5168" y="3054"/>
                  </a:cubicBezTo>
                  <a:cubicBezTo>
                    <a:pt x="5332" y="2916"/>
                    <a:pt x="5549" y="2730"/>
                    <a:pt x="5582" y="2639"/>
                  </a:cubicBezTo>
                  <a:cubicBezTo>
                    <a:pt x="5610" y="2563"/>
                    <a:pt x="5620" y="2408"/>
                    <a:pt x="5626" y="2204"/>
                  </a:cubicBezTo>
                  <a:cubicBezTo>
                    <a:pt x="5630" y="2051"/>
                    <a:pt x="5632" y="1870"/>
                    <a:pt x="5638" y="1675"/>
                  </a:cubicBezTo>
                  <a:cubicBezTo>
                    <a:pt x="5640" y="1590"/>
                    <a:pt x="5678" y="1487"/>
                    <a:pt x="5738" y="1376"/>
                  </a:cubicBezTo>
                  <a:cubicBezTo>
                    <a:pt x="5611" y="1259"/>
                    <a:pt x="5358" y="1026"/>
                    <a:pt x="5194" y="875"/>
                  </a:cubicBezTo>
                  <a:cubicBezTo>
                    <a:pt x="5136" y="822"/>
                    <a:pt x="5054" y="807"/>
                    <a:pt x="4983" y="831"/>
                  </a:cubicBezTo>
                  <a:cubicBezTo>
                    <a:pt x="4714" y="1024"/>
                    <a:pt x="4763" y="1113"/>
                    <a:pt x="4698" y="1251"/>
                  </a:cubicBezTo>
                  <a:cubicBezTo>
                    <a:pt x="2054" y="1547"/>
                    <a:pt x="2054" y="1547"/>
                    <a:pt x="2054" y="1547"/>
                  </a:cubicBezTo>
                  <a:cubicBezTo>
                    <a:pt x="1949" y="1357"/>
                    <a:pt x="1804" y="1165"/>
                    <a:pt x="1708" y="1046"/>
                  </a:cubicBezTo>
                  <a:cubicBezTo>
                    <a:pt x="1769" y="1015"/>
                    <a:pt x="1769" y="1015"/>
                    <a:pt x="1769" y="1015"/>
                  </a:cubicBezTo>
                  <a:cubicBezTo>
                    <a:pt x="1822" y="988"/>
                    <a:pt x="1843" y="924"/>
                    <a:pt x="1816" y="871"/>
                  </a:cubicBezTo>
                  <a:cubicBezTo>
                    <a:pt x="1756" y="757"/>
                    <a:pt x="1756" y="757"/>
                    <a:pt x="1756" y="757"/>
                  </a:cubicBezTo>
                  <a:cubicBezTo>
                    <a:pt x="1793" y="730"/>
                    <a:pt x="1810" y="690"/>
                    <a:pt x="1794" y="660"/>
                  </a:cubicBezTo>
                  <a:cubicBezTo>
                    <a:pt x="1437" y="0"/>
                    <a:pt x="1437" y="0"/>
                    <a:pt x="1437" y="0"/>
                  </a:cubicBezTo>
                  <a:cubicBezTo>
                    <a:pt x="1185" y="64"/>
                    <a:pt x="958" y="155"/>
                    <a:pt x="715" y="239"/>
                  </a:cubicBezTo>
                  <a:cubicBezTo>
                    <a:pt x="472" y="324"/>
                    <a:pt x="234" y="417"/>
                    <a:pt x="0" y="520"/>
                  </a:cubicBezTo>
                  <a:cubicBezTo>
                    <a:pt x="432" y="1348"/>
                    <a:pt x="432" y="1348"/>
                    <a:pt x="432" y="1348"/>
                  </a:cubicBezTo>
                  <a:cubicBezTo>
                    <a:pt x="449" y="1381"/>
                    <a:pt x="500" y="1390"/>
                    <a:pt x="549" y="1370"/>
                  </a:cubicBezTo>
                  <a:close/>
                  <a:moveTo>
                    <a:pt x="5155" y="2465"/>
                  </a:moveTo>
                  <a:cubicBezTo>
                    <a:pt x="5172" y="2470"/>
                    <a:pt x="5167" y="2502"/>
                    <a:pt x="5150" y="2549"/>
                  </a:cubicBezTo>
                  <a:cubicBezTo>
                    <a:pt x="5150" y="2892"/>
                    <a:pt x="5150" y="2892"/>
                    <a:pt x="5150" y="2892"/>
                  </a:cubicBezTo>
                  <a:cubicBezTo>
                    <a:pt x="5099" y="2458"/>
                    <a:pt x="5099" y="2458"/>
                    <a:pt x="5099" y="2458"/>
                  </a:cubicBezTo>
                  <a:cubicBezTo>
                    <a:pt x="5118" y="2457"/>
                    <a:pt x="5137" y="2459"/>
                    <a:pt x="5155" y="2465"/>
                  </a:cubicBez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92" name="Freeform 23">
              <a:extLst>
                <a:ext uri="{FF2B5EF4-FFF2-40B4-BE49-F238E27FC236}">
                  <a16:creationId xmlns:a16="http://schemas.microsoft.com/office/drawing/2014/main" id="{3FED939D-B366-4CDC-8C79-7F9F5A772DFF}"/>
                </a:ext>
              </a:extLst>
            </p:cNvPr>
            <p:cNvSpPr>
              <a:spLocks/>
            </p:cNvSpPr>
            <p:nvPr/>
          </p:nvSpPr>
          <p:spPr bwMode="auto">
            <a:xfrm>
              <a:off x="10019134" y="2110727"/>
              <a:ext cx="364579" cy="982430"/>
            </a:xfrm>
            <a:custGeom>
              <a:avLst/>
              <a:gdLst>
                <a:gd name="T0" fmla="*/ 226 w 226"/>
                <a:gd name="T1" fmla="*/ 23 h 609"/>
                <a:gd name="T2" fmla="*/ 126 w 226"/>
                <a:gd name="T3" fmla="*/ 15 h 609"/>
                <a:gd name="T4" fmla="*/ 125 w 226"/>
                <a:gd name="T5" fmla="*/ 20 h 609"/>
                <a:gd name="T6" fmla="*/ 124 w 226"/>
                <a:gd name="T7" fmla="*/ 25 h 609"/>
                <a:gd name="T8" fmla="*/ 124 w 226"/>
                <a:gd name="T9" fmla="*/ 25 h 609"/>
                <a:gd name="T10" fmla="*/ 122 w 226"/>
                <a:gd name="T11" fmla="*/ 34 h 609"/>
                <a:gd name="T12" fmla="*/ 120 w 226"/>
                <a:gd name="T13" fmla="*/ 43 h 609"/>
                <a:gd name="T14" fmla="*/ 120 w 226"/>
                <a:gd name="T15" fmla="*/ 45 h 609"/>
                <a:gd name="T16" fmla="*/ 112 w 226"/>
                <a:gd name="T17" fmla="*/ 79 h 609"/>
                <a:gd name="T18" fmla="*/ 110 w 226"/>
                <a:gd name="T19" fmla="*/ 89 h 609"/>
                <a:gd name="T20" fmla="*/ 110 w 226"/>
                <a:gd name="T21" fmla="*/ 90 h 609"/>
                <a:gd name="T22" fmla="*/ 107 w 226"/>
                <a:gd name="T23" fmla="*/ 102 h 609"/>
                <a:gd name="T24" fmla="*/ 106 w 226"/>
                <a:gd name="T25" fmla="*/ 107 h 609"/>
                <a:gd name="T26" fmla="*/ 105 w 226"/>
                <a:gd name="T27" fmla="*/ 111 h 609"/>
                <a:gd name="T28" fmla="*/ 100 w 226"/>
                <a:gd name="T29" fmla="*/ 134 h 609"/>
                <a:gd name="T30" fmla="*/ 100 w 226"/>
                <a:gd name="T31" fmla="*/ 135 h 609"/>
                <a:gd name="T32" fmla="*/ 96 w 226"/>
                <a:gd name="T33" fmla="*/ 153 h 609"/>
                <a:gd name="T34" fmla="*/ 93 w 226"/>
                <a:gd name="T35" fmla="*/ 166 h 609"/>
                <a:gd name="T36" fmla="*/ 93 w 226"/>
                <a:gd name="T37" fmla="*/ 166 h 609"/>
                <a:gd name="T38" fmla="*/ 92 w 226"/>
                <a:gd name="T39" fmla="*/ 171 h 609"/>
                <a:gd name="T40" fmla="*/ 89 w 226"/>
                <a:gd name="T41" fmla="*/ 184 h 609"/>
                <a:gd name="T42" fmla="*/ 89 w 226"/>
                <a:gd name="T43" fmla="*/ 185 h 609"/>
                <a:gd name="T44" fmla="*/ 85 w 226"/>
                <a:gd name="T45" fmla="*/ 203 h 609"/>
                <a:gd name="T46" fmla="*/ 84 w 226"/>
                <a:gd name="T47" fmla="*/ 207 h 609"/>
                <a:gd name="T48" fmla="*/ 83 w 226"/>
                <a:gd name="T49" fmla="*/ 210 h 609"/>
                <a:gd name="T50" fmla="*/ 80 w 226"/>
                <a:gd name="T51" fmla="*/ 226 h 609"/>
                <a:gd name="T52" fmla="*/ 78 w 226"/>
                <a:gd name="T53" fmla="*/ 235 h 609"/>
                <a:gd name="T54" fmla="*/ 77 w 226"/>
                <a:gd name="T55" fmla="*/ 239 h 609"/>
                <a:gd name="T56" fmla="*/ 76 w 226"/>
                <a:gd name="T57" fmla="*/ 244 h 609"/>
                <a:gd name="T58" fmla="*/ 75 w 226"/>
                <a:gd name="T59" fmla="*/ 246 h 609"/>
                <a:gd name="T60" fmla="*/ 72 w 226"/>
                <a:gd name="T61" fmla="*/ 263 h 609"/>
                <a:gd name="T62" fmla="*/ 70 w 226"/>
                <a:gd name="T63" fmla="*/ 272 h 609"/>
                <a:gd name="T64" fmla="*/ 69 w 226"/>
                <a:gd name="T65" fmla="*/ 275 h 609"/>
                <a:gd name="T66" fmla="*/ 68 w 226"/>
                <a:gd name="T67" fmla="*/ 281 h 609"/>
                <a:gd name="T68" fmla="*/ 67 w 226"/>
                <a:gd name="T69" fmla="*/ 285 h 609"/>
                <a:gd name="T70" fmla="*/ 55 w 226"/>
                <a:gd name="T71" fmla="*/ 340 h 609"/>
                <a:gd name="T72" fmla="*/ 54 w 226"/>
                <a:gd name="T73" fmla="*/ 345 h 609"/>
                <a:gd name="T74" fmla="*/ 53 w 226"/>
                <a:gd name="T75" fmla="*/ 348 h 609"/>
                <a:gd name="T76" fmla="*/ 52 w 226"/>
                <a:gd name="T77" fmla="*/ 354 h 609"/>
                <a:gd name="T78" fmla="*/ 51 w 226"/>
                <a:gd name="T79" fmla="*/ 358 h 609"/>
                <a:gd name="T80" fmla="*/ 49 w 226"/>
                <a:gd name="T81" fmla="*/ 363 h 609"/>
                <a:gd name="T82" fmla="*/ 41 w 226"/>
                <a:gd name="T83" fmla="*/ 400 h 609"/>
                <a:gd name="T84" fmla="*/ 40 w 226"/>
                <a:gd name="T85" fmla="*/ 404 h 609"/>
                <a:gd name="T86" fmla="*/ 38 w 226"/>
                <a:gd name="T87" fmla="*/ 413 h 609"/>
                <a:gd name="T88" fmla="*/ 37 w 226"/>
                <a:gd name="T89" fmla="*/ 421 h 609"/>
                <a:gd name="T90" fmla="*/ 36 w 226"/>
                <a:gd name="T91" fmla="*/ 422 h 609"/>
                <a:gd name="T92" fmla="*/ 35 w 226"/>
                <a:gd name="T93" fmla="*/ 427 h 609"/>
                <a:gd name="T94" fmla="*/ 20 w 226"/>
                <a:gd name="T95" fmla="*/ 496 h 609"/>
                <a:gd name="T96" fmla="*/ 20 w 226"/>
                <a:gd name="T97" fmla="*/ 496 h 609"/>
                <a:gd name="T98" fmla="*/ 17 w 226"/>
                <a:gd name="T99" fmla="*/ 510 h 609"/>
                <a:gd name="T100" fmla="*/ 10 w 226"/>
                <a:gd name="T101" fmla="*/ 541 h 609"/>
                <a:gd name="T102" fmla="*/ 10 w 226"/>
                <a:gd name="T103" fmla="*/ 542 h 609"/>
                <a:gd name="T104" fmla="*/ 97 w 226"/>
                <a:gd name="T105"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6" h="609">
                  <a:moveTo>
                    <a:pt x="97" y="609"/>
                  </a:moveTo>
                  <a:lnTo>
                    <a:pt x="226" y="23"/>
                  </a:lnTo>
                  <a:lnTo>
                    <a:pt x="130" y="0"/>
                  </a:lnTo>
                  <a:lnTo>
                    <a:pt x="126" y="15"/>
                  </a:lnTo>
                  <a:lnTo>
                    <a:pt x="126" y="15"/>
                  </a:lnTo>
                  <a:lnTo>
                    <a:pt x="125" y="20"/>
                  </a:lnTo>
                  <a:lnTo>
                    <a:pt x="125" y="20"/>
                  </a:lnTo>
                  <a:lnTo>
                    <a:pt x="124" y="25"/>
                  </a:lnTo>
                  <a:lnTo>
                    <a:pt x="124" y="25"/>
                  </a:lnTo>
                  <a:lnTo>
                    <a:pt x="124" y="25"/>
                  </a:lnTo>
                  <a:lnTo>
                    <a:pt x="122" y="34"/>
                  </a:lnTo>
                  <a:lnTo>
                    <a:pt x="122" y="34"/>
                  </a:lnTo>
                  <a:lnTo>
                    <a:pt x="122" y="36"/>
                  </a:lnTo>
                  <a:lnTo>
                    <a:pt x="120" y="43"/>
                  </a:lnTo>
                  <a:lnTo>
                    <a:pt x="120" y="43"/>
                  </a:lnTo>
                  <a:lnTo>
                    <a:pt x="120" y="45"/>
                  </a:lnTo>
                  <a:lnTo>
                    <a:pt x="112" y="79"/>
                  </a:lnTo>
                  <a:lnTo>
                    <a:pt x="112" y="79"/>
                  </a:lnTo>
                  <a:lnTo>
                    <a:pt x="112" y="83"/>
                  </a:lnTo>
                  <a:lnTo>
                    <a:pt x="110" y="89"/>
                  </a:lnTo>
                  <a:lnTo>
                    <a:pt x="110" y="89"/>
                  </a:lnTo>
                  <a:lnTo>
                    <a:pt x="110" y="90"/>
                  </a:lnTo>
                  <a:lnTo>
                    <a:pt x="108" y="99"/>
                  </a:lnTo>
                  <a:lnTo>
                    <a:pt x="107" y="102"/>
                  </a:lnTo>
                  <a:lnTo>
                    <a:pt x="107" y="102"/>
                  </a:lnTo>
                  <a:lnTo>
                    <a:pt x="106" y="107"/>
                  </a:lnTo>
                  <a:lnTo>
                    <a:pt x="106" y="107"/>
                  </a:lnTo>
                  <a:lnTo>
                    <a:pt x="105" y="111"/>
                  </a:lnTo>
                  <a:lnTo>
                    <a:pt x="105" y="111"/>
                  </a:lnTo>
                  <a:lnTo>
                    <a:pt x="100" y="134"/>
                  </a:lnTo>
                  <a:lnTo>
                    <a:pt x="100" y="134"/>
                  </a:lnTo>
                  <a:lnTo>
                    <a:pt x="100" y="135"/>
                  </a:lnTo>
                  <a:lnTo>
                    <a:pt x="96" y="153"/>
                  </a:lnTo>
                  <a:lnTo>
                    <a:pt x="96" y="153"/>
                  </a:lnTo>
                  <a:lnTo>
                    <a:pt x="95" y="157"/>
                  </a:lnTo>
                  <a:lnTo>
                    <a:pt x="93" y="166"/>
                  </a:lnTo>
                  <a:lnTo>
                    <a:pt x="93" y="166"/>
                  </a:lnTo>
                  <a:lnTo>
                    <a:pt x="93" y="166"/>
                  </a:lnTo>
                  <a:lnTo>
                    <a:pt x="92" y="171"/>
                  </a:lnTo>
                  <a:lnTo>
                    <a:pt x="92" y="171"/>
                  </a:lnTo>
                  <a:lnTo>
                    <a:pt x="91" y="175"/>
                  </a:lnTo>
                  <a:lnTo>
                    <a:pt x="89" y="184"/>
                  </a:lnTo>
                  <a:lnTo>
                    <a:pt x="89" y="185"/>
                  </a:lnTo>
                  <a:lnTo>
                    <a:pt x="89" y="185"/>
                  </a:lnTo>
                  <a:lnTo>
                    <a:pt x="86" y="200"/>
                  </a:lnTo>
                  <a:lnTo>
                    <a:pt x="85" y="203"/>
                  </a:lnTo>
                  <a:lnTo>
                    <a:pt x="85" y="203"/>
                  </a:lnTo>
                  <a:lnTo>
                    <a:pt x="84" y="207"/>
                  </a:lnTo>
                  <a:lnTo>
                    <a:pt x="84" y="207"/>
                  </a:lnTo>
                  <a:lnTo>
                    <a:pt x="83" y="210"/>
                  </a:lnTo>
                  <a:lnTo>
                    <a:pt x="80" y="226"/>
                  </a:lnTo>
                  <a:lnTo>
                    <a:pt x="80" y="226"/>
                  </a:lnTo>
                  <a:lnTo>
                    <a:pt x="79" y="229"/>
                  </a:lnTo>
                  <a:lnTo>
                    <a:pt x="78" y="235"/>
                  </a:lnTo>
                  <a:lnTo>
                    <a:pt x="78" y="235"/>
                  </a:lnTo>
                  <a:lnTo>
                    <a:pt x="77" y="239"/>
                  </a:lnTo>
                  <a:lnTo>
                    <a:pt x="77" y="239"/>
                  </a:lnTo>
                  <a:lnTo>
                    <a:pt x="76" y="244"/>
                  </a:lnTo>
                  <a:lnTo>
                    <a:pt x="76" y="244"/>
                  </a:lnTo>
                  <a:lnTo>
                    <a:pt x="75" y="246"/>
                  </a:lnTo>
                  <a:lnTo>
                    <a:pt x="72" y="263"/>
                  </a:lnTo>
                  <a:lnTo>
                    <a:pt x="72" y="263"/>
                  </a:lnTo>
                  <a:lnTo>
                    <a:pt x="71" y="264"/>
                  </a:lnTo>
                  <a:lnTo>
                    <a:pt x="70" y="272"/>
                  </a:lnTo>
                  <a:lnTo>
                    <a:pt x="70" y="272"/>
                  </a:lnTo>
                  <a:lnTo>
                    <a:pt x="69" y="275"/>
                  </a:lnTo>
                  <a:lnTo>
                    <a:pt x="68" y="281"/>
                  </a:lnTo>
                  <a:lnTo>
                    <a:pt x="68" y="281"/>
                  </a:lnTo>
                  <a:lnTo>
                    <a:pt x="67" y="285"/>
                  </a:lnTo>
                  <a:lnTo>
                    <a:pt x="67" y="285"/>
                  </a:lnTo>
                  <a:lnTo>
                    <a:pt x="55" y="338"/>
                  </a:lnTo>
                  <a:lnTo>
                    <a:pt x="55" y="340"/>
                  </a:lnTo>
                  <a:lnTo>
                    <a:pt x="55" y="340"/>
                  </a:lnTo>
                  <a:lnTo>
                    <a:pt x="54" y="345"/>
                  </a:lnTo>
                  <a:lnTo>
                    <a:pt x="54" y="345"/>
                  </a:lnTo>
                  <a:lnTo>
                    <a:pt x="53" y="348"/>
                  </a:lnTo>
                  <a:lnTo>
                    <a:pt x="52" y="354"/>
                  </a:lnTo>
                  <a:lnTo>
                    <a:pt x="52" y="354"/>
                  </a:lnTo>
                  <a:lnTo>
                    <a:pt x="51" y="358"/>
                  </a:lnTo>
                  <a:lnTo>
                    <a:pt x="51" y="358"/>
                  </a:lnTo>
                  <a:lnTo>
                    <a:pt x="50" y="363"/>
                  </a:lnTo>
                  <a:lnTo>
                    <a:pt x="49" y="363"/>
                  </a:lnTo>
                  <a:lnTo>
                    <a:pt x="49" y="365"/>
                  </a:lnTo>
                  <a:lnTo>
                    <a:pt x="41" y="400"/>
                  </a:lnTo>
                  <a:lnTo>
                    <a:pt x="40" y="404"/>
                  </a:lnTo>
                  <a:lnTo>
                    <a:pt x="40" y="404"/>
                  </a:lnTo>
                  <a:lnTo>
                    <a:pt x="39" y="410"/>
                  </a:lnTo>
                  <a:lnTo>
                    <a:pt x="38" y="413"/>
                  </a:lnTo>
                  <a:lnTo>
                    <a:pt x="38" y="413"/>
                  </a:lnTo>
                  <a:lnTo>
                    <a:pt x="37" y="421"/>
                  </a:lnTo>
                  <a:lnTo>
                    <a:pt x="36" y="422"/>
                  </a:lnTo>
                  <a:lnTo>
                    <a:pt x="36" y="422"/>
                  </a:lnTo>
                  <a:lnTo>
                    <a:pt x="35" y="427"/>
                  </a:lnTo>
                  <a:lnTo>
                    <a:pt x="35" y="427"/>
                  </a:lnTo>
                  <a:lnTo>
                    <a:pt x="35" y="429"/>
                  </a:lnTo>
                  <a:lnTo>
                    <a:pt x="20" y="496"/>
                  </a:lnTo>
                  <a:lnTo>
                    <a:pt x="20" y="496"/>
                  </a:lnTo>
                  <a:lnTo>
                    <a:pt x="20" y="496"/>
                  </a:lnTo>
                  <a:lnTo>
                    <a:pt x="17" y="510"/>
                  </a:lnTo>
                  <a:lnTo>
                    <a:pt x="17" y="510"/>
                  </a:lnTo>
                  <a:lnTo>
                    <a:pt x="17" y="512"/>
                  </a:lnTo>
                  <a:lnTo>
                    <a:pt x="10" y="541"/>
                  </a:lnTo>
                  <a:lnTo>
                    <a:pt x="10" y="542"/>
                  </a:lnTo>
                  <a:lnTo>
                    <a:pt x="10" y="542"/>
                  </a:lnTo>
                  <a:lnTo>
                    <a:pt x="0" y="587"/>
                  </a:lnTo>
                  <a:lnTo>
                    <a:pt x="97" y="609"/>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93" name="Freeform 24">
              <a:extLst>
                <a:ext uri="{FF2B5EF4-FFF2-40B4-BE49-F238E27FC236}">
                  <a16:creationId xmlns:a16="http://schemas.microsoft.com/office/drawing/2014/main" id="{381B5B8C-3E58-42D6-89CC-49B34F5AF7DB}"/>
                </a:ext>
              </a:extLst>
            </p:cNvPr>
            <p:cNvSpPr>
              <a:spLocks/>
            </p:cNvSpPr>
            <p:nvPr/>
          </p:nvSpPr>
          <p:spPr bwMode="auto">
            <a:xfrm>
              <a:off x="7644532" y="1237994"/>
              <a:ext cx="777553" cy="854988"/>
            </a:xfrm>
            <a:custGeom>
              <a:avLst/>
              <a:gdLst>
                <a:gd name="T0" fmla="*/ 508 w 2197"/>
                <a:gd name="T1" fmla="*/ 1309 h 2417"/>
                <a:gd name="T2" fmla="*/ 792 w 2197"/>
                <a:gd name="T3" fmla="*/ 1316 h 2417"/>
                <a:gd name="T4" fmla="*/ 798 w 2197"/>
                <a:gd name="T5" fmla="*/ 1311 h 2417"/>
                <a:gd name="T6" fmla="*/ 977 w 2197"/>
                <a:gd name="T7" fmla="*/ 1524 h 2417"/>
                <a:gd name="T8" fmla="*/ 972 w 2197"/>
                <a:gd name="T9" fmla="*/ 1529 h 2417"/>
                <a:gd name="T10" fmla="*/ 937 w 2197"/>
                <a:gd name="T11" fmla="*/ 1815 h 2417"/>
                <a:gd name="T12" fmla="*/ 1376 w 2197"/>
                <a:gd name="T13" fmla="*/ 2333 h 2417"/>
                <a:gd name="T14" fmla="*/ 1659 w 2197"/>
                <a:gd name="T15" fmla="*/ 2340 h 2417"/>
                <a:gd name="T16" fmla="*/ 1952 w 2197"/>
                <a:gd name="T17" fmla="*/ 2085 h 2417"/>
                <a:gd name="T18" fmla="*/ 2180 w 2197"/>
                <a:gd name="T19" fmla="*/ 2129 h 2417"/>
                <a:gd name="T20" fmla="*/ 2146 w 2197"/>
                <a:gd name="T21" fmla="*/ 1976 h 2417"/>
                <a:gd name="T22" fmla="*/ 2033 w 2197"/>
                <a:gd name="T23" fmla="*/ 1970 h 2417"/>
                <a:gd name="T24" fmla="*/ 2000 w 2197"/>
                <a:gd name="T25" fmla="*/ 1786 h 2417"/>
                <a:gd name="T26" fmla="*/ 1562 w 2197"/>
                <a:gd name="T27" fmla="*/ 1268 h 2417"/>
                <a:gd name="T28" fmla="*/ 1278 w 2197"/>
                <a:gd name="T29" fmla="*/ 1261 h 2417"/>
                <a:gd name="T30" fmla="*/ 1205 w 2197"/>
                <a:gd name="T31" fmla="*/ 1324 h 2417"/>
                <a:gd name="T32" fmla="*/ 1074 w 2197"/>
                <a:gd name="T33" fmla="*/ 1267 h 2417"/>
                <a:gd name="T34" fmla="*/ 1064 w 2197"/>
                <a:gd name="T35" fmla="*/ 1078 h 2417"/>
                <a:gd name="T36" fmla="*/ 1098 w 2197"/>
                <a:gd name="T37" fmla="*/ 1049 h 2417"/>
                <a:gd name="T38" fmla="*/ 1133 w 2197"/>
                <a:gd name="T39" fmla="*/ 762 h 2417"/>
                <a:gd name="T40" fmla="*/ 694 w 2197"/>
                <a:gd name="T41" fmla="*/ 244 h 2417"/>
                <a:gd name="T42" fmla="*/ 511 w 2197"/>
                <a:gd name="T43" fmla="*/ 186 h 2417"/>
                <a:gd name="T44" fmla="*/ 524 w 2197"/>
                <a:gd name="T45" fmla="*/ 62 h 2417"/>
                <a:gd name="T46" fmla="*/ 380 w 2197"/>
                <a:gd name="T47" fmla="*/ 5 h 2417"/>
                <a:gd name="T48" fmla="*/ 393 w 2197"/>
                <a:gd name="T49" fmla="*/ 252 h 2417"/>
                <a:gd name="T50" fmla="*/ 104 w 2197"/>
                <a:gd name="T51" fmla="*/ 505 h 2417"/>
                <a:gd name="T52" fmla="*/ 69 w 2197"/>
                <a:gd name="T53" fmla="*/ 791 h 2417"/>
                <a:gd name="T54" fmla="*/ 508 w 2197"/>
                <a:gd name="T55" fmla="*/ 1309 h 2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97" h="2417">
                  <a:moveTo>
                    <a:pt x="508" y="1309"/>
                  </a:moveTo>
                  <a:cubicBezTo>
                    <a:pt x="577" y="1390"/>
                    <a:pt x="704" y="1393"/>
                    <a:pt x="792" y="1316"/>
                  </a:cubicBezTo>
                  <a:cubicBezTo>
                    <a:pt x="798" y="1311"/>
                    <a:pt x="798" y="1311"/>
                    <a:pt x="798" y="1311"/>
                  </a:cubicBezTo>
                  <a:cubicBezTo>
                    <a:pt x="831" y="1365"/>
                    <a:pt x="888" y="1445"/>
                    <a:pt x="977" y="1524"/>
                  </a:cubicBezTo>
                  <a:cubicBezTo>
                    <a:pt x="972" y="1529"/>
                    <a:pt x="972" y="1529"/>
                    <a:pt x="972" y="1529"/>
                  </a:cubicBezTo>
                  <a:cubicBezTo>
                    <a:pt x="884" y="1605"/>
                    <a:pt x="868" y="1734"/>
                    <a:pt x="937" y="1815"/>
                  </a:cubicBezTo>
                  <a:cubicBezTo>
                    <a:pt x="1376" y="2333"/>
                    <a:pt x="1376" y="2333"/>
                    <a:pt x="1376" y="2333"/>
                  </a:cubicBezTo>
                  <a:cubicBezTo>
                    <a:pt x="1444" y="2414"/>
                    <a:pt x="1571" y="2417"/>
                    <a:pt x="1659" y="2340"/>
                  </a:cubicBezTo>
                  <a:cubicBezTo>
                    <a:pt x="1952" y="2085"/>
                    <a:pt x="1952" y="2085"/>
                    <a:pt x="1952" y="2085"/>
                  </a:cubicBezTo>
                  <a:cubicBezTo>
                    <a:pt x="2023" y="2122"/>
                    <a:pt x="2167" y="2189"/>
                    <a:pt x="2180" y="2129"/>
                  </a:cubicBezTo>
                  <a:cubicBezTo>
                    <a:pt x="2197" y="2050"/>
                    <a:pt x="2181" y="1999"/>
                    <a:pt x="2146" y="1976"/>
                  </a:cubicBezTo>
                  <a:cubicBezTo>
                    <a:pt x="2128" y="1965"/>
                    <a:pt x="2079" y="1966"/>
                    <a:pt x="2033" y="1970"/>
                  </a:cubicBezTo>
                  <a:cubicBezTo>
                    <a:pt x="2053" y="1906"/>
                    <a:pt x="2043" y="1837"/>
                    <a:pt x="2000" y="1786"/>
                  </a:cubicBezTo>
                  <a:cubicBezTo>
                    <a:pt x="1562" y="1268"/>
                    <a:pt x="1562" y="1268"/>
                    <a:pt x="1562" y="1268"/>
                  </a:cubicBezTo>
                  <a:cubicBezTo>
                    <a:pt x="1493" y="1187"/>
                    <a:pt x="1366" y="1184"/>
                    <a:pt x="1278" y="1261"/>
                  </a:cubicBezTo>
                  <a:cubicBezTo>
                    <a:pt x="1205" y="1324"/>
                    <a:pt x="1205" y="1324"/>
                    <a:pt x="1205" y="1324"/>
                  </a:cubicBezTo>
                  <a:cubicBezTo>
                    <a:pt x="1165" y="1326"/>
                    <a:pt x="1115" y="1315"/>
                    <a:pt x="1074" y="1267"/>
                  </a:cubicBezTo>
                  <a:cubicBezTo>
                    <a:pt x="1014" y="1197"/>
                    <a:pt x="1042" y="1118"/>
                    <a:pt x="1064" y="1078"/>
                  </a:cubicBezTo>
                  <a:cubicBezTo>
                    <a:pt x="1098" y="1049"/>
                    <a:pt x="1098" y="1049"/>
                    <a:pt x="1098" y="1049"/>
                  </a:cubicBezTo>
                  <a:cubicBezTo>
                    <a:pt x="1186" y="972"/>
                    <a:pt x="1201" y="843"/>
                    <a:pt x="1133" y="762"/>
                  </a:cubicBezTo>
                  <a:cubicBezTo>
                    <a:pt x="694" y="244"/>
                    <a:pt x="694" y="244"/>
                    <a:pt x="694" y="244"/>
                  </a:cubicBezTo>
                  <a:cubicBezTo>
                    <a:pt x="649" y="191"/>
                    <a:pt x="579" y="172"/>
                    <a:pt x="511" y="186"/>
                  </a:cubicBezTo>
                  <a:cubicBezTo>
                    <a:pt x="523" y="138"/>
                    <a:pt x="533" y="83"/>
                    <a:pt x="524" y="62"/>
                  </a:cubicBezTo>
                  <a:cubicBezTo>
                    <a:pt x="507" y="24"/>
                    <a:pt x="460" y="0"/>
                    <a:pt x="380" y="5"/>
                  </a:cubicBezTo>
                  <a:cubicBezTo>
                    <a:pt x="317" y="10"/>
                    <a:pt x="368" y="178"/>
                    <a:pt x="393" y="252"/>
                  </a:cubicBezTo>
                  <a:cubicBezTo>
                    <a:pt x="104" y="505"/>
                    <a:pt x="104" y="505"/>
                    <a:pt x="104" y="505"/>
                  </a:cubicBezTo>
                  <a:cubicBezTo>
                    <a:pt x="16" y="582"/>
                    <a:pt x="0" y="710"/>
                    <a:pt x="69" y="791"/>
                  </a:cubicBezTo>
                  <a:lnTo>
                    <a:pt x="508" y="1309"/>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94" name="Freeform 25">
              <a:extLst>
                <a:ext uri="{FF2B5EF4-FFF2-40B4-BE49-F238E27FC236}">
                  <a16:creationId xmlns:a16="http://schemas.microsoft.com/office/drawing/2014/main" id="{A7497C52-D4FF-4430-9CCA-9DEF5CD6AD38}"/>
                </a:ext>
              </a:extLst>
            </p:cNvPr>
            <p:cNvSpPr>
              <a:spLocks noEditPoints="1"/>
            </p:cNvSpPr>
            <p:nvPr/>
          </p:nvSpPr>
          <p:spPr bwMode="auto">
            <a:xfrm>
              <a:off x="10165935" y="1181532"/>
              <a:ext cx="671083" cy="727547"/>
            </a:xfrm>
            <a:custGeom>
              <a:avLst/>
              <a:gdLst>
                <a:gd name="T0" fmla="*/ 66 w 1896"/>
                <a:gd name="T1" fmla="*/ 546 h 2059"/>
                <a:gd name="T2" fmla="*/ 41 w 1896"/>
                <a:gd name="T3" fmla="*/ 722 h 2059"/>
                <a:gd name="T4" fmla="*/ 706 w 1896"/>
                <a:gd name="T5" fmla="*/ 1608 h 2059"/>
                <a:gd name="T6" fmla="*/ 707 w 1896"/>
                <a:gd name="T7" fmla="*/ 1629 h 2059"/>
                <a:gd name="T8" fmla="*/ 779 w 1896"/>
                <a:gd name="T9" fmla="*/ 1725 h 2059"/>
                <a:gd name="T10" fmla="*/ 799 w 1896"/>
                <a:gd name="T11" fmla="*/ 1732 h 2059"/>
                <a:gd name="T12" fmla="*/ 834 w 1896"/>
                <a:gd name="T13" fmla="*/ 1779 h 2059"/>
                <a:gd name="T14" fmla="*/ 836 w 1896"/>
                <a:gd name="T15" fmla="*/ 1801 h 2059"/>
                <a:gd name="T16" fmla="*/ 907 w 1896"/>
                <a:gd name="T17" fmla="*/ 1896 h 2059"/>
                <a:gd name="T18" fmla="*/ 927 w 1896"/>
                <a:gd name="T19" fmla="*/ 1903 h 2059"/>
                <a:gd name="T20" fmla="*/ 995 w 1896"/>
                <a:gd name="T21" fmla="*/ 1994 h 2059"/>
                <a:gd name="T22" fmla="*/ 1170 w 1896"/>
                <a:gd name="T23" fmla="*/ 2016 h 2059"/>
                <a:gd name="T24" fmla="*/ 1490 w 1896"/>
                <a:gd name="T25" fmla="*/ 1772 h 2059"/>
                <a:gd name="T26" fmla="*/ 1829 w 1896"/>
                <a:gd name="T27" fmla="*/ 1512 h 2059"/>
                <a:gd name="T28" fmla="*/ 1855 w 1896"/>
                <a:gd name="T29" fmla="*/ 1336 h 2059"/>
                <a:gd name="T30" fmla="*/ 900 w 1896"/>
                <a:gd name="T31" fmla="*/ 65 h 2059"/>
                <a:gd name="T32" fmla="*/ 726 w 1896"/>
                <a:gd name="T33" fmla="*/ 42 h 2059"/>
                <a:gd name="T34" fmla="*/ 386 w 1896"/>
                <a:gd name="T35" fmla="*/ 302 h 2059"/>
                <a:gd name="T36" fmla="*/ 66 w 1896"/>
                <a:gd name="T37" fmla="*/ 546 h 2059"/>
                <a:gd name="T38" fmla="*/ 524 w 1896"/>
                <a:gd name="T39" fmla="*/ 485 h 2059"/>
                <a:gd name="T40" fmla="*/ 524 w 1896"/>
                <a:gd name="T41" fmla="*/ 485 h 2059"/>
                <a:gd name="T42" fmla="*/ 524 w 1896"/>
                <a:gd name="T43" fmla="*/ 485 h 2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96" h="2059">
                  <a:moveTo>
                    <a:pt x="66" y="546"/>
                  </a:moveTo>
                  <a:cubicBezTo>
                    <a:pt x="11" y="589"/>
                    <a:pt x="0" y="668"/>
                    <a:pt x="41" y="722"/>
                  </a:cubicBezTo>
                  <a:cubicBezTo>
                    <a:pt x="706" y="1608"/>
                    <a:pt x="706" y="1608"/>
                    <a:pt x="706" y="1608"/>
                  </a:cubicBezTo>
                  <a:cubicBezTo>
                    <a:pt x="702" y="1615"/>
                    <a:pt x="702" y="1623"/>
                    <a:pt x="707" y="1629"/>
                  </a:cubicBezTo>
                  <a:cubicBezTo>
                    <a:pt x="779" y="1725"/>
                    <a:pt x="779" y="1725"/>
                    <a:pt x="779" y="1725"/>
                  </a:cubicBezTo>
                  <a:cubicBezTo>
                    <a:pt x="783" y="1731"/>
                    <a:pt x="791" y="1733"/>
                    <a:pt x="799" y="1732"/>
                  </a:cubicBezTo>
                  <a:cubicBezTo>
                    <a:pt x="834" y="1779"/>
                    <a:pt x="834" y="1779"/>
                    <a:pt x="834" y="1779"/>
                  </a:cubicBezTo>
                  <a:cubicBezTo>
                    <a:pt x="831" y="1786"/>
                    <a:pt x="831" y="1794"/>
                    <a:pt x="836" y="1801"/>
                  </a:cubicBezTo>
                  <a:cubicBezTo>
                    <a:pt x="907" y="1896"/>
                    <a:pt x="907" y="1896"/>
                    <a:pt x="907" y="1896"/>
                  </a:cubicBezTo>
                  <a:cubicBezTo>
                    <a:pt x="912" y="1902"/>
                    <a:pt x="920" y="1905"/>
                    <a:pt x="927" y="1903"/>
                  </a:cubicBezTo>
                  <a:cubicBezTo>
                    <a:pt x="995" y="1994"/>
                    <a:pt x="995" y="1994"/>
                    <a:pt x="995" y="1994"/>
                  </a:cubicBezTo>
                  <a:cubicBezTo>
                    <a:pt x="1036" y="2048"/>
                    <a:pt x="1115" y="2059"/>
                    <a:pt x="1170" y="2016"/>
                  </a:cubicBezTo>
                  <a:cubicBezTo>
                    <a:pt x="1490" y="1772"/>
                    <a:pt x="1490" y="1772"/>
                    <a:pt x="1490" y="1772"/>
                  </a:cubicBezTo>
                  <a:cubicBezTo>
                    <a:pt x="1829" y="1512"/>
                    <a:pt x="1829" y="1512"/>
                    <a:pt x="1829" y="1512"/>
                  </a:cubicBezTo>
                  <a:cubicBezTo>
                    <a:pt x="1884" y="1470"/>
                    <a:pt x="1896" y="1391"/>
                    <a:pt x="1855" y="1336"/>
                  </a:cubicBezTo>
                  <a:cubicBezTo>
                    <a:pt x="900" y="65"/>
                    <a:pt x="900" y="65"/>
                    <a:pt x="900" y="65"/>
                  </a:cubicBezTo>
                  <a:cubicBezTo>
                    <a:pt x="859" y="10"/>
                    <a:pt x="781" y="0"/>
                    <a:pt x="726" y="42"/>
                  </a:cubicBezTo>
                  <a:cubicBezTo>
                    <a:pt x="386" y="302"/>
                    <a:pt x="386" y="302"/>
                    <a:pt x="386" y="302"/>
                  </a:cubicBezTo>
                  <a:lnTo>
                    <a:pt x="66" y="546"/>
                  </a:lnTo>
                  <a:close/>
                  <a:moveTo>
                    <a:pt x="524" y="485"/>
                  </a:moveTo>
                  <a:cubicBezTo>
                    <a:pt x="524" y="485"/>
                    <a:pt x="524" y="485"/>
                    <a:pt x="524" y="485"/>
                  </a:cubicBezTo>
                  <a:cubicBezTo>
                    <a:pt x="524" y="485"/>
                    <a:pt x="524" y="485"/>
                    <a:pt x="524" y="485"/>
                  </a:cubicBez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59" name="Freeform 391">
              <a:extLst>
                <a:ext uri="{FF2B5EF4-FFF2-40B4-BE49-F238E27FC236}">
                  <a16:creationId xmlns:a16="http://schemas.microsoft.com/office/drawing/2014/main" id="{957C91C5-579E-4581-BD80-A804388592D3}"/>
                </a:ext>
              </a:extLst>
            </p:cNvPr>
            <p:cNvSpPr>
              <a:spLocks/>
            </p:cNvSpPr>
            <p:nvPr/>
          </p:nvSpPr>
          <p:spPr bwMode="auto">
            <a:xfrm>
              <a:off x="8372077" y="666926"/>
              <a:ext cx="1440571" cy="1830965"/>
            </a:xfrm>
            <a:custGeom>
              <a:avLst/>
              <a:gdLst>
                <a:gd name="T0" fmla="*/ 772 w 893"/>
                <a:gd name="T1" fmla="*/ 0 h 1135"/>
                <a:gd name="T2" fmla="*/ 0 w 893"/>
                <a:gd name="T3" fmla="*/ 87 h 1135"/>
                <a:gd name="T4" fmla="*/ 121 w 893"/>
                <a:gd name="T5" fmla="*/ 1135 h 1135"/>
                <a:gd name="T6" fmla="*/ 893 w 893"/>
                <a:gd name="T7" fmla="*/ 1049 h 1135"/>
                <a:gd name="T8" fmla="*/ 772 w 893"/>
                <a:gd name="T9" fmla="*/ 0 h 1135"/>
              </a:gdLst>
              <a:ahLst/>
              <a:cxnLst>
                <a:cxn ang="0">
                  <a:pos x="T0" y="T1"/>
                </a:cxn>
                <a:cxn ang="0">
                  <a:pos x="T2" y="T3"/>
                </a:cxn>
                <a:cxn ang="0">
                  <a:pos x="T4" y="T5"/>
                </a:cxn>
                <a:cxn ang="0">
                  <a:pos x="T6" y="T7"/>
                </a:cxn>
                <a:cxn ang="0">
                  <a:pos x="T8" y="T9"/>
                </a:cxn>
              </a:cxnLst>
              <a:rect l="0" t="0" r="r" b="b"/>
              <a:pathLst>
                <a:path w="893" h="1135">
                  <a:moveTo>
                    <a:pt x="772" y="0"/>
                  </a:moveTo>
                  <a:lnTo>
                    <a:pt x="0" y="87"/>
                  </a:lnTo>
                  <a:lnTo>
                    <a:pt x="121" y="1135"/>
                  </a:lnTo>
                  <a:lnTo>
                    <a:pt x="893" y="1049"/>
                  </a:lnTo>
                  <a:lnTo>
                    <a:pt x="772" y="0"/>
                  </a:lnTo>
                  <a:close/>
                </a:path>
              </a:pathLst>
            </a:custGeom>
            <a:solidFill>
              <a:srgbClr val="FDF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60" name="Freeform 392">
              <a:extLst>
                <a:ext uri="{FF2B5EF4-FFF2-40B4-BE49-F238E27FC236}">
                  <a16:creationId xmlns:a16="http://schemas.microsoft.com/office/drawing/2014/main" id="{093EC184-082A-4896-BCEF-0C9341730C71}"/>
                </a:ext>
              </a:extLst>
            </p:cNvPr>
            <p:cNvSpPr>
              <a:spLocks/>
            </p:cNvSpPr>
            <p:nvPr/>
          </p:nvSpPr>
          <p:spPr bwMode="auto">
            <a:xfrm>
              <a:off x="8485000" y="1100873"/>
              <a:ext cx="538803" cy="96791"/>
            </a:xfrm>
            <a:custGeom>
              <a:avLst/>
              <a:gdLst>
                <a:gd name="T0" fmla="*/ 332 w 334"/>
                <a:gd name="T1" fmla="*/ 0 h 60"/>
                <a:gd name="T2" fmla="*/ 0 w 334"/>
                <a:gd name="T3" fmla="*/ 37 h 60"/>
                <a:gd name="T4" fmla="*/ 2 w 334"/>
                <a:gd name="T5" fmla="*/ 60 h 60"/>
                <a:gd name="T6" fmla="*/ 334 w 334"/>
                <a:gd name="T7" fmla="*/ 23 h 60"/>
                <a:gd name="T8" fmla="*/ 332 w 334"/>
                <a:gd name="T9" fmla="*/ 0 h 60"/>
              </a:gdLst>
              <a:ahLst/>
              <a:cxnLst>
                <a:cxn ang="0">
                  <a:pos x="T0" y="T1"/>
                </a:cxn>
                <a:cxn ang="0">
                  <a:pos x="T2" y="T3"/>
                </a:cxn>
                <a:cxn ang="0">
                  <a:pos x="T4" y="T5"/>
                </a:cxn>
                <a:cxn ang="0">
                  <a:pos x="T6" y="T7"/>
                </a:cxn>
                <a:cxn ang="0">
                  <a:pos x="T8" y="T9"/>
                </a:cxn>
              </a:cxnLst>
              <a:rect l="0" t="0" r="r" b="b"/>
              <a:pathLst>
                <a:path w="334" h="60">
                  <a:moveTo>
                    <a:pt x="332" y="0"/>
                  </a:moveTo>
                  <a:lnTo>
                    <a:pt x="0" y="37"/>
                  </a:lnTo>
                  <a:lnTo>
                    <a:pt x="2" y="60"/>
                  </a:lnTo>
                  <a:lnTo>
                    <a:pt x="334"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61" name="Freeform 393">
              <a:extLst>
                <a:ext uri="{FF2B5EF4-FFF2-40B4-BE49-F238E27FC236}">
                  <a16:creationId xmlns:a16="http://schemas.microsoft.com/office/drawing/2014/main" id="{A35A96C0-FF72-4FEB-A399-E473ECB8CEAF}"/>
                </a:ext>
              </a:extLst>
            </p:cNvPr>
            <p:cNvSpPr>
              <a:spLocks/>
            </p:cNvSpPr>
            <p:nvPr/>
          </p:nvSpPr>
          <p:spPr bwMode="auto">
            <a:xfrm>
              <a:off x="8478548" y="1044411"/>
              <a:ext cx="538803" cy="95178"/>
            </a:xfrm>
            <a:custGeom>
              <a:avLst/>
              <a:gdLst>
                <a:gd name="T0" fmla="*/ 331 w 334"/>
                <a:gd name="T1" fmla="*/ 0 h 59"/>
                <a:gd name="T2" fmla="*/ 0 w 334"/>
                <a:gd name="T3" fmla="*/ 37 h 59"/>
                <a:gd name="T4" fmla="*/ 2 w 334"/>
                <a:gd name="T5" fmla="*/ 59 h 59"/>
                <a:gd name="T6" fmla="*/ 334 w 334"/>
                <a:gd name="T7" fmla="*/ 22 h 59"/>
                <a:gd name="T8" fmla="*/ 331 w 334"/>
                <a:gd name="T9" fmla="*/ 0 h 59"/>
              </a:gdLst>
              <a:ahLst/>
              <a:cxnLst>
                <a:cxn ang="0">
                  <a:pos x="T0" y="T1"/>
                </a:cxn>
                <a:cxn ang="0">
                  <a:pos x="T2" y="T3"/>
                </a:cxn>
                <a:cxn ang="0">
                  <a:pos x="T4" y="T5"/>
                </a:cxn>
                <a:cxn ang="0">
                  <a:pos x="T6" y="T7"/>
                </a:cxn>
                <a:cxn ang="0">
                  <a:pos x="T8" y="T9"/>
                </a:cxn>
              </a:cxnLst>
              <a:rect l="0" t="0" r="r" b="b"/>
              <a:pathLst>
                <a:path w="334" h="59">
                  <a:moveTo>
                    <a:pt x="331" y="0"/>
                  </a:moveTo>
                  <a:lnTo>
                    <a:pt x="0" y="37"/>
                  </a:lnTo>
                  <a:lnTo>
                    <a:pt x="2" y="59"/>
                  </a:lnTo>
                  <a:lnTo>
                    <a:pt x="334" y="22"/>
                  </a:lnTo>
                  <a:lnTo>
                    <a:pt x="331"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62" name="Freeform 394">
              <a:extLst>
                <a:ext uri="{FF2B5EF4-FFF2-40B4-BE49-F238E27FC236}">
                  <a16:creationId xmlns:a16="http://schemas.microsoft.com/office/drawing/2014/main" id="{E5B9E310-809C-41B5-B599-F40A2B7CB3E7}"/>
                </a:ext>
              </a:extLst>
            </p:cNvPr>
            <p:cNvSpPr>
              <a:spLocks/>
            </p:cNvSpPr>
            <p:nvPr/>
          </p:nvSpPr>
          <p:spPr bwMode="auto">
            <a:xfrm>
              <a:off x="8470482" y="986337"/>
              <a:ext cx="540416" cy="96791"/>
            </a:xfrm>
            <a:custGeom>
              <a:avLst/>
              <a:gdLst>
                <a:gd name="T0" fmla="*/ 333 w 335"/>
                <a:gd name="T1" fmla="*/ 0 h 60"/>
                <a:gd name="T2" fmla="*/ 0 w 335"/>
                <a:gd name="T3" fmla="*/ 38 h 60"/>
                <a:gd name="T4" fmla="*/ 3 w 335"/>
                <a:gd name="T5" fmla="*/ 60 h 60"/>
                <a:gd name="T6" fmla="*/ 335 w 335"/>
                <a:gd name="T7" fmla="*/ 23 h 60"/>
                <a:gd name="T8" fmla="*/ 333 w 335"/>
                <a:gd name="T9" fmla="*/ 0 h 60"/>
              </a:gdLst>
              <a:ahLst/>
              <a:cxnLst>
                <a:cxn ang="0">
                  <a:pos x="T0" y="T1"/>
                </a:cxn>
                <a:cxn ang="0">
                  <a:pos x="T2" y="T3"/>
                </a:cxn>
                <a:cxn ang="0">
                  <a:pos x="T4" y="T5"/>
                </a:cxn>
                <a:cxn ang="0">
                  <a:pos x="T6" y="T7"/>
                </a:cxn>
                <a:cxn ang="0">
                  <a:pos x="T8" y="T9"/>
                </a:cxn>
              </a:cxnLst>
              <a:rect l="0" t="0" r="r" b="b"/>
              <a:pathLst>
                <a:path w="335" h="60">
                  <a:moveTo>
                    <a:pt x="333" y="0"/>
                  </a:moveTo>
                  <a:lnTo>
                    <a:pt x="0" y="38"/>
                  </a:lnTo>
                  <a:lnTo>
                    <a:pt x="3" y="60"/>
                  </a:lnTo>
                  <a:lnTo>
                    <a:pt x="335" y="23"/>
                  </a:lnTo>
                  <a:lnTo>
                    <a:pt x="333"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63" name="Freeform 395">
              <a:extLst>
                <a:ext uri="{FF2B5EF4-FFF2-40B4-BE49-F238E27FC236}">
                  <a16:creationId xmlns:a16="http://schemas.microsoft.com/office/drawing/2014/main" id="{1B702246-08D2-4E22-969D-FAA91305A32F}"/>
                </a:ext>
              </a:extLst>
            </p:cNvPr>
            <p:cNvSpPr>
              <a:spLocks/>
            </p:cNvSpPr>
            <p:nvPr/>
          </p:nvSpPr>
          <p:spPr bwMode="auto">
            <a:xfrm>
              <a:off x="8464029" y="929875"/>
              <a:ext cx="540416" cy="96791"/>
            </a:xfrm>
            <a:custGeom>
              <a:avLst/>
              <a:gdLst>
                <a:gd name="T0" fmla="*/ 332 w 335"/>
                <a:gd name="T1" fmla="*/ 0 h 60"/>
                <a:gd name="T2" fmla="*/ 0 w 335"/>
                <a:gd name="T3" fmla="*/ 37 h 60"/>
                <a:gd name="T4" fmla="*/ 3 w 335"/>
                <a:gd name="T5" fmla="*/ 60 h 60"/>
                <a:gd name="T6" fmla="*/ 335 w 335"/>
                <a:gd name="T7" fmla="*/ 23 h 60"/>
                <a:gd name="T8" fmla="*/ 332 w 335"/>
                <a:gd name="T9" fmla="*/ 0 h 60"/>
              </a:gdLst>
              <a:ahLst/>
              <a:cxnLst>
                <a:cxn ang="0">
                  <a:pos x="T0" y="T1"/>
                </a:cxn>
                <a:cxn ang="0">
                  <a:pos x="T2" y="T3"/>
                </a:cxn>
                <a:cxn ang="0">
                  <a:pos x="T4" y="T5"/>
                </a:cxn>
                <a:cxn ang="0">
                  <a:pos x="T6" y="T7"/>
                </a:cxn>
                <a:cxn ang="0">
                  <a:pos x="T8" y="T9"/>
                </a:cxn>
              </a:cxnLst>
              <a:rect l="0" t="0" r="r" b="b"/>
              <a:pathLst>
                <a:path w="335" h="60">
                  <a:moveTo>
                    <a:pt x="332" y="0"/>
                  </a:moveTo>
                  <a:lnTo>
                    <a:pt x="0" y="37"/>
                  </a:lnTo>
                  <a:lnTo>
                    <a:pt x="3" y="60"/>
                  </a:lnTo>
                  <a:lnTo>
                    <a:pt x="335"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64" name="Freeform 396">
              <a:extLst>
                <a:ext uri="{FF2B5EF4-FFF2-40B4-BE49-F238E27FC236}">
                  <a16:creationId xmlns:a16="http://schemas.microsoft.com/office/drawing/2014/main" id="{2A73426B-2EBC-4187-870B-57AB3F8CDF6D}"/>
                </a:ext>
              </a:extLst>
            </p:cNvPr>
            <p:cNvSpPr>
              <a:spLocks/>
            </p:cNvSpPr>
            <p:nvPr/>
          </p:nvSpPr>
          <p:spPr bwMode="auto">
            <a:xfrm>
              <a:off x="8457576" y="873414"/>
              <a:ext cx="540416" cy="96791"/>
            </a:xfrm>
            <a:custGeom>
              <a:avLst/>
              <a:gdLst>
                <a:gd name="T0" fmla="*/ 332 w 335"/>
                <a:gd name="T1" fmla="*/ 0 h 60"/>
                <a:gd name="T2" fmla="*/ 0 w 335"/>
                <a:gd name="T3" fmla="*/ 37 h 60"/>
                <a:gd name="T4" fmla="*/ 3 w 335"/>
                <a:gd name="T5" fmla="*/ 60 h 60"/>
                <a:gd name="T6" fmla="*/ 335 w 335"/>
                <a:gd name="T7" fmla="*/ 22 h 60"/>
                <a:gd name="T8" fmla="*/ 332 w 335"/>
                <a:gd name="T9" fmla="*/ 0 h 60"/>
              </a:gdLst>
              <a:ahLst/>
              <a:cxnLst>
                <a:cxn ang="0">
                  <a:pos x="T0" y="T1"/>
                </a:cxn>
                <a:cxn ang="0">
                  <a:pos x="T2" y="T3"/>
                </a:cxn>
                <a:cxn ang="0">
                  <a:pos x="T4" y="T5"/>
                </a:cxn>
                <a:cxn ang="0">
                  <a:pos x="T6" y="T7"/>
                </a:cxn>
                <a:cxn ang="0">
                  <a:pos x="T8" y="T9"/>
                </a:cxn>
              </a:cxnLst>
              <a:rect l="0" t="0" r="r" b="b"/>
              <a:pathLst>
                <a:path w="335" h="60">
                  <a:moveTo>
                    <a:pt x="332" y="0"/>
                  </a:moveTo>
                  <a:lnTo>
                    <a:pt x="0" y="37"/>
                  </a:lnTo>
                  <a:lnTo>
                    <a:pt x="3" y="60"/>
                  </a:lnTo>
                  <a:lnTo>
                    <a:pt x="335" y="22"/>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65" name="Freeform 397">
              <a:extLst>
                <a:ext uri="{FF2B5EF4-FFF2-40B4-BE49-F238E27FC236}">
                  <a16:creationId xmlns:a16="http://schemas.microsoft.com/office/drawing/2014/main" id="{62840B5E-A910-4AC4-BADB-344EA63AFBDA}"/>
                </a:ext>
              </a:extLst>
            </p:cNvPr>
            <p:cNvSpPr>
              <a:spLocks/>
            </p:cNvSpPr>
            <p:nvPr/>
          </p:nvSpPr>
          <p:spPr bwMode="auto">
            <a:xfrm>
              <a:off x="8451123" y="815339"/>
              <a:ext cx="540416" cy="96791"/>
            </a:xfrm>
            <a:custGeom>
              <a:avLst/>
              <a:gdLst>
                <a:gd name="T0" fmla="*/ 332 w 335"/>
                <a:gd name="T1" fmla="*/ 0 h 60"/>
                <a:gd name="T2" fmla="*/ 0 w 335"/>
                <a:gd name="T3" fmla="*/ 38 h 60"/>
                <a:gd name="T4" fmla="*/ 3 w 335"/>
                <a:gd name="T5" fmla="*/ 60 h 60"/>
                <a:gd name="T6" fmla="*/ 335 w 335"/>
                <a:gd name="T7" fmla="*/ 23 h 60"/>
                <a:gd name="T8" fmla="*/ 332 w 335"/>
                <a:gd name="T9" fmla="*/ 0 h 60"/>
              </a:gdLst>
              <a:ahLst/>
              <a:cxnLst>
                <a:cxn ang="0">
                  <a:pos x="T0" y="T1"/>
                </a:cxn>
                <a:cxn ang="0">
                  <a:pos x="T2" y="T3"/>
                </a:cxn>
                <a:cxn ang="0">
                  <a:pos x="T4" y="T5"/>
                </a:cxn>
                <a:cxn ang="0">
                  <a:pos x="T6" y="T7"/>
                </a:cxn>
                <a:cxn ang="0">
                  <a:pos x="T8" y="T9"/>
                </a:cxn>
              </a:cxnLst>
              <a:rect l="0" t="0" r="r" b="b"/>
              <a:pathLst>
                <a:path w="335" h="60">
                  <a:moveTo>
                    <a:pt x="332" y="0"/>
                  </a:moveTo>
                  <a:lnTo>
                    <a:pt x="0" y="38"/>
                  </a:lnTo>
                  <a:lnTo>
                    <a:pt x="3" y="60"/>
                  </a:lnTo>
                  <a:lnTo>
                    <a:pt x="335"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66" name="Freeform 398">
              <a:extLst>
                <a:ext uri="{FF2B5EF4-FFF2-40B4-BE49-F238E27FC236}">
                  <a16:creationId xmlns:a16="http://schemas.microsoft.com/office/drawing/2014/main" id="{24E82B6B-1CA9-4FC2-A2FB-D247DFC414AE}"/>
                </a:ext>
              </a:extLst>
            </p:cNvPr>
            <p:cNvSpPr>
              <a:spLocks/>
            </p:cNvSpPr>
            <p:nvPr/>
          </p:nvSpPr>
          <p:spPr bwMode="auto">
            <a:xfrm>
              <a:off x="9091556" y="1147655"/>
              <a:ext cx="538803" cy="96791"/>
            </a:xfrm>
            <a:custGeom>
              <a:avLst/>
              <a:gdLst>
                <a:gd name="T0" fmla="*/ 332 w 334"/>
                <a:gd name="T1" fmla="*/ 0 h 60"/>
                <a:gd name="T2" fmla="*/ 0 w 334"/>
                <a:gd name="T3" fmla="*/ 37 h 60"/>
                <a:gd name="T4" fmla="*/ 3 w 334"/>
                <a:gd name="T5" fmla="*/ 60 h 60"/>
                <a:gd name="T6" fmla="*/ 334 w 334"/>
                <a:gd name="T7" fmla="*/ 23 h 60"/>
                <a:gd name="T8" fmla="*/ 332 w 334"/>
                <a:gd name="T9" fmla="*/ 0 h 60"/>
              </a:gdLst>
              <a:ahLst/>
              <a:cxnLst>
                <a:cxn ang="0">
                  <a:pos x="T0" y="T1"/>
                </a:cxn>
                <a:cxn ang="0">
                  <a:pos x="T2" y="T3"/>
                </a:cxn>
                <a:cxn ang="0">
                  <a:pos x="T4" y="T5"/>
                </a:cxn>
                <a:cxn ang="0">
                  <a:pos x="T6" y="T7"/>
                </a:cxn>
                <a:cxn ang="0">
                  <a:pos x="T8" y="T9"/>
                </a:cxn>
              </a:cxnLst>
              <a:rect l="0" t="0" r="r" b="b"/>
              <a:pathLst>
                <a:path w="334" h="60">
                  <a:moveTo>
                    <a:pt x="332" y="0"/>
                  </a:moveTo>
                  <a:lnTo>
                    <a:pt x="0" y="37"/>
                  </a:lnTo>
                  <a:lnTo>
                    <a:pt x="3" y="60"/>
                  </a:lnTo>
                  <a:lnTo>
                    <a:pt x="334"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67" name="Freeform 399">
              <a:extLst>
                <a:ext uri="{FF2B5EF4-FFF2-40B4-BE49-F238E27FC236}">
                  <a16:creationId xmlns:a16="http://schemas.microsoft.com/office/drawing/2014/main" id="{FB700E41-2C80-41DF-8F80-7DFAFDE10D39}"/>
                </a:ext>
              </a:extLst>
            </p:cNvPr>
            <p:cNvSpPr>
              <a:spLocks/>
            </p:cNvSpPr>
            <p:nvPr/>
          </p:nvSpPr>
          <p:spPr bwMode="auto">
            <a:xfrm>
              <a:off x="9085103" y="1091194"/>
              <a:ext cx="538803" cy="96791"/>
            </a:xfrm>
            <a:custGeom>
              <a:avLst/>
              <a:gdLst>
                <a:gd name="T0" fmla="*/ 332 w 334"/>
                <a:gd name="T1" fmla="*/ 0 h 60"/>
                <a:gd name="T2" fmla="*/ 0 w 334"/>
                <a:gd name="T3" fmla="*/ 37 h 60"/>
                <a:gd name="T4" fmla="*/ 2 w 334"/>
                <a:gd name="T5" fmla="*/ 60 h 60"/>
                <a:gd name="T6" fmla="*/ 334 w 334"/>
                <a:gd name="T7" fmla="*/ 23 h 60"/>
                <a:gd name="T8" fmla="*/ 332 w 334"/>
                <a:gd name="T9" fmla="*/ 0 h 60"/>
              </a:gdLst>
              <a:ahLst/>
              <a:cxnLst>
                <a:cxn ang="0">
                  <a:pos x="T0" y="T1"/>
                </a:cxn>
                <a:cxn ang="0">
                  <a:pos x="T2" y="T3"/>
                </a:cxn>
                <a:cxn ang="0">
                  <a:pos x="T4" y="T5"/>
                </a:cxn>
                <a:cxn ang="0">
                  <a:pos x="T6" y="T7"/>
                </a:cxn>
                <a:cxn ang="0">
                  <a:pos x="T8" y="T9"/>
                </a:cxn>
              </a:cxnLst>
              <a:rect l="0" t="0" r="r" b="b"/>
              <a:pathLst>
                <a:path w="334" h="60">
                  <a:moveTo>
                    <a:pt x="332" y="0"/>
                  </a:moveTo>
                  <a:lnTo>
                    <a:pt x="0" y="37"/>
                  </a:lnTo>
                  <a:lnTo>
                    <a:pt x="2" y="60"/>
                  </a:lnTo>
                  <a:lnTo>
                    <a:pt x="334"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68" name="Freeform 400">
              <a:extLst>
                <a:ext uri="{FF2B5EF4-FFF2-40B4-BE49-F238E27FC236}">
                  <a16:creationId xmlns:a16="http://schemas.microsoft.com/office/drawing/2014/main" id="{673E7E48-91CF-4E20-9C25-9E4B94337713}"/>
                </a:ext>
              </a:extLst>
            </p:cNvPr>
            <p:cNvSpPr>
              <a:spLocks/>
            </p:cNvSpPr>
            <p:nvPr/>
          </p:nvSpPr>
          <p:spPr bwMode="auto">
            <a:xfrm>
              <a:off x="9078652" y="1034732"/>
              <a:ext cx="538803" cy="96791"/>
            </a:xfrm>
            <a:custGeom>
              <a:avLst/>
              <a:gdLst>
                <a:gd name="T0" fmla="*/ 332 w 334"/>
                <a:gd name="T1" fmla="*/ 0 h 60"/>
                <a:gd name="T2" fmla="*/ 0 w 334"/>
                <a:gd name="T3" fmla="*/ 37 h 60"/>
                <a:gd name="T4" fmla="*/ 2 w 334"/>
                <a:gd name="T5" fmla="*/ 60 h 60"/>
                <a:gd name="T6" fmla="*/ 334 w 334"/>
                <a:gd name="T7" fmla="*/ 22 h 60"/>
                <a:gd name="T8" fmla="*/ 332 w 334"/>
                <a:gd name="T9" fmla="*/ 0 h 60"/>
              </a:gdLst>
              <a:ahLst/>
              <a:cxnLst>
                <a:cxn ang="0">
                  <a:pos x="T0" y="T1"/>
                </a:cxn>
                <a:cxn ang="0">
                  <a:pos x="T2" y="T3"/>
                </a:cxn>
                <a:cxn ang="0">
                  <a:pos x="T4" y="T5"/>
                </a:cxn>
                <a:cxn ang="0">
                  <a:pos x="T6" y="T7"/>
                </a:cxn>
                <a:cxn ang="0">
                  <a:pos x="T8" y="T9"/>
                </a:cxn>
              </a:cxnLst>
              <a:rect l="0" t="0" r="r" b="b"/>
              <a:pathLst>
                <a:path w="334" h="60">
                  <a:moveTo>
                    <a:pt x="332" y="0"/>
                  </a:moveTo>
                  <a:lnTo>
                    <a:pt x="0" y="37"/>
                  </a:lnTo>
                  <a:lnTo>
                    <a:pt x="2" y="60"/>
                  </a:lnTo>
                  <a:lnTo>
                    <a:pt x="334" y="22"/>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69" name="Freeform 401">
              <a:extLst>
                <a:ext uri="{FF2B5EF4-FFF2-40B4-BE49-F238E27FC236}">
                  <a16:creationId xmlns:a16="http://schemas.microsoft.com/office/drawing/2014/main" id="{5CA7AA19-0678-46CA-B659-C2A22F75DC14}"/>
                </a:ext>
              </a:extLst>
            </p:cNvPr>
            <p:cNvSpPr>
              <a:spLocks/>
            </p:cNvSpPr>
            <p:nvPr/>
          </p:nvSpPr>
          <p:spPr bwMode="auto">
            <a:xfrm>
              <a:off x="9072199" y="976658"/>
              <a:ext cx="538803" cy="96791"/>
            </a:xfrm>
            <a:custGeom>
              <a:avLst/>
              <a:gdLst>
                <a:gd name="T0" fmla="*/ 332 w 334"/>
                <a:gd name="T1" fmla="*/ 0 h 60"/>
                <a:gd name="T2" fmla="*/ 0 w 334"/>
                <a:gd name="T3" fmla="*/ 38 h 60"/>
                <a:gd name="T4" fmla="*/ 2 w 334"/>
                <a:gd name="T5" fmla="*/ 60 h 60"/>
                <a:gd name="T6" fmla="*/ 334 w 334"/>
                <a:gd name="T7" fmla="*/ 23 h 60"/>
                <a:gd name="T8" fmla="*/ 332 w 334"/>
                <a:gd name="T9" fmla="*/ 0 h 60"/>
              </a:gdLst>
              <a:ahLst/>
              <a:cxnLst>
                <a:cxn ang="0">
                  <a:pos x="T0" y="T1"/>
                </a:cxn>
                <a:cxn ang="0">
                  <a:pos x="T2" y="T3"/>
                </a:cxn>
                <a:cxn ang="0">
                  <a:pos x="T4" y="T5"/>
                </a:cxn>
                <a:cxn ang="0">
                  <a:pos x="T6" y="T7"/>
                </a:cxn>
                <a:cxn ang="0">
                  <a:pos x="T8" y="T9"/>
                </a:cxn>
              </a:cxnLst>
              <a:rect l="0" t="0" r="r" b="b"/>
              <a:pathLst>
                <a:path w="334" h="60">
                  <a:moveTo>
                    <a:pt x="332" y="0"/>
                  </a:moveTo>
                  <a:lnTo>
                    <a:pt x="0" y="38"/>
                  </a:lnTo>
                  <a:lnTo>
                    <a:pt x="2" y="60"/>
                  </a:lnTo>
                  <a:lnTo>
                    <a:pt x="334"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70" name="Freeform 402">
              <a:extLst>
                <a:ext uri="{FF2B5EF4-FFF2-40B4-BE49-F238E27FC236}">
                  <a16:creationId xmlns:a16="http://schemas.microsoft.com/office/drawing/2014/main" id="{2471A3FA-EC88-4C4F-AAA1-8ADDB19ED6B0}"/>
                </a:ext>
              </a:extLst>
            </p:cNvPr>
            <p:cNvSpPr>
              <a:spLocks/>
            </p:cNvSpPr>
            <p:nvPr/>
          </p:nvSpPr>
          <p:spPr bwMode="auto">
            <a:xfrm>
              <a:off x="9065745" y="920196"/>
              <a:ext cx="538803" cy="96791"/>
            </a:xfrm>
            <a:custGeom>
              <a:avLst/>
              <a:gdLst>
                <a:gd name="T0" fmla="*/ 331 w 334"/>
                <a:gd name="T1" fmla="*/ 0 h 60"/>
                <a:gd name="T2" fmla="*/ 0 w 334"/>
                <a:gd name="T3" fmla="*/ 37 h 60"/>
                <a:gd name="T4" fmla="*/ 2 w 334"/>
                <a:gd name="T5" fmla="*/ 60 h 60"/>
                <a:gd name="T6" fmla="*/ 334 w 334"/>
                <a:gd name="T7" fmla="*/ 23 h 60"/>
                <a:gd name="T8" fmla="*/ 331 w 334"/>
                <a:gd name="T9" fmla="*/ 0 h 60"/>
              </a:gdLst>
              <a:ahLst/>
              <a:cxnLst>
                <a:cxn ang="0">
                  <a:pos x="T0" y="T1"/>
                </a:cxn>
                <a:cxn ang="0">
                  <a:pos x="T2" y="T3"/>
                </a:cxn>
                <a:cxn ang="0">
                  <a:pos x="T4" y="T5"/>
                </a:cxn>
                <a:cxn ang="0">
                  <a:pos x="T6" y="T7"/>
                </a:cxn>
                <a:cxn ang="0">
                  <a:pos x="T8" y="T9"/>
                </a:cxn>
              </a:cxnLst>
              <a:rect l="0" t="0" r="r" b="b"/>
              <a:pathLst>
                <a:path w="334" h="60">
                  <a:moveTo>
                    <a:pt x="331" y="0"/>
                  </a:moveTo>
                  <a:lnTo>
                    <a:pt x="0" y="37"/>
                  </a:lnTo>
                  <a:lnTo>
                    <a:pt x="2" y="60"/>
                  </a:lnTo>
                  <a:lnTo>
                    <a:pt x="334" y="23"/>
                  </a:lnTo>
                  <a:lnTo>
                    <a:pt x="331"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71" name="Freeform 403">
              <a:extLst>
                <a:ext uri="{FF2B5EF4-FFF2-40B4-BE49-F238E27FC236}">
                  <a16:creationId xmlns:a16="http://schemas.microsoft.com/office/drawing/2014/main" id="{74B24772-1C4C-48AF-8A0C-598482B0DD0D}"/>
                </a:ext>
              </a:extLst>
            </p:cNvPr>
            <p:cNvSpPr>
              <a:spLocks/>
            </p:cNvSpPr>
            <p:nvPr/>
          </p:nvSpPr>
          <p:spPr bwMode="auto">
            <a:xfrm>
              <a:off x="9059292" y="863735"/>
              <a:ext cx="538803" cy="96791"/>
            </a:xfrm>
            <a:custGeom>
              <a:avLst/>
              <a:gdLst>
                <a:gd name="T0" fmla="*/ 331 w 334"/>
                <a:gd name="T1" fmla="*/ 0 h 60"/>
                <a:gd name="T2" fmla="*/ 0 w 334"/>
                <a:gd name="T3" fmla="*/ 37 h 60"/>
                <a:gd name="T4" fmla="*/ 2 w 334"/>
                <a:gd name="T5" fmla="*/ 60 h 60"/>
                <a:gd name="T6" fmla="*/ 334 w 334"/>
                <a:gd name="T7" fmla="*/ 23 h 60"/>
                <a:gd name="T8" fmla="*/ 331 w 334"/>
                <a:gd name="T9" fmla="*/ 0 h 60"/>
              </a:gdLst>
              <a:ahLst/>
              <a:cxnLst>
                <a:cxn ang="0">
                  <a:pos x="T0" y="T1"/>
                </a:cxn>
                <a:cxn ang="0">
                  <a:pos x="T2" y="T3"/>
                </a:cxn>
                <a:cxn ang="0">
                  <a:pos x="T4" y="T5"/>
                </a:cxn>
                <a:cxn ang="0">
                  <a:pos x="T6" y="T7"/>
                </a:cxn>
                <a:cxn ang="0">
                  <a:pos x="T8" y="T9"/>
                </a:cxn>
              </a:cxnLst>
              <a:rect l="0" t="0" r="r" b="b"/>
              <a:pathLst>
                <a:path w="334" h="60">
                  <a:moveTo>
                    <a:pt x="331" y="0"/>
                  </a:moveTo>
                  <a:lnTo>
                    <a:pt x="0" y="37"/>
                  </a:lnTo>
                  <a:lnTo>
                    <a:pt x="2" y="60"/>
                  </a:lnTo>
                  <a:lnTo>
                    <a:pt x="334" y="23"/>
                  </a:lnTo>
                  <a:lnTo>
                    <a:pt x="331"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72" name="Freeform 404">
              <a:extLst>
                <a:ext uri="{FF2B5EF4-FFF2-40B4-BE49-F238E27FC236}">
                  <a16:creationId xmlns:a16="http://schemas.microsoft.com/office/drawing/2014/main" id="{DEF08C7E-ADD2-4682-9CCB-BFA62CEC3794}"/>
                </a:ext>
              </a:extLst>
            </p:cNvPr>
            <p:cNvSpPr>
              <a:spLocks/>
            </p:cNvSpPr>
            <p:nvPr/>
          </p:nvSpPr>
          <p:spPr bwMode="auto">
            <a:xfrm>
              <a:off x="9051227" y="805660"/>
              <a:ext cx="540416" cy="98404"/>
            </a:xfrm>
            <a:custGeom>
              <a:avLst/>
              <a:gdLst>
                <a:gd name="T0" fmla="*/ 332 w 335"/>
                <a:gd name="T1" fmla="*/ 0 h 61"/>
                <a:gd name="T2" fmla="*/ 0 w 335"/>
                <a:gd name="T3" fmla="*/ 38 h 61"/>
                <a:gd name="T4" fmla="*/ 3 w 335"/>
                <a:gd name="T5" fmla="*/ 61 h 61"/>
                <a:gd name="T6" fmla="*/ 335 w 335"/>
                <a:gd name="T7" fmla="*/ 23 h 61"/>
                <a:gd name="T8" fmla="*/ 332 w 335"/>
                <a:gd name="T9" fmla="*/ 0 h 61"/>
              </a:gdLst>
              <a:ahLst/>
              <a:cxnLst>
                <a:cxn ang="0">
                  <a:pos x="T0" y="T1"/>
                </a:cxn>
                <a:cxn ang="0">
                  <a:pos x="T2" y="T3"/>
                </a:cxn>
                <a:cxn ang="0">
                  <a:pos x="T4" y="T5"/>
                </a:cxn>
                <a:cxn ang="0">
                  <a:pos x="T6" y="T7"/>
                </a:cxn>
                <a:cxn ang="0">
                  <a:pos x="T8" y="T9"/>
                </a:cxn>
              </a:cxnLst>
              <a:rect l="0" t="0" r="r" b="b"/>
              <a:pathLst>
                <a:path w="335" h="61">
                  <a:moveTo>
                    <a:pt x="332" y="0"/>
                  </a:moveTo>
                  <a:lnTo>
                    <a:pt x="0" y="38"/>
                  </a:lnTo>
                  <a:lnTo>
                    <a:pt x="3" y="61"/>
                  </a:lnTo>
                  <a:lnTo>
                    <a:pt x="335"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73" name="Freeform 405">
              <a:extLst>
                <a:ext uri="{FF2B5EF4-FFF2-40B4-BE49-F238E27FC236}">
                  <a16:creationId xmlns:a16="http://schemas.microsoft.com/office/drawing/2014/main" id="{59BDDAE7-64AB-4724-95BC-93AD5C54C864}"/>
                </a:ext>
              </a:extLst>
            </p:cNvPr>
            <p:cNvSpPr>
              <a:spLocks/>
            </p:cNvSpPr>
            <p:nvPr/>
          </p:nvSpPr>
          <p:spPr bwMode="auto">
            <a:xfrm>
              <a:off x="9044774" y="749198"/>
              <a:ext cx="540416" cy="96791"/>
            </a:xfrm>
            <a:custGeom>
              <a:avLst/>
              <a:gdLst>
                <a:gd name="T0" fmla="*/ 332 w 335"/>
                <a:gd name="T1" fmla="*/ 0 h 60"/>
                <a:gd name="T2" fmla="*/ 0 w 335"/>
                <a:gd name="T3" fmla="*/ 37 h 60"/>
                <a:gd name="T4" fmla="*/ 3 w 335"/>
                <a:gd name="T5" fmla="*/ 60 h 60"/>
                <a:gd name="T6" fmla="*/ 335 w 335"/>
                <a:gd name="T7" fmla="*/ 23 h 60"/>
                <a:gd name="T8" fmla="*/ 332 w 335"/>
                <a:gd name="T9" fmla="*/ 0 h 60"/>
              </a:gdLst>
              <a:ahLst/>
              <a:cxnLst>
                <a:cxn ang="0">
                  <a:pos x="T0" y="T1"/>
                </a:cxn>
                <a:cxn ang="0">
                  <a:pos x="T2" y="T3"/>
                </a:cxn>
                <a:cxn ang="0">
                  <a:pos x="T4" y="T5"/>
                </a:cxn>
                <a:cxn ang="0">
                  <a:pos x="T6" y="T7"/>
                </a:cxn>
                <a:cxn ang="0">
                  <a:pos x="T8" y="T9"/>
                </a:cxn>
              </a:cxnLst>
              <a:rect l="0" t="0" r="r" b="b"/>
              <a:pathLst>
                <a:path w="335" h="60">
                  <a:moveTo>
                    <a:pt x="332" y="0"/>
                  </a:moveTo>
                  <a:lnTo>
                    <a:pt x="0" y="37"/>
                  </a:lnTo>
                  <a:lnTo>
                    <a:pt x="3" y="60"/>
                  </a:lnTo>
                  <a:lnTo>
                    <a:pt x="335"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grpSp>
          <p:nvGrpSpPr>
            <p:cNvPr id="5" name="Group 607">
              <a:extLst>
                <a:ext uri="{FF2B5EF4-FFF2-40B4-BE49-F238E27FC236}">
                  <a16:creationId xmlns:a16="http://schemas.microsoft.com/office/drawing/2014/main" id="{E2D51E6A-2A3B-41CD-8876-042FDD732D29}"/>
                </a:ext>
              </a:extLst>
            </p:cNvPr>
            <p:cNvGrpSpPr>
              <a:grpSpLocks/>
            </p:cNvGrpSpPr>
            <p:nvPr/>
          </p:nvGrpSpPr>
          <p:grpSpPr bwMode="auto">
            <a:xfrm>
              <a:off x="7863925" y="191036"/>
              <a:ext cx="2497205" cy="2906960"/>
              <a:chOff x="2899" y="213"/>
              <a:chExt cx="1548" cy="1802"/>
            </a:xfrm>
          </p:grpSpPr>
          <p:sp>
            <p:nvSpPr>
              <p:cNvPr id="74" name="Freeform 407">
                <a:extLst>
                  <a:ext uri="{FF2B5EF4-FFF2-40B4-BE49-F238E27FC236}">
                    <a16:creationId xmlns:a16="http://schemas.microsoft.com/office/drawing/2014/main" id="{E04C7464-5E3B-4883-9643-AF00F3B7985E}"/>
                  </a:ext>
                </a:extLst>
              </p:cNvPr>
              <p:cNvSpPr>
                <a:spLocks/>
              </p:cNvSpPr>
              <p:nvPr/>
            </p:nvSpPr>
            <p:spPr bwMode="auto">
              <a:xfrm>
                <a:off x="3305" y="996"/>
                <a:ext cx="68" cy="59"/>
              </a:xfrm>
              <a:custGeom>
                <a:avLst/>
                <a:gdLst>
                  <a:gd name="T0" fmla="*/ 62 w 68"/>
                  <a:gd name="T1" fmla="*/ 0 h 59"/>
                  <a:gd name="T2" fmla="*/ 0 w 68"/>
                  <a:gd name="T3" fmla="*/ 7 h 59"/>
                  <a:gd name="T4" fmla="*/ 7 w 68"/>
                  <a:gd name="T5" fmla="*/ 59 h 59"/>
                  <a:gd name="T6" fmla="*/ 68 w 68"/>
                  <a:gd name="T7" fmla="*/ 52 h 59"/>
                  <a:gd name="T8" fmla="*/ 62 w 68"/>
                  <a:gd name="T9" fmla="*/ 0 h 59"/>
                </a:gdLst>
                <a:ahLst/>
                <a:cxnLst>
                  <a:cxn ang="0">
                    <a:pos x="T0" y="T1"/>
                  </a:cxn>
                  <a:cxn ang="0">
                    <a:pos x="T2" y="T3"/>
                  </a:cxn>
                  <a:cxn ang="0">
                    <a:pos x="T4" y="T5"/>
                  </a:cxn>
                  <a:cxn ang="0">
                    <a:pos x="T6" y="T7"/>
                  </a:cxn>
                  <a:cxn ang="0">
                    <a:pos x="T8" y="T9"/>
                  </a:cxn>
                </a:cxnLst>
                <a:rect l="0" t="0" r="r" b="b"/>
                <a:pathLst>
                  <a:path w="68" h="59">
                    <a:moveTo>
                      <a:pt x="62" y="0"/>
                    </a:moveTo>
                    <a:lnTo>
                      <a:pt x="0" y="7"/>
                    </a:lnTo>
                    <a:lnTo>
                      <a:pt x="7" y="59"/>
                    </a:lnTo>
                    <a:lnTo>
                      <a:pt x="68" y="52"/>
                    </a:lnTo>
                    <a:lnTo>
                      <a:pt x="62" y="0"/>
                    </a:lnTo>
                    <a:close/>
                  </a:path>
                </a:pathLst>
              </a:custGeom>
              <a:solidFill>
                <a:srgbClr val="EDAF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75" name="Freeform 408">
                <a:extLst>
                  <a:ext uri="{FF2B5EF4-FFF2-40B4-BE49-F238E27FC236}">
                    <a16:creationId xmlns:a16="http://schemas.microsoft.com/office/drawing/2014/main" id="{FF35CB74-BF60-47D3-A1A6-A6D18DB97B11}"/>
                  </a:ext>
                </a:extLst>
              </p:cNvPr>
              <p:cNvSpPr>
                <a:spLocks/>
              </p:cNvSpPr>
              <p:nvPr/>
            </p:nvSpPr>
            <p:spPr bwMode="auto">
              <a:xfrm>
                <a:off x="3297" y="921"/>
                <a:ext cx="67" cy="59"/>
              </a:xfrm>
              <a:custGeom>
                <a:avLst/>
                <a:gdLst>
                  <a:gd name="T0" fmla="*/ 61 w 67"/>
                  <a:gd name="T1" fmla="*/ 0 h 59"/>
                  <a:gd name="T2" fmla="*/ 0 w 67"/>
                  <a:gd name="T3" fmla="*/ 7 h 59"/>
                  <a:gd name="T4" fmla="*/ 6 w 67"/>
                  <a:gd name="T5" fmla="*/ 59 h 59"/>
                  <a:gd name="T6" fmla="*/ 67 w 67"/>
                  <a:gd name="T7" fmla="*/ 52 h 59"/>
                  <a:gd name="T8" fmla="*/ 61 w 67"/>
                  <a:gd name="T9" fmla="*/ 0 h 59"/>
                </a:gdLst>
                <a:ahLst/>
                <a:cxnLst>
                  <a:cxn ang="0">
                    <a:pos x="T0" y="T1"/>
                  </a:cxn>
                  <a:cxn ang="0">
                    <a:pos x="T2" y="T3"/>
                  </a:cxn>
                  <a:cxn ang="0">
                    <a:pos x="T4" y="T5"/>
                  </a:cxn>
                  <a:cxn ang="0">
                    <a:pos x="T6" y="T7"/>
                  </a:cxn>
                  <a:cxn ang="0">
                    <a:pos x="T8" y="T9"/>
                  </a:cxn>
                </a:cxnLst>
                <a:rect l="0" t="0" r="r" b="b"/>
                <a:pathLst>
                  <a:path w="67" h="59">
                    <a:moveTo>
                      <a:pt x="61" y="0"/>
                    </a:moveTo>
                    <a:lnTo>
                      <a:pt x="0" y="7"/>
                    </a:lnTo>
                    <a:lnTo>
                      <a:pt x="6" y="59"/>
                    </a:lnTo>
                    <a:lnTo>
                      <a:pt x="67" y="52"/>
                    </a:lnTo>
                    <a:lnTo>
                      <a:pt x="61" y="0"/>
                    </a:lnTo>
                    <a:close/>
                  </a:path>
                </a:pathLst>
              </a:custGeom>
              <a:solidFill>
                <a:srgbClr val="94D3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76" name="Freeform 409">
                <a:extLst>
                  <a:ext uri="{FF2B5EF4-FFF2-40B4-BE49-F238E27FC236}">
                    <a16:creationId xmlns:a16="http://schemas.microsoft.com/office/drawing/2014/main" id="{F7679467-01DD-464A-B118-E2D7CA1625C4}"/>
                  </a:ext>
                </a:extLst>
              </p:cNvPr>
              <p:cNvSpPr>
                <a:spLocks/>
              </p:cNvSpPr>
              <p:nvPr/>
            </p:nvSpPr>
            <p:spPr bwMode="auto">
              <a:xfrm>
                <a:off x="3663" y="956"/>
                <a:ext cx="67" cy="59"/>
              </a:xfrm>
              <a:custGeom>
                <a:avLst/>
                <a:gdLst>
                  <a:gd name="T0" fmla="*/ 61 w 67"/>
                  <a:gd name="T1" fmla="*/ 0 h 59"/>
                  <a:gd name="T2" fmla="*/ 0 w 67"/>
                  <a:gd name="T3" fmla="*/ 7 h 59"/>
                  <a:gd name="T4" fmla="*/ 6 w 67"/>
                  <a:gd name="T5" fmla="*/ 59 h 59"/>
                  <a:gd name="T6" fmla="*/ 67 w 67"/>
                  <a:gd name="T7" fmla="*/ 52 h 59"/>
                  <a:gd name="T8" fmla="*/ 61 w 67"/>
                  <a:gd name="T9" fmla="*/ 0 h 59"/>
                </a:gdLst>
                <a:ahLst/>
                <a:cxnLst>
                  <a:cxn ang="0">
                    <a:pos x="T0" y="T1"/>
                  </a:cxn>
                  <a:cxn ang="0">
                    <a:pos x="T2" y="T3"/>
                  </a:cxn>
                  <a:cxn ang="0">
                    <a:pos x="T4" y="T5"/>
                  </a:cxn>
                  <a:cxn ang="0">
                    <a:pos x="T6" y="T7"/>
                  </a:cxn>
                  <a:cxn ang="0">
                    <a:pos x="T8" y="T9"/>
                  </a:cxn>
                </a:cxnLst>
                <a:rect l="0" t="0" r="r" b="b"/>
                <a:pathLst>
                  <a:path w="67" h="59">
                    <a:moveTo>
                      <a:pt x="61" y="0"/>
                    </a:moveTo>
                    <a:lnTo>
                      <a:pt x="0" y="7"/>
                    </a:lnTo>
                    <a:lnTo>
                      <a:pt x="6" y="59"/>
                    </a:lnTo>
                    <a:lnTo>
                      <a:pt x="67" y="52"/>
                    </a:lnTo>
                    <a:lnTo>
                      <a:pt x="61" y="0"/>
                    </a:lnTo>
                    <a:close/>
                  </a:path>
                </a:pathLst>
              </a:custGeom>
              <a:solidFill>
                <a:srgbClr val="CFDD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77" name="Freeform 410">
                <a:extLst>
                  <a:ext uri="{FF2B5EF4-FFF2-40B4-BE49-F238E27FC236}">
                    <a16:creationId xmlns:a16="http://schemas.microsoft.com/office/drawing/2014/main" id="{8E91CC47-78CE-45EA-B307-7C01122DF16C}"/>
                  </a:ext>
                </a:extLst>
              </p:cNvPr>
              <p:cNvSpPr>
                <a:spLocks/>
              </p:cNvSpPr>
              <p:nvPr/>
            </p:nvSpPr>
            <p:spPr bwMode="auto">
              <a:xfrm>
                <a:off x="3654" y="881"/>
                <a:ext cx="67" cy="59"/>
              </a:xfrm>
              <a:custGeom>
                <a:avLst/>
                <a:gdLst>
                  <a:gd name="T0" fmla="*/ 61 w 67"/>
                  <a:gd name="T1" fmla="*/ 0 h 59"/>
                  <a:gd name="T2" fmla="*/ 0 w 67"/>
                  <a:gd name="T3" fmla="*/ 7 h 59"/>
                  <a:gd name="T4" fmla="*/ 6 w 67"/>
                  <a:gd name="T5" fmla="*/ 59 h 59"/>
                  <a:gd name="T6" fmla="*/ 67 w 67"/>
                  <a:gd name="T7" fmla="*/ 52 h 59"/>
                  <a:gd name="T8" fmla="*/ 61 w 67"/>
                  <a:gd name="T9" fmla="*/ 0 h 59"/>
                </a:gdLst>
                <a:ahLst/>
                <a:cxnLst>
                  <a:cxn ang="0">
                    <a:pos x="T0" y="T1"/>
                  </a:cxn>
                  <a:cxn ang="0">
                    <a:pos x="T2" y="T3"/>
                  </a:cxn>
                  <a:cxn ang="0">
                    <a:pos x="T4" y="T5"/>
                  </a:cxn>
                  <a:cxn ang="0">
                    <a:pos x="T6" y="T7"/>
                  </a:cxn>
                  <a:cxn ang="0">
                    <a:pos x="T8" y="T9"/>
                  </a:cxn>
                </a:cxnLst>
                <a:rect l="0" t="0" r="r" b="b"/>
                <a:pathLst>
                  <a:path w="67" h="59">
                    <a:moveTo>
                      <a:pt x="61" y="0"/>
                    </a:moveTo>
                    <a:lnTo>
                      <a:pt x="0" y="7"/>
                    </a:lnTo>
                    <a:lnTo>
                      <a:pt x="6" y="59"/>
                    </a:lnTo>
                    <a:lnTo>
                      <a:pt x="67" y="52"/>
                    </a:lnTo>
                    <a:lnTo>
                      <a:pt x="61" y="0"/>
                    </a:lnTo>
                    <a:close/>
                  </a:path>
                </a:pathLst>
              </a:custGeom>
              <a:solidFill>
                <a:srgbClr val="F5C5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78" name="Freeform 411">
                <a:extLst>
                  <a:ext uri="{FF2B5EF4-FFF2-40B4-BE49-F238E27FC236}">
                    <a16:creationId xmlns:a16="http://schemas.microsoft.com/office/drawing/2014/main" id="{0F36ECA7-8398-460C-B46D-DB47C636F9DB}"/>
                  </a:ext>
                </a:extLst>
              </p:cNvPr>
              <p:cNvSpPr>
                <a:spLocks/>
              </p:cNvSpPr>
              <p:nvPr/>
            </p:nvSpPr>
            <p:spPr bwMode="auto">
              <a:xfrm>
                <a:off x="3401" y="999"/>
                <a:ext cx="75" cy="29"/>
              </a:xfrm>
              <a:custGeom>
                <a:avLst/>
                <a:gdLst>
                  <a:gd name="T0" fmla="*/ 72 w 75"/>
                  <a:gd name="T1" fmla="*/ 0 h 29"/>
                  <a:gd name="T2" fmla="*/ 0 w 75"/>
                  <a:gd name="T3" fmla="*/ 8 h 29"/>
                  <a:gd name="T4" fmla="*/ 3 w 75"/>
                  <a:gd name="T5" fmla="*/ 29 h 29"/>
                  <a:gd name="T6" fmla="*/ 75 w 75"/>
                  <a:gd name="T7" fmla="*/ 22 h 29"/>
                  <a:gd name="T8" fmla="*/ 72 w 75"/>
                  <a:gd name="T9" fmla="*/ 0 h 29"/>
                </a:gdLst>
                <a:ahLst/>
                <a:cxnLst>
                  <a:cxn ang="0">
                    <a:pos x="T0" y="T1"/>
                  </a:cxn>
                  <a:cxn ang="0">
                    <a:pos x="T2" y="T3"/>
                  </a:cxn>
                  <a:cxn ang="0">
                    <a:pos x="T4" y="T5"/>
                  </a:cxn>
                  <a:cxn ang="0">
                    <a:pos x="T6" y="T7"/>
                  </a:cxn>
                  <a:cxn ang="0">
                    <a:pos x="T8" y="T9"/>
                  </a:cxn>
                </a:cxnLst>
                <a:rect l="0" t="0" r="r" b="b"/>
                <a:pathLst>
                  <a:path w="75" h="29">
                    <a:moveTo>
                      <a:pt x="72" y="0"/>
                    </a:moveTo>
                    <a:lnTo>
                      <a:pt x="0" y="8"/>
                    </a:lnTo>
                    <a:lnTo>
                      <a:pt x="3" y="29"/>
                    </a:lnTo>
                    <a:lnTo>
                      <a:pt x="75" y="22"/>
                    </a:lnTo>
                    <a:lnTo>
                      <a:pt x="72" y="0"/>
                    </a:lnTo>
                    <a:close/>
                  </a:path>
                </a:pathLst>
              </a:custGeom>
              <a:solidFill>
                <a:srgbClr val="CAC9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79" name="Freeform 412">
                <a:extLst>
                  <a:ext uri="{FF2B5EF4-FFF2-40B4-BE49-F238E27FC236}">
                    <a16:creationId xmlns:a16="http://schemas.microsoft.com/office/drawing/2014/main" id="{2CEB6728-74F5-400C-B126-7106D3345002}"/>
                  </a:ext>
                </a:extLst>
              </p:cNvPr>
              <p:cNvSpPr>
                <a:spLocks/>
              </p:cNvSpPr>
              <p:nvPr/>
            </p:nvSpPr>
            <p:spPr bwMode="auto">
              <a:xfrm>
                <a:off x="3393" y="923"/>
                <a:ext cx="74" cy="28"/>
              </a:xfrm>
              <a:custGeom>
                <a:avLst/>
                <a:gdLst>
                  <a:gd name="T0" fmla="*/ 71 w 74"/>
                  <a:gd name="T1" fmla="*/ 0 h 28"/>
                  <a:gd name="T2" fmla="*/ 0 w 74"/>
                  <a:gd name="T3" fmla="*/ 8 h 28"/>
                  <a:gd name="T4" fmla="*/ 2 w 74"/>
                  <a:gd name="T5" fmla="*/ 28 h 28"/>
                  <a:gd name="T6" fmla="*/ 74 w 74"/>
                  <a:gd name="T7" fmla="*/ 19 h 28"/>
                  <a:gd name="T8" fmla="*/ 71 w 74"/>
                  <a:gd name="T9" fmla="*/ 0 h 28"/>
                </a:gdLst>
                <a:ahLst/>
                <a:cxnLst>
                  <a:cxn ang="0">
                    <a:pos x="T0" y="T1"/>
                  </a:cxn>
                  <a:cxn ang="0">
                    <a:pos x="T2" y="T3"/>
                  </a:cxn>
                  <a:cxn ang="0">
                    <a:pos x="T4" y="T5"/>
                  </a:cxn>
                  <a:cxn ang="0">
                    <a:pos x="T6" y="T7"/>
                  </a:cxn>
                  <a:cxn ang="0">
                    <a:pos x="T8" y="T9"/>
                  </a:cxn>
                </a:cxnLst>
                <a:rect l="0" t="0" r="r" b="b"/>
                <a:pathLst>
                  <a:path w="74" h="28">
                    <a:moveTo>
                      <a:pt x="71" y="0"/>
                    </a:moveTo>
                    <a:lnTo>
                      <a:pt x="0" y="8"/>
                    </a:lnTo>
                    <a:lnTo>
                      <a:pt x="2" y="28"/>
                    </a:lnTo>
                    <a:lnTo>
                      <a:pt x="74" y="19"/>
                    </a:lnTo>
                    <a:lnTo>
                      <a:pt x="71" y="0"/>
                    </a:lnTo>
                    <a:close/>
                  </a:path>
                </a:pathLst>
              </a:custGeom>
              <a:solidFill>
                <a:srgbClr val="CAC9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80" name="Freeform 413">
                <a:extLst>
                  <a:ext uri="{FF2B5EF4-FFF2-40B4-BE49-F238E27FC236}">
                    <a16:creationId xmlns:a16="http://schemas.microsoft.com/office/drawing/2014/main" id="{91999CCC-5BE8-481E-A2EA-EDBCA4D2D35C}"/>
                  </a:ext>
                </a:extLst>
              </p:cNvPr>
              <p:cNvSpPr>
                <a:spLocks/>
              </p:cNvSpPr>
              <p:nvPr/>
            </p:nvSpPr>
            <p:spPr bwMode="auto">
              <a:xfrm>
                <a:off x="3752" y="960"/>
                <a:ext cx="74" cy="29"/>
              </a:xfrm>
              <a:custGeom>
                <a:avLst/>
                <a:gdLst>
                  <a:gd name="T0" fmla="*/ 71 w 74"/>
                  <a:gd name="T1" fmla="*/ 0 h 29"/>
                  <a:gd name="T2" fmla="*/ 0 w 74"/>
                  <a:gd name="T3" fmla="*/ 8 h 29"/>
                  <a:gd name="T4" fmla="*/ 2 w 74"/>
                  <a:gd name="T5" fmla="*/ 29 h 29"/>
                  <a:gd name="T6" fmla="*/ 74 w 74"/>
                  <a:gd name="T7" fmla="*/ 21 h 29"/>
                  <a:gd name="T8" fmla="*/ 71 w 74"/>
                  <a:gd name="T9" fmla="*/ 0 h 29"/>
                </a:gdLst>
                <a:ahLst/>
                <a:cxnLst>
                  <a:cxn ang="0">
                    <a:pos x="T0" y="T1"/>
                  </a:cxn>
                  <a:cxn ang="0">
                    <a:pos x="T2" y="T3"/>
                  </a:cxn>
                  <a:cxn ang="0">
                    <a:pos x="T4" y="T5"/>
                  </a:cxn>
                  <a:cxn ang="0">
                    <a:pos x="T6" y="T7"/>
                  </a:cxn>
                  <a:cxn ang="0">
                    <a:pos x="T8" y="T9"/>
                  </a:cxn>
                </a:cxnLst>
                <a:rect l="0" t="0" r="r" b="b"/>
                <a:pathLst>
                  <a:path w="74" h="29">
                    <a:moveTo>
                      <a:pt x="71" y="0"/>
                    </a:moveTo>
                    <a:lnTo>
                      <a:pt x="0" y="8"/>
                    </a:lnTo>
                    <a:lnTo>
                      <a:pt x="2" y="29"/>
                    </a:lnTo>
                    <a:lnTo>
                      <a:pt x="74" y="21"/>
                    </a:lnTo>
                    <a:lnTo>
                      <a:pt x="71" y="0"/>
                    </a:lnTo>
                    <a:close/>
                  </a:path>
                </a:pathLst>
              </a:custGeom>
              <a:solidFill>
                <a:srgbClr val="CAC9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81" name="Freeform 414">
                <a:extLst>
                  <a:ext uri="{FF2B5EF4-FFF2-40B4-BE49-F238E27FC236}">
                    <a16:creationId xmlns:a16="http://schemas.microsoft.com/office/drawing/2014/main" id="{BD42A091-459C-496D-9DE6-E2F7395349F3}"/>
                  </a:ext>
                </a:extLst>
              </p:cNvPr>
              <p:cNvSpPr>
                <a:spLocks/>
              </p:cNvSpPr>
              <p:nvPr/>
            </p:nvSpPr>
            <p:spPr bwMode="auto">
              <a:xfrm>
                <a:off x="3743" y="884"/>
                <a:ext cx="74" cy="27"/>
              </a:xfrm>
              <a:custGeom>
                <a:avLst/>
                <a:gdLst>
                  <a:gd name="T0" fmla="*/ 72 w 74"/>
                  <a:gd name="T1" fmla="*/ 0 h 27"/>
                  <a:gd name="T2" fmla="*/ 0 w 74"/>
                  <a:gd name="T3" fmla="*/ 8 h 27"/>
                  <a:gd name="T4" fmla="*/ 2 w 74"/>
                  <a:gd name="T5" fmla="*/ 27 h 27"/>
                  <a:gd name="T6" fmla="*/ 74 w 74"/>
                  <a:gd name="T7" fmla="*/ 19 h 27"/>
                  <a:gd name="T8" fmla="*/ 72 w 74"/>
                  <a:gd name="T9" fmla="*/ 0 h 27"/>
                </a:gdLst>
                <a:ahLst/>
                <a:cxnLst>
                  <a:cxn ang="0">
                    <a:pos x="T0" y="T1"/>
                  </a:cxn>
                  <a:cxn ang="0">
                    <a:pos x="T2" y="T3"/>
                  </a:cxn>
                  <a:cxn ang="0">
                    <a:pos x="T4" y="T5"/>
                  </a:cxn>
                  <a:cxn ang="0">
                    <a:pos x="T6" y="T7"/>
                  </a:cxn>
                  <a:cxn ang="0">
                    <a:pos x="T8" y="T9"/>
                  </a:cxn>
                </a:cxnLst>
                <a:rect l="0" t="0" r="r" b="b"/>
                <a:pathLst>
                  <a:path w="74" h="27">
                    <a:moveTo>
                      <a:pt x="72" y="0"/>
                    </a:moveTo>
                    <a:lnTo>
                      <a:pt x="0" y="8"/>
                    </a:lnTo>
                    <a:lnTo>
                      <a:pt x="2" y="27"/>
                    </a:lnTo>
                    <a:lnTo>
                      <a:pt x="74" y="19"/>
                    </a:lnTo>
                    <a:lnTo>
                      <a:pt x="72" y="0"/>
                    </a:lnTo>
                    <a:close/>
                  </a:path>
                </a:pathLst>
              </a:custGeom>
              <a:solidFill>
                <a:srgbClr val="CAC9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82" name="Freeform 415">
                <a:extLst>
                  <a:ext uri="{FF2B5EF4-FFF2-40B4-BE49-F238E27FC236}">
                    <a16:creationId xmlns:a16="http://schemas.microsoft.com/office/drawing/2014/main" id="{E1068024-7481-470C-B496-2BDF945E3B2B}"/>
                  </a:ext>
                </a:extLst>
              </p:cNvPr>
              <p:cNvSpPr>
                <a:spLocks/>
              </p:cNvSpPr>
              <p:nvPr/>
            </p:nvSpPr>
            <p:spPr bwMode="auto">
              <a:xfrm>
                <a:off x="3336" y="1188"/>
                <a:ext cx="707" cy="101"/>
              </a:xfrm>
              <a:custGeom>
                <a:avLst/>
                <a:gdLst>
                  <a:gd name="T0" fmla="*/ 704 w 707"/>
                  <a:gd name="T1" fmla="*/ 0 h 101"/>
                  <a:gd name="T2" fmla="*/ 0 w 707"/>
                  <a:gd name="T3" fmla="*/ 79 h 101"/>
                  <a:gd name="T4" fmla="*/ 3 w 707"/>
                  <a:gd name="T5" fmla="*/ 101 h 101"/>
                  <a:gd name="T6" fmla="*/ 707 w 707"/>
                  <a:gd name="T7" fmla="*/ 22 h 101"/>
                  <a:gd name="T8" fmla="*/ 704 w 707"/>
                  <a:gd name="T9" fmla="*/ 0 h 101"/>
                </a:gdLst>
                <a:ahLst/>
                <a:cxnLst>
                  <a:cxn ang="0">
                    <a:pos x="T0" y="T1"/>
                  </a:cxn>
                  <a:cxn ang="0">
                    <a:pos x="T2" y="T3"/>
                  </a:cxn>
                  <a:cxn ang="0">
                    <a:pos x="T4" y="T5"/>
                  </a:cxn>
                  <a:cxn ang="0">
                    <a:pos x="T6" y="T7"/>
                  </a:cxn>
                  <a:cxn ang="0">
                    <a:pos x="T8" y="T9"/>
                  </a:cxn>
                </a:cxnLst>
                <a:rect l="0" t="0" r="r" b="b"/>
                <a:pathLst>
                  <a:path w="707" h="101">
                    <a:moveTo>
                      <a:pt x="704" y="0"/>
                    </a:moveTo>
                    <a:lnTo>
                      <a:pt x="0" y="79"/>
                    </a:lnTo>
                    <a:lnTo>
                      <a:pt x="3" y="101"/>
                    </a:lnTo>
                    <a:lnTo>
                      <a:pt x="707" y="22"/>
                    </a:lnTo>
                    <a:lnTo>
                      <a:pt x="704"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83" name="Freeform 416">
                <a:extLst>
                  <a:ext uri="{FF2B5EF4-FFF2-40B4-BE49-F238E27FC236}">
                    <a16:creationId xmlns:a16="http://schemas.microsoft.com/office/drawing/2014/main" id="{3CBBF8BC-8089-4FD9-AE83-51EC4395D16E}"/>
                  </a:ext>
                </a:extLst>
              </p:cNvPr>
              <p:cNvSpPr>
                <a:spLocks/>
              </p:cNvSpPr>
              <p:nvPr/>
            </p:nvSpPr>
            <p:spPr bwMode="auto">
              <a:xfrm>
                <a:off x="3332" y="1151"/>
                <a:ext cx="707" cy="101"/>
              </a:xfrm>
              <a:custGeom>
                <a:avLst/>
                <a:gdLst>
                  <a:gd name="T0" fmla="*/ 704 w 707"/>
                  <a:gd name="T1" fmla="*/ 0 h 101"/>
                  <a:gd name="T2" fmla="*/ 0 w 707"/>
                  <a:gd name="T3" fmla="*/ 79 h 101"/>
                  <a:gd name="T4" fmla="*/ 2 w 707"/>
                  <a:gd name="T5" fmla="*/ 101 h 101"/>
                  <a:gd name="T6" fmla="*/ 707 w 707"/>
                  <a:gd name="T7" fmla="*/ 23 h 101"/>
                  <a:gd name="T8" fmla="*/ 704 w 707"/>
                  <a:gd name="T9" fmla="*/ 0 h 101"/>
                </a:gdLst>
                <a:ahLst/>
                <a:cxnLst>
                  <a:cxn ang="0">
                    <a:pos x="T0" y="T1"/>
                  </a:cxn>
                  <a:cxn ang="0">
                    <a:pos x="T2" y="T3"/>
                  </a:cxn>
                  <a:cxn ang="0">
                    <a:pos x="T4" y="T5"/>
                  </a:cxn>
                  <a:cxn ang="0">
                    <a:pos x="T6" y="T7"/>
                  </a:cxn>
                  <a:cxn ang="0">
                    <a:pos x="T8" y="T9"/>
                  </a:cxn>
                </a:cxnLst>
                <a:rect l="0" t="0" r="r" b="b"/>
                <a:pathLst>
                  <a:path w="707" h="101">
                    <a:moveTo>
                      <a:pt x="704" y="0"/>
                    </a:moveTo>
                    <a:lnTo>
                      <a:pt x="0" y="79"/>
                    </a:lnTo>
                    <a:lnTo>
                      <a:pt x="2" y="101"/>
                    </a:lnTo>
                    <a:lnTo>
                      <a:pt x="707" y="23"/>
                    </a:lnTo>
                    <a:lnTo>
                      <a:pt x="704"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84" name="Freeform 417">
                <a:extLst>
                  <a:ext uri="{FF2B5EF4-FFF2-40B4-BE49-F238E27FC236}">
                    <a16:creationId xmlns:a16="http://schemas.microsoft.com/office/drawing/2014/main" id="{8112D171-518B-4ADF-918B-EC98CCAA4135}"/>
                  </a:ext>
                </a:extLst>
              </p:cNvPr>
              <p:cNvSpPr>
                <a:spLocks/>
              </p:cNvSpPr>
              <p:nvPr/>
            </p:nvSpPr>
            <p:spPr bwMode="auto">
              <a:xfrm>
                <a:off x="3327" y="1114"/>
                <a:ext cx="707" cy="102"/>
              </a:xfrm>
              <a:custGeom>
                <a:avLst/>
                <a:gdLst>
                  <a:gd name="T0" fmla="*/ 705 w 707"/>
                  <a:gd name="T1" fmla="*/ 0 h 102"/>
                  <a:gd name="T2" fmla="*/ 0 w 707"/>
                  <a:gd name="T3" fmla="*/ 79 h 102"/>
                  <a:gd name="T4" fmla="*/ 3 w 707"/>
                  <a:gd name="T5" fmla="*/ 102 h 102"/>
                  <a:gd name="T6" fmla="*/ 707 w 707"/>
                  <a:gd name="T7" fmla="*/ 23 h 102"/>
                  <a:gd name="T8" fmla="*/ 705 w 707"/>
                  <a:gd name="T9" fmla="*/ 0 h 102"/>
                </a:gdLst>
                <a:ahLst/>
                <a:cxnLst>
                  <a:cxn ang="0">
                    <a:pos x="T0" y="T1"/>
                  </a:cxn>
                  <a:cxn ang="0">
                    <a:pos x="T2" y="T3"/>
                  </a:cxn>
                  <a:cxn ang="0">
                    <a:pos x="T4" y="T5"/>
                  </a:cxn>
                  <a:cxn ang="0">
                    <a:pos x="T6" y="T7"/>
                  </a:cxn>
                  <a:cxn ang="0">
                    <a:pos x="T8" y="T9"/>
                  </a:cxn>
                </a:cxnLst>
                <a:rect l="0" t="0" r="r" b="b"/>
                <a:pathLst>
                  <a:path w="707" h="102">
                    <a:moveTo>
                      <a:pt x="705" y="0"/>
                    </a:moveTo>
                    <a:lnTo>
                      <a:pt x="0" y="79"/>
                    </a:lnTo>
                    <a:lnTo>
                      <a:pt x="3" y="102"/>
                    </a:lnTo>
                    <a:lnTo>
                      <a:pt x="707" y="23"/>
                    </a:lnTo>
                    <a:lnTo>
                      <a:pt x="705"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85" name="Freeform 418">
                <a:extLst>
                  <a:ext uri="{FF2B5EF4-FFF2-40B4-BE49-F238E27FC236}">
                    <a16:creationId xmlns:a16="http://schemas.microsoft.com/office/drawing/2014/main" id="{ED6BD422-4D6A-4D5F-8605-8FD6CF7FB01B}"/>
                  </a:ext>
                </a:extLst>
              </p:cNvPr>
              <p:cNvSpPr>
                <a:spLocks/>
              </p:cNvSpPr>
              <p:nvPr/>
            </p:nvSpPr>
            <p:spPr bwMode="auto">
              <a:xfrm>
                <a:off x="3323" y="1077"/>
                <a:ext cx="707" cy="102"/>
              </a:xfrm>
              <a:custGeom>
                <a:avLst/>
                <a:gdLst>
                  <a:gd name="T0" fmla="*/ 704 w 707"/>
                  <a:gd name="T1" fmla="*/ 0 h 102"/>
                  <a:gd name="T2" fmla="*/ 0 w 707"/>
                  <a:gd name="T3" fmla="*/ 79 h 102"/>
                  <a:gd name="T4" fmla="*/ 3 w 707"/>
                  <a:gd name="T5" fmla="*/ 102 h 102"/>
                  <a:gd name="T6" fmla="*/ 707 w 707"/>
                  <a:gd name="T7" fmla="*/ 23 h 102"/>
                  <a:gd name="T8" fmla="*/ 704 w 707"/>
                  <a:gd name="T9" fmla="*/ 0 h 102"/>
                </a:gdLst>
                <a:ahLst/>
                <a:cxnLst>
                  <a:cxn ang="0">
                    <a:pos x="T0" y="T1"/>
                  </a:cxn>
                  <a:cxn ang="0">
                    <a:pos x="T2" y="T3"/>
                  </a:cxn>
                  <a:cxn ang="0">
                    <a:pos x="T4" y="T5"/>
                  </a:cxn>
                  <a:cxn ang="0">
                    <a:pos x="T6" y="T7"/>
                  </a:cxn>
                  <a:cxn ang="0">
                    <a:pos x="T8" y="T9"/>
                  </a:cxn>
                </a:cxnLst>
                <a:rect l="0" t="0" r="r" b="b"/>
                <a:pathLst>
                  <a:path w="707" h="102">
                    <a:moveTo>
                      <a:pt x="704" y="0"/>
                    </a:moveTo>
                    <a:lnTo>
                      <a:pt x="0" y="79"/>
                    </a:lnTo>
                    <a:lnTo>
                      <a:pt x="3" y="102"/>
                    </a:lnTo>
                    <a:lnTo>
                      <a:pt x="707" y="23"/>
                    </a:lnTo>
                    <a:lnTo>
                      <a:pt x="704"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86" name="Freeform 419">
                <a:extLst>
                  <a:ext uri="{FF2B5EF4-FFF2-40B4-BE49-F238E27FC236}">
                    <a16:creationId xmlns:a16="http://schemas.microsoft.com/office/drawing/2014/main" id="{0F21F70B-6CB2-4423-9799-8A1BBCFD11B9}"/>
                  </a:ext>
                </a:extLst>
              </p:cNvPr>
              <p:cNvSpPr>
                <a:spLocks/>
              </p:cNvSpPr>
              <p:nvPr/>
            </p:nvSpPr>
            <p:spPr bwMode="auto">
              <a:xfrm>
                <a:off x="3319" y="1040"/>
                <a:ext cx="707" cy="102"/>
              </a:xfrm>
              <a:custGeom>
                <a:avLst/>
                <a:gdLst>
                  <a:gd name="T0" fmla="*/ 704 w 707"/>
                  <a:gd name="T1" fmla="*/ 0 h 102"/>
                  <a:gd name="T2" fmla="*/ 0 w 707"/>
                  <a:gd name="T3" fmla="*/ 79 h 102"/>
                  <a:gd name="T4" fmla="*/ 3 w 707"/>
                  <a:gd name="T5" fmla="*/ 102 h 102"/>
                  <a:gd name="T6" fmla="*/ 707 w 707"/>
                  <a:gd name="T7" fmla="*/ 23 h 102"/>
                  <a:gd name="T8" fmla="*/ 704 w 707"/>
                  <a:gd name="T9" fmla="*/ 0 h 102"/>
                </a:gdLst>
                <a:ahLst/>
                <a:cxnLst>
                  <a:cxn ang="0">
                    <a:pos x="T0" y="T1"/>
                  </a:cxn>
                  <a:cxn ang="0">
                    <a:pos x="T2" y="T3"/>
                  </a:cxn>
                  <a:cxn ang="0">
                    <a:pos x="T4" y="T5"/>
                  </a:cxn>
                  <a:cxn ang="0">
                    <a:pos x="T6" y="T7"/>
                  </a:cxn>
                  <a:cxn ang="0">
                    <a:pos x="T8" y="T9"/>
                  </a:cxn>
                </a:cxnLst>
                <a:rect l="0" t="0" r="r" b="b"/>
                <a:pathLst>
                  <a:path w="707" h="102">
                    <a:moveTo>
                      <a:pt x="704" y="0"/>
                    </a:moveTo>
                    <a:lnTo>
                      <a:pt x="0" y="79"/>
                    </a:lnTo>
                    <a:lnTo>
                      <a:pt x="3" y="102"/>
                    </a:lnTo>
                    <a:lnTo>
                      <a:pt x="707" y="23"/>
                    </a:lnTo>
                    <a:lnTo>
                      <a:pt x="704"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87" name="Freeform 420">
                <a:extLst>
                  <a:ext uri="{FF2B5EF4-FFF2-40B4-BE49-F238E27FC236}">
                    <a16:creationId xmlns:a16="http://schemas.microsoft.com/office/drawing/2014/main" id="{CD9F01E3-3D52-4D8C-9ADA-0815128D1D3E}"/>
                  </a:ext>
                </a:extLst>
              </p:cNvPr>
              <p:cNvSpPr>
                <a:spLocks/>
              </p:cNvSpPr>
              <p:nvPr/>
            </p:nvSpPr>
            <p:spPr bwMode="auto">
              <a:xfrm>
                <a:off x="3315" y="1003"/>
                <a:ext cx="706" cy="102"/>
              </a:xfrm>
              <a:custGeom>
                <a:avLst/>
                <a:gdLst>
                  <a:gd name="T0" fmla="*/ 704 w 706"/>
                  <a:gd name="T1" fmla="*/ 0 h 102"/>
                  <a:gd name="T2" fmla="*/ 0 w 706"/>
                  <a:gd name="T3" fmla="*/ 79 h 102"/>
                  <a:gd name="T4" fmla="*/ 2 w 706"/>
                  <a:gd name="T5" fmla="*/ 102 h 102"/>
                  <a:gd name="T6" fmla="*/ 706 w 706"/>
                  <a:gd name="T7" fmla="*/ 23 h 102"/>
                  <a:gd name="T8" fmla="*/ 704 w 706"/>
                  <a:gd name="T9" fmla="*/ 0 h 102"/>
                </a:gdLst>
                <a:ahLst/>
                <a:cxnLst>
                  <a:cxn ang="0">
                    <a:pos x="T0" y="T1"/>
                  </a:cxn>
                  <a:cxn ang="0">
                    <a:pos x="T2" y="T3"/>
                  </a:cxn>
                  <a:cxn ang="0">
                    <a:pos x="T4" y="T5"/>
                  </a:cxn>
                  <a:cxn ang="0">
                    <a:pos x="T6" y="T7"/>
                  </a:cxn>
                  <a:cxn ang="0">
                    <a:pos x="T8" y="T9"/>
                  </a:cxn>
                </a:cxnLst>
                <a:rect l="0" t="0" r="r" b="b"/>
                <a:pathLst>
                  <a:path w="706" h="102">
                    <a:moveTo>
                      <a:pt x="704" y="0"/>
                    </a:moveTo>
                    <a:lnTo>
                      <a:pt x="0" y="79"/>
                    </a:lnTo>
                    <a:lnTo>
                      <a:pt x="2" y="102"/>
                    </a:lnTo>
                    <a:lnTo>
                      <a:pt x="706" y="23"/>
                    </a:lnTo>
                    <a:lnTo>
                      <a:pt x="704"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88" name="Freeform 421">
                <a:extLst>
                  <a:ext uri="{FF2B5EF4-FFF2-40B4-BE49-F238E27FC236}">
                    <a16:creationId xmlns:a16="http://schemas.microsoft.com/office/drawing/2014/main" id="{981A0FA6-8730-4DDB-A2A0-CAE532E62DF0}"/>
                  </a:ext>
                </a:extLst>
              </p:cNvPr>
              <p:cNvSpPr>
                <a:spLocks/>
              </p:cNvSpPr>
              <p:nvPr/>
            </p:nvSpPr>
            <p:spPr bwMode="auto">
              <a:xfrm>
                <a:off x="3820" y="1234"/>
                <a:ext cx="244" cy="283"/>
              </a:xfrm>
              <a:custGeom>
                <a:avLst/>
                <a:gdLst>
                  <a:gd name="T0" fmla="*/ 0 w 244"/>
                  <a:gd name="T1" fmla="*/ 23 h 283"/>
                  <a:gd name="T2" fmla="*/ 215 w 244"/>
                  <a:gd name="T3" fmla="*/ 0 h 283"/>
                  <a:gd name="T4" fmla="*/ 244 w 244"/>
                  <a:gd name="T5" fmla="*/ 260 h 283"/>
                  <a:gd name="T6" fmla="*/ 28 w 244"/>
                  <a:gd name="T7" fmla="*/ 283 h 283"/>
                  <a:gd name="T8" fmla="*/ 0 w 244"/>
                  <a:gd name="T9" fmla="*/ 23 h 283"/>
                </a:gdLst>
                <a:ahLst/>
                <a:cxnLst>
                  <a:cxn ang="0">
                    <a:pos x="T0" y="T1"/>
                  </a:cxn>
                  <a:cxn ang="0">
                    <a:pos x="T2" y="T3"/>
                  </a:cxn>
                  <a:cxn ang="0">
                    <a:pos x="T4" y="T5"/>
                  </a:cxn>
                  <a:cxn ang="0">
                    <a:pos x="T6" y="T7"/>
                  </a:cxn>
                  <a:cxn ang="0">
                    <a:pos x="T8" y="T9"/>
                  </a:cxn>
                </a:cxnLst>
                <a:rect l="0" t="0" r="r" b="b"/>
                <a:pathLst>
                  <a:path w="244" h="283">
                    <a:moveTo>
                      <a:pt x="0" y="23"/>
                    </a:moveTo>
                    <a:lnTo>
                      <a:pt x="215" y="0"/>
                    </a:lnTo>
                    <a:lnTo>
                      <a:pt x="244" y="260"/>
                    </a:lnTo>
                    <a:lnTo>
                      <a:pt x="28" y="283"/>
                    </a:lnTo>
                    <a:lnTo>
                      <a:pt x="0" y="23"/>
                    </a:lnTo>
                    <a:close/>
                  </a:path>
                </a:pathLst>
              </a:custGeom>
              <a:solidFill>
                <a:srgbClr val="94D3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89" name="Freeform 422">
                <a:extLst>
                  <a:ext uri="{FF2B5EF4-FFF2-40B4-BE49-F238E27FC236}">
                    <a16:creationId xmlns:a16="http://schemas.microsoft.com/office/drawing/2014/main" id="{3269398B-0338-403E-8BC3-6165EE3EF516}"/>
                  </a:ext>
                </a:extLst>
              </p:cNvPr>
              <p:cNvSpPr>
                <a:spLocks/>
              </p:cNvSpPr>
              <p:nvPr/>
            </p:nvSpPr>
            <p:spPr bwMode="auto">
              <a:xfrm>
                <a:off x="3900" y="1289"/>
                <a:ext cx="55" cy="61"/>
              </a:xfrm>
              <a:custGeom>
                <a:avLst/>
                <a:gdLst>
                  <a:gd name="T0" fmla="*/ 0 w 55"/>
                  <a:gd name="T1" fmla="*/ 5 h 61"/>
                  <a:gd name="T2" fmla="*/ 49 w 55"/>
                  <a:gd name="T3" fmla="*/ 0 h 61"/>
                  <a:gd name="T4" fmla="*/ 55 w 55"/>
                  <a:gd name="T5" fmla="*/ 56 h 61"/>
                  <a:gd name="T6" fmla="*/ 7 w 55"/>
                  <a:gd name="T7" fmla="*/ 61 h 61"/>
                  <a:gd name="T8" fmla="*/ 0 w 55"/>
                  <a:gd name="T9" fmla="*/ 5 h 61"/>
                </a:gdLst>
                <a:ahLst/>
                <a:cxnLst>
                  <a:cxn ang="0">
                    <a:pos x="T0" y="T1"/>
                  </a:cxn>
                  <a:cxn ang="0">
                    <a:pos x="T2" y="T3"/>
                  </a:cxn>
                  <a:cxn ang="0">
                    <a:pos x="T4" y="T5"/>
                  </a:cxn>
                  <a:cxn ang="0">
                    <a:pos x="T6" y="T7"/>
                  </a:cxn>
                  <a:cxn ang="0">
                    <a:pos x="T8" y="T9"/>
                  </a:cxn>
                </a:cxnLst>
                <a:rect l="0" t="0" r="r" b="b"/>
                <a:pathLst>
                  <a:path w="55" h="61">
                    <a:moveTo>
                      <a:pt x="0" y="5"/>
                    </a:moveTo>
                    <a:lnTo>
                      <a:pt x="49" y="0"/>
                    </a:lnTo>
                    <a:lnTo>
                      <a:pt x="55" y="56"/>
                    </a:lnTo>
                    <a:lnTo>
                      <a:pt x="7" y="61"/>
                    </a:lnTo>
                    <a:lnTo>
                      <a:pt x="0" y="5"/>
                    </a:lnTo>
                    <a:close/>
                  </a:path>
                </a:pathLst>
              </a:custGeom>
              <a:solidFill>
                <a:srgbClr val="F3D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90" name="Freeform 423">
                <a:extLst>
                  <a:ext uri="{FF2B5EF4-FFF2-40B4-BE49-F238E27FC236}">
                    <a16:creationId xmlns:a16="http://schemas.microsoft.com/office/drawing/2014/main" id="{8B2DC693-FE1D-4EC8-B3D0-480B8B6F2AB7}"/>
                  </a:ext>
                </a:extLst>
              </p:cNvPr>
              <p:cNvSpPr>
                <a:spLocks/>
              </p:cNvSpPr>
              <p:nvPr/>
            </p:nvSpPr>
            <p:spPr bwMode="auto">
              <a:xfrm>
                <a:off x="3905" y="1316"/>
                <a:ext cx="52" cy="38"/>
              </a:xfrm>
              <a:custGeom>
                <a:avLst/>
                <a:gdLst>
                  <a:gd name="T0" fmla="*/ 47 w 52"/>
                  <a:gd name="T1" fmla="*/ 0 h 38"/>
                  <a:gd name="T2" fmla="*/ 0 w 52"/>
                  <a:gd name="T3" fmla="*/ 33 h 38"/>
                  <a:gd name="T4" fmla="*/ 52 w 52"/>
                  <a:gd name="T5" fmla="*/ 38 h 38"/>
                  <a:gd name="T6" fmla="*/ 47 w 52"/>
                  <a:gd name="T7" fmla="*/ 0 h 38"/>
                </a:gdLst>
                <a:ahLst/>
                <a:cxnLst>
                  <a:cxn ang="0">
                    <a:pos x="T0" y="T1"/>
                  </a:cxn>
                  <a:cxn ang="0">
                    <a:pos x="T2" y="T3"/>
                  </a:cxn>
                  <a:cxn ang="0">
                    <a:pos x="T4" y="T5"/>
                  </a:cxn>
                  <a:cxn ang="0">
                    <a:pos x="T6" y="T7"/>
                  </a:cxn>
                </a:cxnLst>
                <a:rect l="0" t="0" r="r" b="b"/>
                <a:pathLst>
                  <a:path w="52" h="38">
                    <a:moveTo>
                      <a:pt x="47" y="0"/>
                    </a:moveTo>
                    <a:lnTo>
                      <a:pt x="0" y="33"/>
                    </a:lnTo>
                    <a:lnTo>
                      <a:pt x="52" y="38"/>
                    </a:lnTo>
                    <a:lnTo>
                      <a:pt x="47" y="0"/>
                    </a:lnTo>
                    <a:close/>
                  </a:path>
                </a:pathLst>
              </a:custGeom>
              <a:solidFill>
                <a:srgbClr val="D2B5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91" name="Freeform 424">
                <a:extLst>
                  <a:ext uri="{FF2B5EF4-FFF2-40B4-BE49-F238E27FC236}">
                    <a16:creationId xmlns:a16="http://schemas.microsoft.com/office/drawing/2014/main" id="{67D122BC-A55A-4A88-9251-7D7F8C0B73B2}"/>
                  </a:ext>
                </a:extLst>
              </p:cNvPr>
              <p:cNvSpPr>
                <a:spLocks/>
              </p:cNvSpPr>
              <p:nvPr/>
            </p:nvSpPr>
            <p:spPr bwMode="auto">
              <a:xfrm>
                <a:off x="3865" y="1402"/>
                <a:ext cx="17" cy="34"/>
              </a:xfrm>
              <a:custGeom>
                <a:avLst/>
                <a:gdLst>
                  <a:gd name="T0" fmla="*/ 78 w 79"/>
                  <a:gd name="T1" fmla="*/ 78 h 153"/>
                  <a:gd name="T2" fmla="*/ 42 w 79"/>
                  <a:gd name="T3" fmla="*/ 1 h 153"/>
                  <a:gd name="T4" fmla="*/ 2 w 79"/>
                  <a:gd name="T5" fmla="*/ 75 h 153"/>
                  <a:gd name="T6" fmla="*/ 37 w 79"/>
                  <a:gd name="T7" fmla="*/ 152 h 153"/>
                  <a:gd name="T8" fmla="*/ 78 w 79"/>
                  <a:gd name="T9" fmla="*/ 78 h 153"/>
                </a:gdLst>
                <a:ahLst/>
                <a:cxnLst>
                  <a:cxn ang="0">
                    <a:pos x="T0" y="T1"/>
                  </a:cxn>
                  <a:cxn ang="0">
                    <a:pos x="T2" y="T3"/>
                  </a:cxn>
                  <a:cxn ang="0">
                    <a:pos x="T4" y="T5"/>
                  </a:cxn>
                  <a:cxn ang="0">
                    <a:pos x="T6" y="T7"/>
                  </a:cxn>
                  <a:cxn ang="0">
                    <a:pos x="T8" y="T9"/>
                  </a:cxn>
                </a:cxnLst>
                <a:rect l="0" t="0" r="r" b="b"/>
                <a:pathLst>
                  <a:path w="79" h="153">
                    <a:moveTo>
                      <a:pt x="78" y="78"/>
                    </a:moveTo>
                    <a:cubicBezTo>
                      <a:pt x="79" y="36"/>
                      <a:pt x="63" y="1"/>
                      <a:pt x="42" y="1"/>
                    </a:cubicBezTo>
                    <a:cubicBezTo>
                      <a:pt x="21" y="0"/>
                      <a:pt x="3" y="34"/>
                      <a:pt x="2" y="75"/>
                    </a:cubicBezTo>
                    <a:cubicBezTo>
                      <a:pt x="0" y="117"/>
                      <a:pt x="16" y="152"/>
                      <a:pt x="37" y="152"/>
                    </a:cubicBezTo>
                    <a:cubicBezTo>
                      <a:pt x="58" y="153"/>
                      <a:pt x="76" y="120"/>
                      <a:pt x="78" y="78"/>
                    </a:cubicBezTo>
                    <a:close/>
                  </a:path>
                </a:pathLst>
              </a:custGeom>
              <a:solidFill>
                <a:srgbClr val="F3D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92" name="Freeform 425">
                <a:extLst>
                  <a:ext uri="{FF2B5EF4-FFF2-40B4-BE49-F238E27FC236}">
                    <a16:creationId xmlns:a16="http://schemas.microsoft.com/office/drawing/2014/main" id="{4B14288C-DAC8-4D2F-A87D-9D6BE22B1C26}"/>
                  </a:ext>
                </a:extLst>
              </p:cNvPr>
              <p:cNvSpPr>
                <a:spLocks/>
              </p:cNvSpPr>
              <p:nvPr/>
            </p:nvSpPr>
            <p:spPr bwMode="auto">
              <a:xfrm>
                <a:off x="3931" y="1337"/>
                <a:ext cx="75" cy="144"/>
              </a:xfrm>
              <a:custGeom>
                <a:avLst/>
                <a:gdLst>
                  <a:gd name="T0" fmla="*/ 320 w 342"/>
                  <a:gd name="T1" fmla="*/ 339 h 657"/>
                  <a:gd name="T2" fmla="*/ 0 w 342"/>
                  <a:gd name="T3" fmla="*/ 13 h 657"/>
                  <a:gd name="T4" fmla="*/ 74 w 342"/>
                  <a:gd name="T5" fmla="*/ 657 h 657"/>
                  <a:gd name="T6" fmla="*/ 320 w 342"/>
                  <a:gd name="T7" fmla="*/ 339 h 657"/>
                </a:gdLst>
                <a:ahLst/>
                <a:cxnLst>
                  <a:cxn ang="0">
                    <a:pos x="T0" y="T1"/>
                  </a:cxn>
                  <a:cxn ang="0">
                    <a:pos x="T2" y="T3"/>
                  </a:cxn>
                  <a:cxn ang="0">
                    <a:pos x="T4" y="T5"/>
                  </a:cxn>
                  <a:cxn ang="0">
                    <a:pos x="T6" y="T7"/>
                  </a:cxn>
                </a:cxnLst>
                <a:rect l="0" t="0" r="r" b="b"/>
                <a:pathLst>
                  <a:path w="342" h="657">
                    <a:moveTo>
                      <a:pt x="320" y="339"/>
                    </a:moveTo>
                    <a:cubicBezTo>
                      <a:pt x="298" y="144"/>
                      <a:pt x="155" y="0"/>
                      <a:pt x="0" y="13"/>
                    </a:cubicBezTo>
                    <a:cubicBezTo>
                      <a:pt x="74" y="657"/>
                      <a:pt x="74" y="657"/>
                      <a:pt x="74" y="657"/>
                    </a:cubicBezTo>
                    <a:cubicBezTo>
                      <a:pt x="226" y="635"/>
                      <a:pt x="342" y="531"/>
                      <a:pt x="320" y="339"/>
                    </a:cubicBezTo>
                    <a:close/>
                  </a:path>
                </a:pathLst>
              </a:custGeom>
              <a:solidFill>
                <a:srgbClr val="E3C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93" name="Freeform 426">
                <a:extLst>
                  <a:ext uri="{FF2B5EF4-FFF2-40B4-BE49-F238E27FC236}">
                    <a16:creationId xmlns:a16="http://schemas.microsoft.com/office/drawing/2014/main" id="{09E3AB3A-123D-4995-98FB-CA8EA507EFE2}"/>
                  </a:ext>
                </a:extLst>
              </p:cNvPr>
              <p:cNvSpPr>
                <a:spLocks/>
              </p:cNvSpPr>
              <p:nvPr/>
            </p:nvSpPr>
            <p:spPr bwMode="auto">
              <a:xfrm>
                <a:off x="3871" y="1339"/>
                <a:ext cx="76" cy="146"/>
              </a:xfrm>
              <a:custGeom>
                <a:avLst/>
                <a:gdLst>
                  <a:gd name="T0" fmla="*/ 334 w 347"/>
                  <a:gd name="T1" fmla="*/ 646 h 663"/>
                  <a:gd name="T2" fmla="*/ 347 w 347"/>
                  <a:gd name="T3" fmla="*/ 644 h 663"/>
                  <a:gd name="T4" fmla="*/ 273 w 347"/>
                  <a:gd name="T5" fmla="*/ 0 h 663"/>
                  <a:gd name="T6" fmla="*/ 267 w 347"/>
                  <a:gd name="T7" fmla="*/ 0 h 663"/>
                  <a:gd name="T8" fmla="*/ 22 w 347"/>
                  <a:gd name="T9" fmla="*/ 389 h 663"/>
                  <a:gd name="T10" fmla="*/ 334 w 347"/>
                  <a:gd name="T11" fmla="*/ 646 h 663"/>
                </a:gdLst>
                <a:ahLst/>
                <a:cxnLst>
                  <a:cxn ang="0">
                    <a:pos x="T0" y="T1"/>
                  </a:cxn>
                  <a:cxn ang="0">
                    <a:pos x="T2" y="T3"/>
                  </a:cxn>
                  <a:cxn ang="0">
                    <a:pos x="T4" y="T5"/>
                  </a:cxn>
                  <a:cxn ang="0">
                    <a:pos x="T6" y="T7"/>
                  </a:cxn>
                  <a:cxn ang="0">
                    <a:pos x="T8" y="T9"/>
                  </a:cxn>
                  <a:cxn ang="0">
                    <a:pos x="T10" y="T11"/>
                  </a:cxn>
                </a:cxnLst>
                <a:rect l="0" t="0" r="r" b="b"/>
                <a:pathLst>
                  <a:path w="347" h="663">
                    <a:moveTo>
                      <a:pt x="334" y="646"/>
                    </a:moveTo>
                    <a:cubicBezTo>
                      <a:pt x="339" y="645"/>
                      <a:pt x="343" y="644"/>
                      <a:pt x="347" y="644"/>
                    </a:cubicBezTo>
                    <a:cubicBezTo>
                      <a:pt x="273" y="0"/>
                      <a:pt x="273" y="0"/>
                      <a:pt x="273" y="0"/>
                    </a:cubicBezTo>
                    <a:cubicBezTo>
                      <a:pt x="271" y="0"/>
                      <a:pt x="269" y="0"/>
                      <a:pt x="267" y="0"/>
                    </a:cubicBezTo>
                    <a:cubicBezTo>
                      <a:pt x="109" y="18"/>
                      <a:pt x="0" y="192"/>
                      <a:pt x="22" y="389"/>
                    </a:cubicBezTo>
                    <a:cubicBezTo>
                      <a:pt x="45" y="587"/>
                      <a:pt x="177" y="663"/>
                      <a:pt x="334" y="646"/>
                    </a:cubicBezTo>
                    <a:close/>
                  </a:path>
                </a:pathLst>
              </a:custGeom>
              <a:solidFill>
                <a:srgbClr val="F3D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94" name="Freeform 427">
                <a:extLst>
                  <a:ext uri="{FF2B5EF4-FFF2-40B4-BE49-F238E27FC236}">
                    <a16:creationId xmlns:a16="http://schemas.microsoft.com/office/drawing/2014/main" id="{93D8BA2D-0897-4BF0-B3E7-526E072632B2}"/>
                  </a:ext>
                </a:extLst>
              </p:cNvPr>
              <p:cNvSpPr>
                <a:spLocks/>
              </p:cNvSpPr>
              <p:nvPr/>
            </p:nvSpPr>
            <p:spPr bwMode="auto">
              <a:xfrm>
                <a:off x="3873" y="1399"/>
                <a:ext cx="150" cy="111"/>
              </a:xfrm>
              <a:custGeom>
                <a:avLst/>
                <a:gdLst>
                  <a:gd name="T0" fmla="*/ 144 w 685"/>
                  <a:gd name="T1" fmla="*/ 247 h 505"/>
                  <a:gd name="T2" fmla="*/ 523 w 685"/>
                  <a:gd name="T3" fmla="*/ 56 h 505"/>
                  <a:gd name="T4" fmla="*/ 539 w 685"/>
                  <a:gd name="T5" fmla="*/ 0 h 505"/>
                  <a:gd name="T6" fmla="*/ 628 w 685"/>
                  <a:gd name="T7" fmla="*/ 80 h 505"/>
                  <a:gd name="T8" fmla="*/ 462 w 685"/>
                  <a:gd name="T9" fmla="*/ 412 h 505"/>
                  <a:gd name="T10" fmla="*/ 175 w 685"/>
                  <a:gd name="T11" fmla="*/ 373 h 505"/>
                  <a:gd name="T12" fmla="*/ 0 w 685"/>
                  <a:gd name="T13" fmla="*/ 165 h 505"/>
                  <a:gd name="T14" fmla="*/ 39 w 685"/>
                  <a:gd name="T15" fmla="*/ 75 h 505"/>
                  <a:gd name="T16" fmla="*/ 144 w 685"/>
                  <a:gd name="T17" fmla="*/ 247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5" h="505">
                    <a:moveTo>
                      <a:pt x="144" y="247"/>
                    </a:moveTo>
                    <a:cubicBezTo>
                      <a:pt x="144" y="247"/>
                      <a:pt x="268" y="53"/>
                      <a:pt x="523" y="56"/>
                    </a:cubicBezTo>
                    <a:cubicBezTo>
                      <a:pt x="539" y="0"/>
                      <a:pt x="539" y="0"/>
                      <a:pt x="539" y="0"/>
                    </a:cubicBezTo>
                    <a:cubicBezTo>
                      <a:pt x="628" y="80"/>
                      <a:pt x="628" y="80"/>
                      <a:pt x="628" y="80"/>
                    </a:cubicBezTo>
                    <a:cubicBezTo>
                      <a:pt x="628" y="80"/>
                      <a:pt x="685" y="320"/>
                      <a:pt x="462" y="412"/>
                    </a:cubicBezTo>
                    <a:cubicBezTo>
                      <a:pt x="240" y="505"/>
                      <a:pt x="175" y="373"/>
                      <a:pt x="175" y="373"/>
                    </a:cubicBezTo>
                    <a:cubicBezTo>
                      <a:pt x="175" y="373"/>
                      <a:pt x="57" y="381"/>
                      <a:pt x="0" y="165"/>
                    </a:cubicBezTo>
                    <a:cubicBezTo>
                      <a:pt x="0" y="165"/>
                      <a:pt x="51" y="122"/>
                      <a:pt x="39" y="75"/>
                    </a:cubicBezTo>
                    <a:cubicBezTo>
                      <a:pt x="39" y="75"/>
                      <a:pt x="122" y="140"/>
                      <a:pt x="144" y="247"/>
                    </a:cubicBezTo>
                    <a:close/>
                  </a:path>
                </a:pathLst>
              </a:custGeom>
              <a:solidFill>
                <a:srgbClr val="3231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95" name="Freeform 428">
                <a:extLst>
                  <a:ext uri="{FF2B5EF4-FFF2-40B4-BE49-F238E27FC236}">
                    <a16:creationId xmlns:a16="http://schemas.microsoft.com/office/drawing/2014/main" id="{61184A92-B508-4080-B1E2-12010200146F}"/>
                  </a:ext>
                </a:extLst>
              </p:cNvPr>
              <p:cNvSpPr>
                <a:spLocks/>
              </p:cNvSpPr>
              <p:nvPr/>
            </p:nvSpPr>
            <p:spPr bwMode="auto">
              <a:xfrm>
                <a:off x="3994" y="1389"/>
                <a:ext cx="19" cy="33"/>
              </a:xfrm>
              <a:custGeom>
                <a:avLst/>
                <a:gdLst>
                  <a:gd name="T0" fmla="*/ 8 w 85"/>
                  <a:gd name="T1" fmla="*/ 84 h 153"/>
                  <a:gd name="T2" fmla="*/ 27 w 85"/>
                  <a:gd name="T3" fmla="*/ 4 h 153"/>
                  <a:gd name="T4" fmla="*/ 76 w 85"/>
                  <a:gd name="T5" fmla="*/ 70 h 153"/>
                  <a:gd name="T6" fmla="*/ 58 w 85"/>
                  <a:gd name="T7" fmla="*/ 150 h 153"/>
                  <a:gd name="T8" fmla="*/ 8 w 85"/>
                  <a:gd name="T9" fmla="*/ 84 h 153"/>
                </a:gdLst>
                <a:ahLst/>
                <a:cxnLst>
                  <a:cxn ang="0">
                    <a:pos x="T0" y="T1"/>
                  </a:cxn>
                  <a:cxn ang="0">
                    <a:pos x="T2" y="T3"/>
                  </a:cxn>
                  <a:cxn ang="0">
                    <a:pos x="T4" y="T5"/>
                  </a:cxn>
                  <a:cxn ang="0">
                    <a:pos x="T6" y="T7"/>
                  </a:cxn>
                  <a:cxn ang="0">
                    <a:pos x="T8" y="T9"/>
                  </a:cxn>
                </a:cxnLst>
                <a:rect l="0" t="0" r="r" b="b"/>
                <a:pathLst>
                  <a:path w="85" h="153">
                    <a:moveTo>
                      <a:pt x="8" y="84"/>
                    </a:moveTo>
                    <a:cubicBezTo>
                      <a:pt x="0" y="44"/>
                      <a:pt x="8" y="8"/>
                      <a:pt x="27" y="4"/>
                    </a:cubicBezTo>
                    <a:cubicBezTo>
                      <a:pt x="45" y="0"/>
                      <a:pt x="68" y="29"/>
                      <a:pt x="76" y="70"/>
                    </a:cubicBezTo>
                    <a:cubicBezTo>
                      <a:pt x="85" y="110"/>
                      <a:pt x="77" y="146"/>
                      <a:pt x="58" y="150"/>
                    </a:cubicBezTo>
                    <a:cubicBezTo>
                      <a:pt x="39" y="153"/>
                      <a:pt x="17" y="124"/>
                      <a:pt x="8" y="84"/>
                    </a:cubicBezTo>
                    <a:close/>
                  </a:path>
                </a:pathLst>
              </a:custGeom>
              <a:solidFill>
                <a:srgbClr val="E3C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96" name="Freeform 429">
                <a:extLst>
                  <a:ext uri="{FF2B5EF4-FFF2-40B4-BE49-F238E27FC236}">
                    <a16:creationId xmlns:a16="http://schemas.microsoft.com/office/drawing/2014/main" id="{D8BA39D4-08E4-4E51-BFDB-E568BF503820}"/>
                  </a:ext>
                </a:extLst>
              </p:cNvPr>
              <p:cNvSpPr>
                <a:spLocks/>
              </p:cNvSpPr>
              <p:nvPr/>
            </p:nvSpPr>
            <p:spPr bwMode="auto">
              <a:xfrm>
                <a:off x="3830" y="1241"/>
                <a:ext cx="183" cy="80"/>
              </a:xfrm>
              <a:custGeom>
                <a:avLst/>
                <a:gdLst>
                  <a:gd name="T0" fmla="*/ 687 w 834"/>
                  <a:gd name="T1" fmla="*/ 17 h 366"/>
                  <a:gd name="T2" fmla="*/ 696 w 834"/>
                  <a:gd name="T3" fmla="*/ 40 h 366"/>
                  <a:gd name="T4" fmla="*/ 706 w 834"/>
                  <a:gd name="T5" fmla="*/ 63 h 366"/>
                  <a:gd name="T6" fmla="*/ 716 w 834"/>
                  <a:gd name="T7" fmla="*/ 85 h 366"/>
                  <a:gd name="T8" fmla="*/ 727 w 834"/>
                  <a:gd name="T9" fmla="*/ 105 h 366"/>
                  <a:gd name="T10" fmla="*/ 738 w 834"/>
                  <a:gd name="T11" fmla="*/ 122 h 366"/>
                  <a:gd name="T12" fmla="*/ 748 w 834"/>
                  <a:gd name="T13" fmla="*/ 136 h 366"/>
                  <a:gd name="T14" fmla="*/ 756 w 834"/>
                  <a:gd name="T15" fmla="*/ 147 h 366"/>
                  <a:gd name="T16" fmla="*/ 763 w 834"/>
                  <a:gd name="T17" fmla="*/ 156 h 366"/>
                  <a:gd name="T18" fmla="*/ 753 w 834"/>
                  <a:gd name="T19" fmla="*/ 150 h 366"/>
                  <a:gd name="T20" fmla="*/ 728 w 834"/>
                  <a:gd name="T21" fmla="*/ 130 h 366"/>
                  <a:gd name="T22" fmla="*/ 713 w 834"/>
                  <a:gd name="T23" fmla="*/ 114 h 366"/>
                  <a:gd name="T24" fmla="*/ 699 w 834"/>
                  <a:gd name="T25" fmla="*/ 95 h 366"/>
                  <a:gd name="T26" fmla="*/ 686 w 834"/>
                  <a:gd name="T27" fmla="*/ 72 h 366"/>
                  <a:gd name="T28" fmla="*/ 675 w 834"/>
                  <a:gd name="T29" fmla="*/ 48 h 366"/>
                  <a:gd name="T30" fmla="*/ 667 w 834"/>
                  <a:gd name="T31" fmla="*/ 23 h 366"/>
                  <a:gd name="T32" fmla="*/ 665 w 834"/>
                  <a:gd name="T33" fmla="*/ 18 h 366"/>
                  <a:gd name="T34" fmla="*/ 440 w 834"/>
                  <a:gd name="T35" fmla="*/ 44 h 366"/>
                  <a:gd name="T36" fmla="*/ 442 w 834"/>
                  <a:gd name="T37" fmla="*/ 142 h 366"/>
                  <a:gd name="T38" fmla="*/ 485 w 834"/>
                  <a:gd name="T39" fmla="*/ 207 h 366"/>
                  <a:gd name="T40" fmla="*/ 482 w 834"/>
                  <a:gd name="T41" fmla="*/ 225 h 366"/>
                  <a:gd name="T42" fmla="*/ 450 w 834"/>
                  <a:gd name="T43" fmla="*/ 250 h 366"/>
                  <a:gd name="T44" fmla="*/ 432 w 834"/>
                  <a:gd name="T45" fmla="*/ 254 h 366"/>
                  <a:gd name="T46" fmla="*/ 371 w 834"/>
                  <a:gd name="T47" fmla="*/ 249 h 366"/>
                  <a:gd name="T48" fmla="*/ 383 w 834"/>
                  <a:gd name="T49" fmla="*/ 218 h 366"/>
                  <a:gd name="T50" fmla="*/ 410 w 834"/>
                  <a:gd name="T51" fmla="*/ 146 h 366"/>
                  <a:gd name="T52" fmla="*/ 390 w 834"/>
                  <a:gd name="T53" fmla="*/ 49 h 366"/>
                  <a:gd name="T54" fmla="*/ 167 w 834"/>
                  <a:gd name="T55" fmla="*/ 74 h 366"/>
                  <a:gd name="T56" fmla="*/ 165 w 834"/>
                  <a:gd name="T57" fmla="*/ 96 h 366"/>
                  <a:gd name="T58" fmla="*/ 160 w 834"/>
                  <a:gd name="T59" fmla="*/ 122 h 366"/>
                  <a:gd name="T60" fmla="*/ 152 w 834"/>
                  <a:gd name="T61" fmla="*/ 146 h 366"/>
                  <a:gd name="T62" fmla="*/ 142 w 834"/>
                  <a:gd name="T63" fmla="*/ 168 h 366"/>
                  <a:gd name="T64" fmla="*/ 132 w 834"/>
                  <a:gd name="T65" fmla="*/ 187 h 366"/>
                  <a:gd name="T66" fmla="*/ 112 w 834"/>
                  <a:gd name="T67" fmla="*/ 212 h 366"/>
                  <a:gd name="T68" fmla="*/ 103 w 834"/>
                  <a:gd name="T69" fmla="*/ 220 h 366"/>
                  <a:gd name="T70" fmla="*/ 109 w 834"/>
                  <a:gd name="T71" fmla="*/ 210 h 366"/>
                  <a:gd name="T72" fmla="*/ 114 w 834"/>
                  <a:gd name="T73" fmla="*/ 197 h 366"/>
                  <a:gd name="T74" fmla="*/ 121 w 834"/>
                  <a:gd name="T75" fmla="*/ 181 h 366"/>
                  <a:gd name="T76" fmla="*/ 127 w 834"/>
                  <a:gd name="T77" fmla="*/ 162 h 366"/>
                  <a:gd name="T78" fmla="*/ 133 w 834"/>
                  <a:gd name="T79" fmla="*/ 140 h 366"/>
                  <a:gd name="T80" fmla="*/ 139 w 834"/>
                  <a:gd name="T81" fmla="*/ 117 h 366"/>
                  <a:gd name="T82" fmla="*/ 143 w 834"/>
                  <a:gd name="T83" fmla="*/ 92 h 366"/>
                  <a:gd name="T84" fmla="*/ 145 w 834"/>
                  <a:gd name="T85" fmla="*/ 77 h 366"/>
                  <a:gd name="T86" fmla="*/ 0 w 834"/>
                  <a:gd name="T87" fmla="*/ 93 h 366"/>
                  <a:gd name="T88" fmla="*/ 302 w 834"/>
                  <a:gd name="T89" fmla="*/ 366 h 366"/>
                  <a:gd name="T90" fmla="*/ 437 w 834"/>
                  <a:gd name="T91" fmla="*/ 253 h 366"/>
                  <a:gd name="T92" fmla="*/ 585 w 834"/>
                  <a:gd name="T93" fmla="*/ 331 h 366"/>
                  <a:gd name="T94" fmla="*/ 834 w 834"/>
                  <a:gd name="T95" fmla="*/ 0 h 366"/>
                  <a:gd name="T96" fmla="*/ 687 w 834"/>
                  <a:gd name="T97" fmla="*/ 16 h 366"/>
                  <a:gd name="T98" fmla="*/ 687 w 834"/>
                  <a:gd name="T99" fmla="*/ 17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34" h="366">
                    <a:moveTo>
                      <a:pt x="687" y="17"/>
                    </a:moveTo>
                    <a:cubicBezTo>
                      <a:pt x="690" y="25"/>
                      <a:pt x="693" y="32"/>
                      <a:pt x="696" y="40"/>
                    </a:cubicBezTo>
                    <a:cubicBezTo>
                      <a:pt x="699" y="48"/>
                      <a:pt x="703" y="56"/>
                      <a:pt x="706" y="63"/>
                    </a:cubicBezTo>
                    <a:cubicBezTo>
                      <a:pt x="709" y="70"/>
                      <a:pt x="712" y="78"/>
                      <a:pt x="716" y="85"/>
                    </a:cubicBezTo>
                    <a:cubicBezTo>
                      <a:pt x="720" y="92"/>
                      <a:pt x="723" y="99"/>
                      <a:pt x="727" y="105"/>
                    </a:cubicBezTo>
                    <a:cubicBezTo>
                      <a:pt x="731" y="111"/>
                      <a:pt x="734" y="117"/>
                      <a:pt x="738" y="122"/>
                    </a:cubicBezTo>
                    <a:cubicBezTo>
                      <a:pt x="741" y="127"/>
                      <a:pt x="744" y="132"/>
                      <a:pt x="748" y="136"/>
                    </a:cubicBezTo>
                    <a:cubicBezTo>
                      <a:pt x="751" y="141"/>
                      <a:pt x="753" y="144"/>
                      <a:pt x="756" y="147"/>
                    </a:cubicBezTo>
                    <a:cubicBezTo>
                      <a:pt x="760" y="153"/>
                      <a:pt x="763" y="156"/>
                      <a:pt x="763" y="156"/>
                    </a:cubicBezTo>
                    <a:cubicBezTo>
                      <a:pt x="763" y="156"/>
                      <a:pt x="759" y="155"/>
                      <a:pt x="753" y="150"/>
                    </a:cubicBezTo>
                    <a:cubicBezTo>
                      <a:pt x="746" y="146"/>
                      <a:pt x="737" y="139"/>
                      <a:pt x="728" y="130"/>
                    </a:cubicBezTo>
                    <a:cubicBezTo>
                      <a:pt x="723" y="125"/>
                      <a:pt x="718" y="120"/>
                      <a:pt x="713" y="114"/>
                    </a:cubicBezTo>
                    <a:cubicBezTo>
                      <a:pt x="708" y="108"/>
                      <a:pt x="704" y="102"/>
                      <a:pt x="699" y="95"/>
                    </a:cubicBezTo>
                    <a:cubicBezTo>
                      <a:pt x="695" y="88"/>
                      <a:pt x="690" y="80"/>
                      <a:pt x="686" y="72"/>
                    </a:cubicBezTo>
                    <a:cubicBezTo>
                      <a:pt x="682" y="65"/>
                      <a:pt x="678" y="57"/>
                      <a:pt x="675" y="48"/>
                    </a:cubicBezTo>
                    <a:cubicBezTo>
                      <a:pt x="672" y="40"/>
                      <a:pt x="669" y="32"/>
                      <a:pt x="667" y="23"/>
                    </a:cubicBezTo>
                    <a:cubicBezTo>
                      <a:pt x="666" y="22"/>
                      <a:pt x="666" y="20"/>
                      <a:pt x="665" y="18"/>
                    </a:cubicBezTo>
                    <a:cubicBezTo>
                      <a:pt x="440" y="44"/>
                      <a:pt x="440" y="44"/>
                      <a:pt x="440" y="44"/>
                    </a:cubicBezTo>
                    <a:cubicBezTo>
                      <a:pt x="442" y="142"/>
                      <a:pt x="442" y="142"/>
                      <a:pt x="442" y="142"/>
                    </a:cubicBezTo>
                    <a:cubicBezTo>
                      <a:pt x="485" y="207"/>
                      <a:pt x="485" y="207"/>
                      <a:pt x="485" y="207"/>
                    </a:cubicBezTo>
                    <a:cubicBezTo>
                      <a:pt x="482" y="225"/>
                      <a:pt x="482" y="225"/>
                      <a:pt x="482" y="225"/>
                    </a:cubicBezTo>
                    <a:cubicBezTo>
                      <a:pt x="450" y="250"/>
                      <a:pt x="450" y="250"/>
                      <a:pt x="450" y="250"/>
                    </a:cubicBezTo>
                    <a:cubicBezTo>
                      <a:pt x="432" y="254"/>
                      <a:pt x="432" y="254"/>
                      <a:pt x="432" y="254"/>
                    </a:cubicBezTo>
                    <a:cubicBezTo>
                      <a:pt x="371" y="249"/>
                      <a:pt x="371" y="249"/>
                      <a:pt x="371" y="249"/>
                    </a:cubicBezTo>
                    <a:cubicBezTo>
                      <a:pt x="383" y="218"/>
                      <a:pt x="383" y="218"/>
                      <a:pt x="383" y="218"/>
                    </a:cubicBezTo>
                    <a:cubicBezTo>
                      <a:pt x="410" y="146"/>
                      <a:pt x="410" y="146"/>
                      <a:pt x="410" y="146"/>
                    </a:cubicBezTo>
                    <a:cubicBezTo>
                      <a:pt x="390" y="49"/>
                      <a:pt x="390" y="49"/>
                      <a:pt x="390" y="49"/>
                    </a:cubicBezTo>
                    <a:cubicBezTo>
                      <a:pt x="167" y="74"/>
                      <a:pt x="167" y="74"/>
                      <a:pt x="167" y="74"/>
                    </a:cubicBezTo>
                    <a:cubicBezTo>
                      <a:pt x="167" y="81"/>
                      <a:pt x="165" y="88"/>
                      <a:pt x="165" y="96"/>
                    </a:cubicBezTo>
                    <a:cubicBezTo>
                      <a:pt x="163" y="104"/>
                      <a:pt x="161" y="113"/>
                      <a:pt x="160" y="122"/>
                    </a:cubicBezTo>
                    <a:cubicBezTo>
                      <a:pt x="157" y="130"/>
                      <a:pt x="155" y="138"/>
                      <a:pt x="152" y="146"/>
                    </a:cubicBezTo>
                    <a:cubicBezTo>
                      <a:pt x="149" y="154"/>
                      <a:pt x="146" y="161"/>
                      <a:pt x="142" y="168"/>
                    </a:cubicBezTo>
                    <a:cubicBezTo>
                      <a:pt x="139" y="175"/>
                      <a:pt x="135" y="181"/>
                      <a:pt x="132" y="187"/>
                    </a:cubicBezTo>
                    <a:cubicBezTo>
                      <a:pt x="125" y="198"/>
                      <a:pt x="118" y="207"/>
                      <a:pt x="112" y="212"/>
                    </a:cubicBezTo>
                    <a:cubicBezTo>
                      <a:pt x="107" y="218"/>
                      <a:pt x="103" y="220"/>
                      <a:pt x="103" y="220"/>
                    </a:cubicBezTo>
                    <a:cubicBezTo>
                      <a:pt x="103" y="220"/>
                      <a:pt x="106" y="217"/>
                      <a:pt x="109" y="210"/>
                    </a:cubicBezTo>
                    <a:cubicBezTo>
                      <a:pt x="110" y="206"/>
                      <a:pt x="112" y="202"/>
                      <a:pt x="114" y="197"/>
                    </a:cubicBezTo>
                    <a:cubicBezTo>
                      <a:pt x="116" y="193"/>
                      <a:pt x="118" y="187"/>
                      <a:pt x="121" y="181"/>
                    </a:cubicBezTo>
                    <a:cubicBezTo>
                      <a:pt x="123" y="175"/>
                      <a:pt x="125" y="169"/>
                      <a:pt x="127" y="162"/>
                    </a:cubicBezTo>
                    <a:cubicBezTo>
                      <a:pt x="129" y="155"/>
                      <a:pt x="131" y="148"/>
                      <a:pt x="133" y="140"/>
                    </a:cubicBezTo>
                    <a:cubicBezTo>
                      <a:pt x="135" y="133"/>
                      <a:pt x="136" y="125"/>
                      <a:pt x="139" y="117"/>
                    </a:cubicBezTo>
                    <a:cubicBezTo>
                      <a:pt x="140" y="109"/>
                      <a:pt x="142" y="101"/>
                      <a:pt x="143" y="92"/>
                    </a:cubicBezTo>
                    <a:cubicBezTo>
                      <a:pt x="143" y="87"/>
                      <a:pt x="144" y="82"/>
                      <a:pt x="145" y="77"/>
                    </a:cubicBezTo>
                    <a:cubicBezTo>
                      <a:pt x="0" y="93"/>
                      <a:pt x="0" y="93"/>
                      <a:pt x="0" y="93"/>
                    </a:cubicBezTo>
                    <a:cubicBezTo>
                      <a:pt x="30" y="171"/>
                      <a:pt x="119" y="348"/>
                      <a:pt x="302" y="366"/>
                    </a:cubicBezTo>
                    <a:cubicBezTo>
                      <a:pt x="437" y="253"/>
                      <a:pt x="437" y="253"/>
                      <a:pt x="437" y="253"/>
                    </a:cubicBezTo>
                    <a:cubicBezTo>
                      <a:pt x="585" y="331"/>
                      <a:pt x="585" y="331"/>
                      <a:pt x="585" y="331"/>
                    </a:cubicBezTo>
                    <a:cubicBezTo>
                      <a:pt x="585" y="331"/>
                      <a:pt x="819" y="272"/>
                      <a:pt x="834" y="0"/>
                    </a:cubicBezTo>
                    <a:cubicBezTo>
                      <a:pt x="687" y="16"/>
                      <a:pt x="687" y="16"/>
                      <a:pt x="687" y="16"/>
                    </a:cubicBezTo>
                    <a:cubicBezTo>
                      <a:pt x="687" y="16"/>
                      <a:pt x="687" y="17"/>
                      <a:pt x="687" y="17"/>
                    </a:cubicBezTo>
                    <a:close/>
                  </a:path>
                </a:pathLst>
              </a:custGeom>
              <a:solidFill>
                <a:srgbClr val="1E55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97" name="Freeform 430">
                <a:extLst>
                  <a:ext uri="{FF2B5EF4-FFF2-40B4-BE49-F238E27FC236}">
                    <a16:creationId xmlns:a16="http://schemas.microsoft.com/office/drawing/2014/main" id="{E1CA42ED-DF44-46FC-9986-AB77B2D0D9CA}"/>
                  </a:ext>
                </a:extLst>
              </p:cNvPr>
              <p:cNvSpPr>
                <a:spLocks/>
              </p:cNvSpPr>
              <p:nvPr/>
            </p:nvSpPr>
            <p:spPr bwMode="auto">
              <a:xfrm>
                <a:off x="3914" y="1250"/>
                <a:ext cx="22" cy="46"/>
              </a:xfrm>
              <a:custGeom>
                <a:avLst/>
                <a:gdLst>
                  <a:gd name="T0" fmla="*/ 0 w 22"/>
                  <a:gd name="T1" fmla="*/ 38 h 46"/>
                  <a:gd name="T2" fmla="*/ 1 w 22"/>
                  <a:gd name="T3" fmla="*/ 42 h 46"/>
                  <a:gd name="T4" fmla="*/ 10 w 22"/>
                  <a:gd name="T5" fmla="*/ 46 h 46"/>
                  <a:gd name="T6" fmla="*/ 14 w 22"/>
                  <a:gd name="T7" fmla="*/ 45 h 46"/>
                  <a:gd name="T8" fmla="*/ 21 w 22"/>
                  <a:gd name="T9" fmla="*/ 39 h 46"/>
                  <a:gd name="T10" fmla="*/ 22 w 22"/>
                  <a:gd name="T11" fmla="*/ 36 h 46"/>
                  <a:gd name="T12" fmla="*/ 13 w 22"/>
                  <a:gd name="T13" fmla="*/ 22 h 46"/>
                  <a:gd name="T14" fmla="*/ 12 w 22"/>
                  <a:gd name="T15" fmla="*/ 0 h 46"/>
                  <a:gd name="T16" fmla="*/ 1 w 22"/>
                  <a:gd name="T17" fmla="*/ 1 h 46"/>
                  <a:gd name="T18" fmla="*/ 6 w 22"/>
                  <a:gd name="T19" fmla="*/ 23 h 46"/>
                  <a:gd name="T20" fmla="*/ 0 w 22"/>
                  <a:gd name="T21" fmla="*/ 3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46">
                    <a:moveTo>
                      <a:pt x="0" y="38"/>
                    </a:moveTo>
                    <a:lnTo>
                      <a:pt x="1" y="42"/>
                    </a:lnTo>
                    <a:lnTo>
                      <a:pt x="10" y="46"/>
                    </a:lnTo>
                    <a:lnTo>
                      <a:pt x="14" y="45"/>
                    </a:lnTo>
                    <a:lnTo>
                      <a:pt x="21" y="39"/>
                    </a:lnTo>
                    <a:lnTo>
                      <a:pt x="22" y="36"/>
                    </a:lnTo>
                    <a:lnTo>
                      <a:pt x="13" y="22"/>
                    </a:lnTo>
                    <a:lnTo>
                      <a:pt x="12" y="0"/>
                    </a:lnTo>
                    <a:lnTo>
                      <a:pt x="1" y="1"/>
                    </a:lnTo>
                    <a:lnTo>
                      <a:pt x="6" y="23"/>
                    </a:lnTo>
                    <a:lnTo>
                      <a:pt x="0" y="38"/>
                    </a:lnTo>
                    <a:close/>
                  </a:path>
                </a:pathLst>
              </a:custGeom>
              <a:solidFill>
                <a:srgbClr val="2CA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98" name="Freeform 431">
                <a:extLst>
                  <a:ext uri="{FF2B5EF4-FFF2-40B4-BE49-F238E27FC236}">
                    <a16:creationId xmlns:a16="http://schemas.microsoft.com/office/drawing/2014/main" id="{7549E379-8FA0-4572-83F3-66AA3CFE0EC8}"/>
                  </a:ext>
                </a:extLst>
              </p:cNvPr>
              <p:cNvSpPr>
                <a:spLocks/>
              </p:cNvSpPr>
              <p:nvPr/>
            </p:nvSpPr>
            <p:spPr bwMode="auto">
              <a:xfrm>
                <a:off x="3976" y="1244"/>
                <a:ext cx="21" cy="31"/>
              </a:xfrm>
              <a:custGeom>
                <a:avLst/>
                <a:gdLst>
                  <a:gd name="T0" fmla="*/ 10 w 98"/>
                  <a:gd name="T1" fmla="*/ 32 h 140"/>
                  <a:gd name="T2" fmla="*/ 21 w 98"/>
                  <a:gd name="T3" fmla="*/ 56 h 140"/>
                  <a:gd name="T4" fmla="*/ 34 w 98"/>
                  <a:gd name="T5" fmla="*/ 79 h 140"/>
                  <a:gd name="T6" fmla="*/ 48 w 98"/>
                  <a:gd name="T7" fmla="*/ 98 h 140"/>
                  <a:gd name="T8" fmla="*/ 63 w 98"/>
                  <a:gd name="T9" fmla="*/ 114 h 140"/>
                  <a:gd name="T10" fmla="*/ 88 w 98"/>
                  <a:gd name="T11" fmla="*/ 134 h 140"/>
                  <a:gd name="T12" fmla="*/ 98 w 98"/>
                  <a:gd name="T13" fmla="*/ 140 h 140"/>
                  <a:gd name="T14" fmla="*/ 91 w 98"/>
                  <a:gd name="T15" fmla="*/ 131 h 140"/>
                  <a:gd name="T16" fmla="*/ 83 w 98"/>
                  <a:gd name="T17" fmla="*/ 120 h 140"/>
                  <a:gd name="T18" fmla="*/ 73 w 98"/>
                  <a:gd name="T19" fmla="*/ 106 h 140"/>
                  <a:gd name="T20" fmla="*/ 62 w 98"/>
                  <a:gd name="T21" fmla="*/ 89 h 140"/>
                  <a:gd name="T22" fmla="*/ 51 w 98"/>
                  <a:gd name="T23" fmla="*/ 69 h 140"/>
                  <a:gd name="T24" fmla="*/ 41 w 98"/>
                  <a:gd name="T25" fmla="*/ 47 h 140"/>
                  <a:gd name="T26" fmla="*/ 31 w 98"/>
                  <a:gd name="T27" fmla="*/ 24 h 140"/>
                  <a:gd name="T28" fmla="*/ 22 w 98"/>
                  <a:gd name="T29" fmla="*/ 1 h 140"/>
                  <a:gd name="T30" fmla="*/ 22 w 98"/>
                  <a:gd name="T31" fmla="*/ 0 h 140"/>
                  <a:gd name="T32" fmla="*/ 0 w 98"/>
                  <a:gd name="T33" fmla="*/ 2 h 140"/>
                  <a:gd name="T34" fmla="*/ 2 w 98"/>
                  <a:gd name="T35" fmla="*/ 7 h 140"/>
                  <a:gd name="T36" fmla="*/ 10 w 98"/>
                  <a:gd name="T37" fmla="*/ 3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8" h="140">
                    <a:moveTo>
                      <a:pt x="10" y="32"/>
                    </a:moveTo>
                    <a:cubicBezTo>
                      <a:pt x="13" y="41"/>
                      <a:pt x="17" y="49"/>
                      <a:pt x="21" y="56"/>
                    </a:cubicBezTo>
                    <a:cubicBezTo>
                      <a:pt x="25" y="64"/>
                      <a:pt x="30" y="72"/>
                      <a:pt x="34" y="79"/>
                    </a:cubicBezTo>
                    <a:cubicBezTo>
                      <a:pt x="39" y="86"/>
                      <a:pt x="43" y="92"/>
                      <a:pt x="48" y="98"/>
                    </a:cubicBezTo>
                    <a:cubicBezTo>
                      <a:pt x="53" y="104"/>
                      <a:pt x="58" y="109"/>
                      <a:pt x="63" y="114"/>
                    </a:cubicBezTo>
                    <a:cubicBezTo>
                      <a:pt x="72" y="123"/>
                      <a:pt x="81" y="130"/>
                      <a:pt x="88" y="134"/>
                    </a:cubicBezTo>
                    <a:cubicBezTo>
                      <a:pt x="94" y="139"/>
                      <a:pt x="98" y="140"/>
                      <a:pt x="98" y="140"/>
                    </a:cubicBezTo>
                    <a:cubicBezTo>
                      <a:pt x="98" y="140"/>
                      <a:pt x="95" y="137"/>
                      <a:pt x="91" y="131"/>
                    </a:cubicBezTo>
                    <a:cubicBezTo>
                      <a:pt x="88" y="128"/>
                      <a:pt x="86" y="125"/>
                      <a:pt x="83" y="120"/>
                    </a:cubicBezTo>
                    <a:cubicBezTo>
                      <a:pt x="79" y="116"/>
                      <a:pt x="76" y="111"/>
                      <a:pt x="73" y="106"/>
                    </a:cubicBezTo>
                    <a:cubicBezTo>
                      <a:pt x="69" y="101"/>
                      <a:pt x="66" y="95"/>
                      <a:pt x="62" y="89"/>
                    </a:cubicBezTo>
                    <a:cubicBezTo>
                      <a:pt x="58" y="83"/>
                      <a:pt x="55" y="76"/>
                      <a:pt x="51" y="69"/>
                    </a:cubicBezTo>
                    <a:cubicBezTo>
                      <a:pt x="47" y="62"/>
                      <a:pt x="44" y="54"/>
                      <a:pt x="41" y="47"/>
                    </a:cubicBezTo>
                    <a:cubicBezTo>
                      <a:pt x="38" y="40"/>
                      <a:pt x="34" y="32"/>
                      <a:pt x="31" y="24"/>
                    </a:cubicBezTo>
                    <a:cubicBezTo>
                      <a:pt x="28" y="16"/>
                      <a:pt x="25" y="9"/>
                      <a:pt x="22" y="1"/>
                    </a:cubicBezTo>
                    <a:cubicBezTo>
                      <a:pt x="22" y="1"/>
                      <a:pt x="22" y="0"/>
                      <a:pt x="22" y="0"/>
                    </a:cubicBezTo>
                    <a:cubicBezTo>
                      <a:pt x="0" y="2"/>
                      <a:pt x="0" y="2"/>
                      <a:pt x="0" y="2"/>
                    </a:cubicBezTo>
                    <a:cubicBezTo>
                      <a:pt x="1" y="4"/>
                      <a:pt x="1" y="6"/>
                      <a:pt x="2" y="7"/>
                    </a:cubicBezTo>
                    <a:cubicBezTo>
                      <a:pt x="4" y="16"/>
                      <a:pt x="7" y="24"/>
                      <a:pt x="10" y="32"/>
                    </a:cubicBezTo>
                    <a:close/>
                  </a:path>
                </a:pathLst>
              </a:custGeom>
              <a:solidFill>
                <a:srgbClr val="0032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99" name="Freeform 432">
                <a:extLst>
                  <a:ext uri="{FF2B5EF4-FFF2-40B4-BE49-F238E27FC236}">
                    <a16:creationId xmlns:a16="http://schemas.microsoft.com/office/drawing/2014/main" id="{27C9EE2E-7F30-4853-975B-C6DFDCBFF991}"/>
                  </a:ext>
                </a:extLst>
              </p:cNvPr>
              <p:cNvSpPr>
                <a:spLocks/>
              </p:cNvSpPr>
              <p:nvPr/>
            </p:nvSpPr>
            <p:spPr bwMode="auto">
              <a:xfrm>
                <a:off x="3852" y="1257"/>
                <a:ext cx="14" cy="32"/>
              </a:xfrm>
              <a:custGeom>
                <a:avLst/>
                <a:gdLst>
                  <a:gd name="T0" fmla="*/ 36 w 64"/>
                  <a:gd name="T1" fmla="*/ 43 h 146"/>
                  <a:gd name="T2" fmla="*/ 30 w 64"/>
                  <a:gd name="T3" fmla="*/ 66 h 146"/>
                  <a:gd name="T4" fmla="*/ 24 w 64"/>
                  <a:gd name="T5" fmla="*/ 88 h 146"/>
                  <a:gd name="T6" fmla="*/ 18 w 64"/>
                  <a:gd name="T7" fmla="*/ 107 h 146"/>
                  <a:gd name="T8" fmla="*/ 11 w 64"/>
                  <a:gd name="T9" fmla="*/ 123 h 146"/>
                  <a:gd name="T10" fmla="*/ 6 w 64"/>
                  <a:gd name="T11" fmla="*/ 136 h 146"/>
                  <a:gd name="T12" fmla="*/ 0 w 64"/>
                  <a:gd name="T13" fmla="*/ 146 h 146"/>
                  <a:gd name="T14" fmla="*/ 9 w 64"/>
                  <a:gd name="T15" fmla="*/ 138 h 146"/>
                  <a:gd name="T16" fmla="*/ 29 w 64"/>
                  <a:gd name="T17" fmla="*/ 113 h 146"/>
                  <a:gd name="T18" fmla="*/ 39 w 64"/>
                  <a:gd name="T19" fmla="*/ 94 h 146"/>
                  <a:gd name="T20" fmla="*/ 49 w 64"/>
                  <a:gd name="T21" fmla="*/ 72 h 146"/>
                  <a:gd name="T22" fmla="*/ 57 w 64"/>
                  <a:gd name="T23" fmla="*/ 48 h 146"/>
                  <a:gd name="T24" fmla="*/ 62 w 64"/>
                  <a:gd name="T25" fmla="*/ 22 h 146"/>
                  <a:gd name="T26" fmla="*/ 64 w 64"/>
                  <a:gd name="T27" fmla="*/ 0 h 146"/>
                  <a:gd name="T28" fmla="*/ 42 w 64"/>
                  <a:gd name="T29" fmla="*/ 3 h 146"/>
                  <a:gd name="T30" fmla="*/ 40 w 64"/>
                  <a:gd name="T31" fmla="*/ 18 h 146"/>
                  <a:gd name="T32" fmla="*/ 36 w 64"/>
                  <a:gd name="T33"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146">
                    <a:moveTo>
                      <a:pt x="36" y="43"/>
                    </a:moveTo>
                    <a:cubicBezTo>
                      <a:pt x="33" y="51"/>
                      <a:pt x="32" y="59"/>
                      <a:pt x="30" y="66"/>
                    </a:cubicBezTo>
                    <a:cubicBezTo>
                      <a:pt x="28" y="74"/>
                      <a:pt x="26" y="81"/>
                      <a:pt x="24" y="88"/>
                    </a:cubicBezTo>
                    <a:cubicBezTo>
                      <a:pt x="22" y="95"/>
                      <a:pt x="20" y="101"/>
                      <a:pt x="18" y="107"/>
                    </a:cubicBezTo>
                    <a:cubicBezTo>
                      <a:pt x="15" y="113"/>
                      <a:pt x="13" y="119"/>
                      <a:pt x="11" y="123"/>
                    </a:cubicBezTo>
                    <a:cubicBezTo>
                      <a:pt x="9" y="128"/>
                      <a:pt x="7" y="132"/>
                      <a:pt x="6" y="136"/>
                    </a:cubicBezTo>
                    <a:cubicBezTo>
                      <a:pt x="3" y="143"/>
                      <a:pt x="0" y="146"/>
                      <a:pt x="0" y="146"/>
                    </a:cubicBezTo>
                    <a:cubicBezTo>
                      <a:pt x="0" y="146"/>
                      <a:pt x="4" y="144"/>
                      <a:pt x="9" y="138"/>
                    </a:cubicBezTo>
                    <a:cubicBezTo>
                      <a:pt x="15" y="133"/>
                      <a:pt x="22" y="124"/>
                      <a:pt x="29" y="113"/>
                    </a:cubicBezTo>
                    <a:cubicBezTo>
                      <a:pt x="32" y="107"/>
                      <a:pt x="36" y="101"/>
                      <a:pt x="39" y="94"/>
                    </a:cubicBezTo>
                    <a:cubicBezTo>
                      <a:pt x="43" y="87"/>
                      <a:pt x="46" y="80"/>
                      <a:pt x="49" y="72"/>
                    </a:cubicBezTo>
                    <a:cubicBezTo>
                      <a:pt x="52" y="64"/>
                      <a:pt x="54" y="56"/>
                      <a:pt x="57" y="48"/>
                    </a:cubicBezTo>
                    <a:cubicBezTo>
                      <a:pt x="58" y="39"/>
                      <a:pt x="60" y="30"/>
                      <a:pt x="62" y="22"/>
                    </a:cubicBezTo>
                    <a:cubicBezTo>
                      <a:pt x="62" y="14"/>
                      <a:pt x="64" y="7"/>
                      <a:pt x="64" y="0"/>
                    </a:cubicBezTo>
                    <a:cubicBezTo>
                      <a:pt x="42" y="3"/>
                      <a:pt x="42" y="3"/>
                      <a:pt x="42" y="3"/>
                    </a:cubicBezTo>
                    <a:cubicBezTo>
                      <a:pt x="41" y="8"/>
                      <a:pt x="40" y="13"/>
                      <a:pt x="40" y="18"/>
                    </a:cubicBezTo>
                    <a:cubicBezTo>
                      <a:pt x="39" y="27"/>
                      <a:pt x="37" y="35"/>
                      <a:pt x="36" y="43"/>
                    </a:cubicBezTo>
                    <a:close/>
                  </a:path>
                </a:pathLst>
              </a:custGeom>
              <a:solidFill>
                <a:srgbClr val="0032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00" name="Freeform 433">
                <a:extLst>
                  <a:ext uri="{FF2B5EF4-FFF2-40B4-BE49-F238E27FC236}">
                    <a16:creationId xmlns:a16="http://schemas.microsoft.com/office/drawing/2014/main" id="{E971EA72-94B5-417A-A1E0-311A5B6E14DF}"/>
                  </a:ext>
                </a:extLst>
              </p:cNvPr>
              <p:cNvSpPr>
                <a:spLocks/>
              </p:cNvSpPr>
              <p:nvPr/>
            </p:nvSpPr>
            <p:spPr bwMode="auto">
              <a:xfrm>
                <a:off x="3911" y="1288"/>
                <a:ext cx="13" cy="8"/>
              </a:xfrm>
              <a:custGeom>
                <a:avLst/>
                <a:gdLst>
                  <a:gd name="T0" fmla="*/ 3 w 13"/>
                  <a:gd name="T1" fmla="*/ 0 h 8"/>
                  <a:gd name="T2" fmla="*/ 0 w 13"/>
                  <a:gd name="T3" fmla="*/ 7 h 8"/>
                  <a:gd name="T4" fmla="*/ 13 w 13"/>
                  <a:gd name="T5" fmla="*/ 8 h 8"/>
                  <a:gd name="T6" fmla="*/ 3 w 13"/>
                  <a:gd name="T7" fmla="*/ 0 h 8"/>
                </a:gdLst>
                <a:ahLst/>
                <a:cxnLst>
                  <a:cxn ang="0">
                    <a:pos x="T0" y="T1"/>
                  </a:cxn>
                  <a:cxn ang="0">
                    <a:pos x="T2" y="T3"/>
                  </a:cxn>
                  <a:cxn ang="0">
                    <a:pos x="T4" y="T5"/>
                  </a:cxn>
                  <a:cxn ang="0">
                    <a:pos x="T6" y="T7"/>
                  </a:cxn>
                </a:cxnLst>
                <a:rect l="0" t="0" r="r" b="b"/>
                <a:pathLst>
                  <a:path w="13" h="8">
                    <a:moveTo>
                      <a:pt x="3" y="0"/>
                    </a:moveTo>
                    <a:lnTo>
                      <a:pt x="0" y="7"/>
                    </a:lnTo>
                    <a:lnTo>
                      <a:pt x="13" y="8"/>
                    </a:lnTo>
                    <a:lnTo>
                      <a:pt x="3" y="0"/>
                    </a:lnTo>
                    <a:close/>
                  </a:path>
                </a:pathLst>
              </a:custGeom>
              <a:solidFill>
                <a:srgbClr val="8FC5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01" name="Freeform 434">
                <a:extLst>
                  <a:ext uri="{FF2B5EF4-FFF2-40B4-BE49-F238E27FC236}">
                    <a16:creationId xmlns:a16="http://schemas.microsoft.com/office/drawing/2014/main" id="{6AE1D30D-6B8E-4034-BD57-9061A4011A29}"/>
                  </a:ext>
                </a:extLst>
              </p:cNvPr>
              <p:cNvSpPr>
                <a:spLocks/>
              </p:cNvSpPr>
              <p:nvPr/>
            </p:nvSpPr>
            <p:spPr bwMode="auto">
              <a:xfrm>
                <a:off x="3911" y="1288"/>
                <a:ext cx="13" cy="8"/>
              </a:xfrm>
              <a:custGeom>
                <a:avLst/>
                <a:gdLst>
                  <a:gd name="T0" fmla="*/ 3 w 13"/>
                  <a:gd name="T1" fmla="*/ 0 h 8"/>
                  <a:gd name="T2" fmla="*/ 0 w 13"/>
                  <a:gd name="T3" fmla="*/ 7 h 8"/>
                  <a:gd name="T4" fmla="*/ 13 w 13"/>
                  <a:gd name="T5" fmla="*/ 8 h 8"/>
                </a:gdLst>
                <a:ahLst/>
                <a:cxnLst>
                  <a:cxn ang="0">
                    <a:pos x="T0" y="T1"/>
                  </a:cxn>
                  <a:cxn ang="0">
                    <a:pos x="T2" y="T3"/>
                  </a:cxn>
                  <a:cxn ang="0">
                    <a:pos x="T4" y="T5"/>
                  </a:cxn>
                </a:cxnLst>
                <a:rect l="0" t="0" r="r" b="b"/>
                <a:pathLst>
                  <a:path w="13" h="8">
                    <a:moveTo>
                      <a:pt x="3" y="0"/>
                    </a:moveTo>
                    <a:lnTo>
                      <a:pt x="0" y="7"/>
                    </a:lnTo>
                    <a:lnTo>
                      <a:pt x="13" y="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02" name="Freeform 435">
                <a:extLst>
                  <a:ext uri="{FF2B5EF4-FFF2-40B4-BE49-F238E27FC236}">
                    <a16:creationId xmlns:a16="http://schemas.microsoft.com/office/drawing/2014/main" id="{456B972F-763B-4099-AC53-6ECF2AA4EC1F}"/>
                  </a:ext>
                </a:extLst>
              </p:cNvPr>
              <p:cNvSpPr>
                <a:spLocks/>
              </p:cNvSpPr>
              <p:nvPr/>
            </p:nvSpPr>
            <p:spPr bwMode="auto">
              <a:xfrm>
                <a:off x="3928" y="1286"/>
                <a:ext cx="8" cy="9"/>
              </a:xfrm>
              <a:custGeom>
                <a:avLst/>
                <a:gdLst>
                  <a:gd name="T0" fmla="*/ 0 w 8"/>
                  <a:gd name="T1" fmla="*/ 9 h 9"/>
                  <a:gd name="T2" fmla="*/ 7 w 8"/>
                  <a:gd name="T3" fmla="*/ 4 h 9"/>
                  <a:gd name="T4" fmla="*/ 8 w 8"/>
                  <a:gd name="T5" fmla="*/ 0 h 9"/>
                  <a:gd name="T6" fmla="*/ 7 w 8"/>
                  <a:gd name="T7" fmla="*/ 3 h 9"/>
                  <a:gd name="T8" fmla="*/ 0 w 8"/>
                  <a:gd name="T9" fmla="*/ 9 h 9"/>
                </a:gdLst>
                <a:ahLst/>
                <a:cxnLst>
                  <a:cxn ang="0">
                    <a:pos x="T0" y="T1"/>
                  </a:cxn>
                  <a:cxn ang="0">
                    <a:pos x="T2" y="T3"/>
                  </a:cxn>
                  <a:cxn ang="0">
                    <a:pos x="T4" y="T5"/>
                  </a:cxn>
                  <a:cxn ang="0">
                    <a:pos x="T6" y="T7"/>
                  </a:cxn>
                  <a:cxn ang="0">
                    <a:pos x="T8" y="T9"/>
                  </a:cxn>
                </a:cxnLst>
                <a:rect l="0" t="0" r="r" b="b"/>
                <a:pathLst>
                  <a:path w="8" h="9">
                    <a:moveTo>
                      <a:pt x="0" y="9"/>
                    </a:moveTo>
                    <a:lnTo>
                      <a:pt x="7" y="4"/>
                    </a:lnTo>
                    <a:lnTo>
                      <a:pt x="8" y="0"/>
                    </a:lnTo>
                    <a:lnTo>
                      <a:pt x="7" y="3"/>
                    </a:lnTo>
                    <a:lnTo>
                      <a:pt x="0" y="9"/>
                    </a:lnTo>
                    <a:close/>
                  </a:path>
                </a:pathLst>
              </a:custGeom>
              <a:solidFill>
                <a:srgbClr val="8FC5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03" name="Freeform 436">
                <a:extLst>
                  <a:ext uri="{FF2B5EF4-FFF2-40B4-BE49-F238E27FC236}">
                    <a16:creationId xmlns:a16="http://schemas.microsoft.com/office/drawing/2014/main" id="{41562304-FD3C-408F-8C32-02898C0125CF}"/>
                  </a:ext>
                </a:extLst>
              </p:cNvPr>
              <p:cNvSpPr>
                <a:spLocks/>
              </p:cNvSpPr>
              <p:nvPr/>
            </p:nvSpPr>
            <p:spPr bwMode="auto">
              <a:xfrm>
                <a:off x="3926" y="1280"/>
                <a:ext cx="35" cy="40"/>
              </a:xfrm>
              <a:custGeom>
                <a:avLst/>
                <a:gdLst>
                  <a:gd name="T0" fmla="*/ 30 w 35"/>
                  <a:gd name="T1" fmla="*/ 40 h 40"/>
                  <a:gd name="T2" fmla="*/ 0 w 35"/>
                  <a:gd name="T3" fmla="*/ 16 h 40"/>
                  <a:gd name="T4" fmla="*/ 15 w 35"/>
                  <a:gd name="T5" fmla="*/ 0 h 40"/>
                  <a:gd name="T6" fmla="*/ 35 w 35"/>
                  <a:gd name="T7" fmla="*/ 34 h 40"/>
                  <a:gd name="T8" fmla="*/ 30 w 35"/>
                  <a:gd name="T9" fmla="*/ 40 h 40"/>
                </a:gdLst>
                <a:ahLst/>
                <a:cxnLst>
                  <a:cxn ang="0">
                    <a:pos x="T0" y="T1"/>
                  </a:cxn>
                  <a:cxn ang="0">
                    <a:pos x="T2" y="T3"/>
                  </a:cxn>
                  <a:cxn ang="0">
                    <a:pos x="T4" y="T5"/>
                  </a:cxn>
                  <a:cxn ang="0">
                    <a:pos x="T6" y="T7"/>
                  </a:cxn>
                  <a:cxn ang="0">
                    <a:pos x="T8" y="T9"/>
                  </a:cxn>
                </a:cxnLst>
                <a:rect l="0" t="0" r="r" b="b"/>
                <a:pathLst>
                  <a:path w="35" h="40">
                    <a:moveTo>
                      <a:pt x="30" y="40"/>
                    </a:moveTo>
                    <a:lnTo>
                      <a:pt x="0" y="16"/>
                    </a:lnTo>
                    <a:lnTo>
                      <a:pt x="15" y="0"/>
                    </a:lnTo>
                    <a:lnTo>
                      <a:pt x="35" y="34"/>
                    </a:lnTo>
                    <a:lnTo>
                      <a:pt x="30" y="40"/>
                    </a:lnTo>
                    <a:close/>
                  </a:path>
                </a:pathLst>
              </a:custGeom>
              <a:solidFill>
                <a:srgbClr val="0032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04" name="Freeform 437">
                <a:extLst>
                  <a:ext uri="{FF2B5EF4-FFF2-40B4-BE49-F238E27FC236}">
                    <a16:creationId xmlns:a16="http://schemas.microsoft.com/office/drawing/2014/main" id="{807E0649-6F0C-48CD-B621-4C214129708C}"/>
                  </a:ext>
                </a:extLst>
              </p:cNvPr>
              <p:cNvSpPr>
                <a:spLocks/>
              </p:cNvSpPr>
              <p:nvPr/>
            </p:nvSpPr>
            <p:spPr bwMode="auto">
              <a:xfrm>
                <a:off x="3896" y="1284"/>
                <a:ext cx="30" cy="42"/>
              </a:xfrm>
              <a:custGeom>
                <a:avLst/>
                <a:gdLst>
                  <a:gd name="T0" fmla="*/ 6 w 30"/>
                  <a:gd name="T1" fmla="*/ 42 h 42"/>
                  <a:gd name="T2" fmla="*/ 30 w 30"/>
                  <a:gd name="T3" fmla="*/ 12 h 42"/>
                  <a:gd name="T4" fmla="*/ 10 w 30"/>
                  <a:gd name="T5" fmla="*/ 0 h 42"/>
                  <a:gd name="T6" fmla="*/ 0 w 30"/>
                  <a:gd name="T7" fmla="*/ 37 h 42"/>
                  <a:gd name="T8" fmla="*/ 6 w 30"/>
                  <a:gd name="T9" fmla="*/ 42 h 42"/>
                </a:gdLst>
                <a:ahLst/>
                <a:cxnLst>
                  <a:cxn ang="0">
                    <a:pos x="T0" y="T1"/>
                  </a:cxn>
                  <a:cxn ang="0">
                    <a:pos x="T2" y="T3"/>
                  </a:cxn>
                  <a:cxn ang="0">
                    <a:pos x="T4" y="T5"/>
                  </a:cxn>
                  <a:cxn ang="0">
                    <a:pos x="T6" y="T7"/>
                  </a:cxn>
                  <a:cxn ang="0">
                    <a:pos x="T8" y="T9"/>
                  </a:cxn>
                </a:cxnLst>
                <a:rect l="0" t="0" r="r" b="b"/>
                <a:pathLst>
                  <a:path w="30" h="42">
                    <a:moveTo>
                      <a:pt x="6" y="42"/>
                    </a:moveTo>
                    <a:lnTo>
                      <a:pt x="30" y="12"/>
                    </a:lnTo>
                    <a:lnTo>
                      <a:pt x="10" y="0"/>
                    </a:lnTo>
                    <a:lnTo>
                      <a:pt x="0" y="37"/>
                    </a:lnTo>
                    <a:lnTo>
                      <a:pt x="6" y="42"/>
                    </a:lnTo>
                    <a:close/>
                  </a:path>
                </a:pathLst>
              </a:custGeom>
              <a:solidFill>
                <a:srgbClr val="0032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05" name="Freeform 438">
                <a:extLst>
                  <a:ext uri="{FF2B5EF4-FFF2-40B4-BE49-F238E27FC236}">
                    <a16:creationId xmlns:a16="http://schemas.microsoft.com/office/drawing/2014/main" id="{5D08B866-64BE-4470-AE9A-F4AAAFE7A3CB}"/>
                  </a:ext>
                </a:extLst>
              </p:cNvPr>
              <p:cNvSpPr>
                <a:spLocks/>
              </p:cNvSpPr>
              <p:nvPr/>
            </p:nvSpPr>
            <p:spPr bwMode="auto">
              <a:xfrm>
                <a:off x="3875" y="1253"/>
                <a:ext cx="26" cy="17"/>
              </a:xfrm>
              <a:custGeom>
                <a:avLst/>
                <a:gdLst>
                  <a:gd name="T0" fmla="*/ 1 w 26"/>
                  <a:gd name="T1" fmla="*/ 12 h 17"/>
                  <a:gd name="T2" fmla="*/ 1 w 26"/>
                  <a:gd name="T3" fmla="*/ 17 h 17"/>
                  <a:gd name="T4" fmla="*/ 26 w 26"/>
                  <a:gd name="T5" fmla="*/ 15 h 17"/>
                  <a:gd name="T6" fmla="*/ 26 w 26"/>
                  <a:gd name="T7" fmla="*/ 9 h 17"/>
                  <a:gd name="T8" fmla="*/ 26 w 26"/>
                  <a:gd name="T9" fmla="*/ 9 h 17"/>
                  <a:gd name="T10" fmla="*/ 25 w 26"/>
                  <a:gd name="T11" fmla="*/ 0 h 17"/>
                  <a:gd name="T12" fmla="*/ 24 w 26"/>
                  <a:gd name="T13" fmla="*/ 0 h 17"/>
                  <a:gd name="T14" fmla="*/ 25 w 26"/>
                  <a:gd name="T15" fmla="*/ 8 h 17"/>
                  <a:gd name="T16" fmla="*/ 2 w 26"/>
                  <a:gd name="T17" fmla="*/ 11 h 17"/>
                  <a:gd name="T18" fmla="*/ 1 w 26"/>
                  <a:gd name="T19" fmla="*/ 3 h 17"/>
                  <a:gd name="T20" fmla="*/ 0 w 26"/>
                  <a:gd name="T21" fmla="*/ 3 h 17"/>
                  <a:gd name="T22" fmla="*/ 1 w 26"/>
                  <a:gd name="T23" fmla="*/ 12 h 17"/>
                  <a:gd name="T24" fmla="*/ 1 w 26"/>
                  <a:gd name="T25"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17">
                    <a:moveTo>
                      <a:pt x="1" y="12"/>
                    </a:moveTo>
                    <a:lnTo>
                      <a:pt x="1" y="17"/>
                    </a:lnTo>
                    <a:lnTo>
                      <a:pt x="26" y="15"/>
                    </a:lnTo>
                    <a:lnTo>
                      <a:pt x="26" y="9"/>
                    </a:lnTo>
                    <a:lnTo>
                      <a:pt x="26" y="9"/>
                    </a:lnTo>
                    <a:lnTo>
                      <a:pt x="25" y="0"/>
                    </a:lnTo>
                    <a:lnTo>
                      <a:pt x="24" y="0"/>
                    </a:lnTo>
                    <a:lnTo>
                      <a:pt x="25" y="8"/>
                    </a:lnTo>
                    <a:lnTo>
                      <a:pt x="2" y="11"/>
                    </a:lnTo>
                    <a:lnTo>
                      <a:pt x="1" y="3"/>
                    </a:lnTo>
                    <a:lnTo>
                      <a:pt x="0" y="3"/>
                    </a:lnTo>
                    <a:lnTo>
                      <a:pt x="1" y="12"/>
                    </a:lnTo>
                    <a:lnTo>
                      <a:pt x="1" y="12"/>
                    </a:lnTo>
                    <a:close/>
                  </a:path>
                </a:pathLst>
              </a:custGeom>
              <a:solidFill>
                <a:srgbClr val="0032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06" name="Freeform 439">
                <a:extLst>
                  <a:ext uri="{FF2B5EF4-FFF2-40B4-BE49-F238E27FC236}">
                    <a16:creationId xmlns:a16="http://schemas.microsoft.com/office/drawing/2014/main" id="{E98E785C-2B58-4E58-979E-16A9630827EC}"/>
                  </a:ext>
                </a:extLst>
              </p:cNvPr>
              <p:cNvSpPr>
                <a:spLocks/>
              </p:cNvSpPr>
              <p:nvPr/>
            </p:nvSpPr>
            <p:spPr bwMode="auto">
              <a:xfrm>
                <a:off x="3420" y="1380"/>
                <a:ext cx="334" cy="60"/>
              </a:xfrm>
              <a:custGeom>
                <a:avLst/>
                <a:gdLst>
                  <a:gd name="T0" fmla="*/ 332 w 334"/>
                  <a:gd name="T1" fmla="*/ 0 h 60"/>
                  <a:gd name="T2" fmla="*/ 0 w 334"/>
                  <a:gd name="T3" fmla="*/ 38 h 60"/>
                  <a:gd name="T4" fmla="*/ 2 w 334"/>
                  <a:gd name="T5" fmla="*/ 60 h 60"/>
                  <a:gd name="T6" fmla="*/ 334 w 334"/>
                  <a:gd name="T7" fmla="*/ 23 h 60"/>
                  <a:gd name="T8" fmla="*/ 332 w 334"/>
                  <a:gd name="T9" fmla="*/ 0 h 60"/>
                </a:gdLst>
                <a:ahLst/>
                <a:cxnLst>
                  <a:cxn ang="0">
                    <a:pos x="T0" y="T1"/>
                  </a:cxn>
                  <a:cxn ang="0">
                    <a:pos x="T2" y="T3"/>
                  </a:cxn>
                  <a:cxn ang="0">
                    <a:pos x="T4" y="T5"/>
                  </a:cxn>
                  <a:cxn ang="0">
                    <a:pos x="T6" y="T7"/>
                  </a:cxn>
                  <a:cxn ang="0">
                    <a:pos x="T8" y="T9"/>
                  </a:cxn>
                </a:cxnLst>
                <a:rect l="0" t="0" r="r" b="b"/>
                <a:pathLst>
                  <a:path w="334" h="60">
                    <a:moveTo>
                      <a:pt x="332" y="0"/>
                    </a:moveTo>
                    <a:lnTo>
                      <a:pt x="0" y="38"/>
                    </a:lnTo>
                    <a:lnTo>
                      <a:pt x="2" y="60"/>
                    </a:lnTo>
                    <a:lnTo>
                      <a:pt x="334"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07" name="Freeform 440">
                <a:extLst>
                  <a:ext uri="{FF2B5EF4-FFF2-40B4-BE49-F238E27FC236}">
                    <a16:creationId xmlns:a16="http://schemas.microsoft.com/office/drawing/2014/main" id="{74DAAAB3-0EBB-43BA-8F10-447F6D45441A}"/>
                  </a:ext>
                </a:extLst>
              </p:cNvPr>
              <p:cNvSpPr>
                <a:spLocks/>
              </p:cNvSpPr>
              <p:nvPr/>
            </p:nvSpPr>
            <p:spPr bwMode="auto">
              <a:xfrm>
                <a:off x="3416" y="1345"/>
                <a:ext cx="334" cy="60"/>
              </a:xfrm>
              <a:custGeom>
                <a:avLst/>
                <a:gdLst>
                  <a:gd name="T0" fmla="*/ 332 w 334"/>
                  <a:gd name="T1" fmla="*/ 0 h 60"/>
                  <a:gd name="T2" fmla="*/ 0 w 334"/>
                  <a:gd name="T3" fmla="*/ 37 h 60"/>
                  <a:gd name="T4" fmla="*/ 2 w 334"/>
                  <a:gd name="T5" fmla="*/ 60 h 60"/>
                  <a:gd name="T6" fmla="*/ 334 w 334"/>
                  <a:gd name="T7" fmla="*/ 23 h 60"/>
                  <a:gd name="T8" fmla="*/ 332 w 334"/>
                  <a:gd name="T9" fmla="*/ 0 h 60"/>
                </a:gdLst>
                <a:ahLst/>
                <a:cxnLst>
                  <a:cxn ang="0">
                    <a:pos x="T0" y="T1"/>
                  </a:cxn>
                  <a:cxn ang="0">
                    <a:pos x="T2" y="T3"/>
                  </a:cxn>
                  <a:cxn ang="0">
                    <a:pos x="T4" y="T5"/>
                  </a:cxn>
                  <a:cxn ang="0">
                    <a:pos x="T6" y="T7"/>
                  </a:cxn>
                  <a:cxn ang="0">
                    <a:pos x="T8" y="T9"/>
                  </a:cxn>
                </a:cxnLst>
                <a:rect l="0" t="0" r="r" b="b"/>
                <a:pathLst>
                  <a:path w="334" h="60">
                    <a:moveTo>
                      <a:pt x="332" y="0"/>
                    </a:moveTo>
                    <a:lnTo>
                      <a:pt x="0" y="37"/>
                    </a:lnTo>
                    <a:lnTo>
                      <a:pt x="2" y="60"/>
                    </a:lnTo>
                    <a:lnTo>
                      <a:pt x="334"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08" name="Freeform 441">
                <a:extLst>
                  <a:ext uri="{FF2B5EF4-FFF2-40B4-BE49-F238E27FC236}">
                    <a16:creationId xmlns:a16="http://schemas.microsoft.com/office/drawing/2014/main" id="{C4A4FF70-883C-4E8B-9DD5-A4A64DC73F08}"/>
                  </a:ext>
                </a:extLst>
              </p:cNvPr>
              <p:cNvSpPr>
                <a:spLocks/>
              </p:cNvSpPr>
              <p:nvPr/>
            </p:nvSpPr>
            <p:spPr bwMode="auto">
              <a:xfrm>
                <a:off x="3412" y="1310"/>
                <a:ext cx="334" cy="60"/>
              </a:xfrm>
              <a:custGeom>
                <a:avLst/>
                <a:gdLst>
                  <a:gd name="T0" fmla="*/ 332 w 334"/>
                  <a:gd name="T1" fmla="*/ 0 h 60"/>
                  <a:gd name="T2" fmla="*/ 0 w 334"/>
                  <a:gd name="T3" fmla="*/ 37 h 60"/>
                  <a:gd name="T4" fmla="*/ 2 w 334"/>
                  <a:gd name="T5" fmla="*/ 60 h 60"/>
                  <a:gd name="T6" fmla="*/ 334 w 334"/>
                  <a:gd name="T7" fmla="*/ 23 h 60"/>
                  <a:gd name="T8" fmla="*/ 332 w 334"/>
                  <a:gd name="T9" fmla="*/ 0 h 60"/>
                </a:gdLst>
                <a:ahLst/>
                <a:cxnLst>
                  <a:cxn ang="0">
                    <a:pos x="T0" y="T1"/>
                  </a:cxn>
                  <a:cxn ang="0">
                    <a:pos x="T2" y="T3"/>
                  </a:cxn>
                  <a:cxn ang="0">
                    <a:pos x="T4" y="T5"/>
                  </a:cxn>
                  <a:cxn ang="0">
                    <a:pos x="T6" y="T7"/>
                  </a:cxn>
                  <a:cxn ang="0">
                    <a:pos x="T8" y="T9"/>
                  </a:cxn>
                </a:cxnLst>
                <a:rect l="0" t="0" r="r" b="b"/>
                <a:pathLst>
                  <a:path w="334" h="60">
                    <a:moveTo>
                      <a:pt x="332" y="0"/>
                    </a:moveTo>
                    <a:lnTo>
                      <a:pt x="0" y="37"/>
                    </a:lnTo>
                    <a:lnTo>
                      <a:pt x="2" y="60"/>
                    </a:lnTo>
                    <a:lnTo>
                      <a:pt x="334"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09" name="Freeform 442">
                <a:extLst>
                  <a:ext uri="{FF2B5EF4-FFF2-40B4-BE49-F238E27FC236}">
                    <a16:creationId xmlns:a16="http://schemas.microsoft.com/office/drawing/2014/main" id="{C55FE637-BBAE-4B98-900B-A73B764B8977}"/>
                  </a:ext>
                </a:extLst>
              </p:cNvPr>
              <p:cNvSpPr>
                <a:spLocks/>
              </p:cNvSpPr>
              <p:nvPr/>
            </p:nvSpPr>
            <p:spPr bwMode="auto">
              <a:xfrm>
                <a:off x="3407" y="1274"/>
                <a:ext cx="335" cy="61"/>
              </a:xfrm>
              <a:custGeom>
                <a:avLst/>
                <a:gdLst>
                  <a:gd name="T0" fmla="*/ 333 w 335"/>
                  <a:gd name="T1" fmla="*/ 0 h 61"/>
                  <a:gd name="T2" fmla="*/ 0 w 335"/>
                  <a:gd name="T3" fmla="*/ 38 h 61"/>
                  <a:gd name="T4" fmla="*/ 3 w 335"/>
                  <a:gd name="T5" fmla="*/ 61 h 61"/>
                  <a:gd name="T6" fmla="*/ 335 w 335"/>
                  <a:gd name="T7" fmla="*/ 23 h 61"/>
                  <a:gd name="T8" fmla="*/ 333 w 335"/>
                  <a:gd name="T9" fmla="*/ 0 h 61"/>
                </a:gdLst>
                <a:ahLst/>
                <a:cxnLst>
                  <a:cxn ang="0">
                    <a:pos x="T0" y="T1"/>
                  </a:cxn>
                  <a:cxn ang="0">
                    <a:pos x="T2" y="T3"/>
                  </a:cxn>
                  <a:cxn ang="0">
                    <a:pos x="T4" y="T5"/>
                  </a:cxn>
                  <a:cxn ang="0">
                    <a:pos x="T6" y="T7"/>
                  </a:cxn>
                  <a:cxn ang="0">
                    <a:pos x="T8" y="T9"/>
                  </a:cxn>
                </a:cxnLst>
                <a:rect l="0" t="0" r="r" b="b"/>
                <a:pathLst>
                  <a:path w="335" h="61">
                    <a:moveTo>
                      <a:pt x="333" y="0"/>
                    </a:moveTo>
                    <a:lnTo>
                      <a:pt x="0" y="38"/>
                    </a:lnTo>
                    <a:lnTo>
                      <a:pt x="3" y="61"/>
                    </a:lnTo>
                    <a:lnTo>
                      <a:pt x="335" y="23"/>
                    </a:lnTo>
                    <a:lnTo>
                      <a:pt x="333"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10" name="Freeform 443">
                <a:extLst>
                  <a:ext uri="{FF2B5EF4-FFF2-40B4-BE49-F238E27FC236}">
                    <a16:creationId xmlns:a16="http://schemas.microsoft.com/office/drawing/2014/main" id="{853002B6-287D-4CD5-B38A-69F2062C836A}"/>
                  </a:ext>
                </a:extLst>
              </p:cNvPr>
              <p:cNvSpPr>
                <a:spLocks/>
              </p:cNvSpPr>
              <p:nvPr/>
            </p:nvSpPr>
            <p:spPr bwMode="auto">
              <a:xfrm>
                <a:off x="3445" y="1425"/>
                <a:ext cx="302" cy="109"/>
              </a:xfrm>
              <a:custGeom>
                <a:avLst/>
                <a:gdLst>
                  <a:gd name="T0" fmla="*/ 0 w 302"/>
                  <a:gd name="T1" fmla="*/ 31 h 109"/>
                  <a:gd name="T2" fmla="*/ 293 w 302"/>
                  <a:gd name="T3" fmla="*/ 0 h 109"/>
                  <a:gd name="T4" fmla="*/ 302 w 302"/>
                  <a:gd name="T5" fmla="*/ 78 h 109"/>
                  <a:gd name="T6" fmla="*/ 9 w 302"/>
                  <a:gd name="T7" fmla="*/ 109 h 109"/>
                  <a:gd name="T8" fmla="*/ 0 w 302"/>
                  <a:gd name="T9" fmla="*/ 31 h 109"/>
                </a:gdLst>
                <a:ahLst/>
                <a:cxnLst>
                  <a:cxn ang="0">
                    <a:pos x="T0" y="T1"/>
                  </a:cxn>
                  <a:cxn ang="0">
                    <a:pos x="T2" y="T3"/>
                  </a:cxn>
                  <a:cxn ang="0">
                    <a:pos x="T4" y="T5"/>
                  </a:cxn>
                  <a:cxn ang="0">
                    <a:pos x="T6" y="T7"/>
                  </a:cxn>
                  <a:cxn ang="0">
                    <a:pos x="T8" y="T9"/>
                  </a:cxn>
                </a:cxnLst>
                <a:rect l="0" t="0" r="r" b="b"/>
                <a:pathLst>
                  <a:path w="302" h="109">
                    <a:moveTo>
                      <a:pt x="0" y="31"/>
                    </a:moveTo>
                    <a:lnTo>
                      <a:pt x="293" y="0"/>
                    </a:lnTo>
                    <a:lnTo>
                      <a:pt x="302" y="78"/>
                    </a:lnTo>
                    <a:lnTo>
                      <a:pt x="9" y="109"/>
                    </a:lnTo>
                    <a:lnTo>
                      <a:pt x="0" y="31"/>
                    </a:lnTo>
                    <a:close/>
                  </a:path>
                </a:pathLst>
              </a:custGeom>
              <a:solidFill>
                <a:srgbClr val="3146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11" name="Freeform 444">
                <a:extLst>
                  <a:ext uri="{FF2B5EF4-FFF2-40B4-BE49-F238E27FC236}">
                    <a16:creationId xmlns:a16="http://schemas.microsoft.com/office/drawing/2014/main" id="{658F61E0-146D-4BEE-8A58-8A462D1F1DBE}"/>
                  </a:ext>
                </a:extLst>
              </p:cNvPr>
              <p:cNvSpPr>
                <a:spLocks/>
              </p:cNvSpPr>
              <p:nvPr/>
            </p:nvSpPr>
            <p:spPr bwMode="auto">
              <a:xfrm>
                <a:off x="3599" y="1446"/>
                <a:ext cx="50" cy="62"/>
              </a:xfrm>
              <a:custGeom>
                <a:avLst/>
                <a:gdLst>
                  <a:gd name="T0" fmla="*/ 0 w 229"/>
                  <a:gd name="T1" fmla="*/ 28 h 282"/>
                  <a:gd name="T2" fmla="*/ 67 w 229"/>
                  <a:gd name="T3" fmla="*/ 10 h 282"/>
                  <a:gd name="T4" fmla="*/ 220 w 229"/>
                  <a:gd name="T5" fmla="*/ 125 h 282"/>
                  <a:gd name="T6" fmla="*/ 90 w 229"/>
                  <a:gd name="T7" fmla="*/ 279 h 282"/>
                  <a:gd name="T8" fmla="*/ 24 w 229"/>
                  <a:gd name="T9" fmla="*/ 274 h 282"/>
                  <a:gd name="T10" fmla="*/ 31 w 229"/>
                  <a:gd name="T11" fmla="*/ 226 h 282"/>
                  <a:gd name="T12" fmla="*/ 82 w 229"/>
                  <a:gd name="T13" fmla="*/ 231 h 282"/>
                  <a:gd name="T14" fmla="*/ 157 w 229"/>
                  <a:gd name="T15" fmla="*/ 136 h 282"/>
                  <a:gd name="T16" fmla="*/ 63 w 229"/>
                  <a:gd name="T17" fmla="*/ 60 h 282"/>
                  <a:gd name="T18" fmla="*/ 14 w 229"/>
                  <a:gd name="T19" fmla="*/ 73 h 282"/>
                  <a:gd name="T20" fmla="*/ 0 w 229"/>
                  <a:gd name="T21" fmla="*/ 28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9" h="282">
                    <a:moveTo>
                      <a:pt x="0" y="28"/>
                    </a:moveTo>
                    <a:cubicBezTo>
                      <a:pt x="11" y="22"/>
                      <a:pt x="35" y="13"/>
                      <a:pt x="67" y="10"/>
                    </a:cubicBezTo>
                    <a:cubicBezTo>
                      <a:pt x="158" y="0"/>
                      <a:pt x="211" y="51"/>
                      <a:pt x="220" y="125"/>
                    </a:cubicBezTo>
                    <a:cubicBezTo>
                      <a:pt x="229" y="214"/>
                      <a:pt x="170" y="270"/>
                      <a:pt x="90" y="279"/>
                    </a:cubicBezTo>
                    <a:cubicBezTo>
                      <a:pt x="59" y="282"/>
                      <a:pt x="35" y="279"/>
                      <a:pt x="24" y="274"/>
                    </a:cubicBezTo>
                    <a:cubicBezTo>
                      <a:pt x="31" y="226"/>
                      <a:pt x="31" y="226"/>
                      <a:pt x="31" y="226"/>
                    </a:cubicBezTo>
                    <a:cubicBezTo>
                      <a:pt x="44" y="230"/>
                      <a:pt x="61" y="233"/>
                      <a:pt x="82" y="231"/>
                    </a:cubicBezTo>
                    <a:cubicBezTo>
                      <a:pt x="130" y="226"/>
                      <a:pt x="164" y="193"/>
                      <a:pt x="157" y="136"/>
                    </a:cubicBezTo>
                    <a:cubicBezTo>
                      <a:pt x="151" y="83"/>
                      <a:pt x="116" y="54"/>
                      <a:pt x="63" y="60"/>
                    </a:cubicBezTo>
                    <a:cubicBezTo>
                      <a:pt x="45" y="62"/>
                      <a:pt x="25" y="68"/>
                      <a:pt x="14" y="73"/>
                    </a:cubicBezTo>
                    <a:lnTo>
                      <a:pt x="0" y="28"/>
                    </a:lnTo>
                    <a:close/>
                  </a:path>
                </a:pathLst>
              </a:custGeom>
              <a:solidFill>
                <a:srgbClr val="FDF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12" name="Freeform 445">
                <a:extLst>
                  <a:ext uri="{FF2B5EF4-FFF2-40B4-BE49-F238E27FC236}">
                    <a16:creationId xmlns:a16="http://schemas.microsoft.com/office/drawing/2014/main" id="{D7FAC3BA-F8CE-4B0F-A88B-8DF90FF788C1}"/>
                  </a:ext>
                </a:extLst>
              </p:cNvPr>
              <p:cNvSpPr>
                <a:spLocks/>
              </p:cNvSpPr>
              <p:nvPr/>
            </p:nvSpPr>
            <p:spPr bwMode="auto">
              <a:xfrm>
                <a:off x="3547" y="1453"/>
                <a:ext cx="54" cy="61"/>
              </a:xfrm>
              <a:custGeom>
                <a:avLst/>
                <a:gdLst>
                  <a:gd name="T0" fmla="*/ 130 w 244"/>
                  <a:gd name="T1" fmla="*/ 0 h 278"/>
                  <a:gd name="T2" fmla="*/ 244 w 244"/>
                  <a:gd name="T3" fmla="*/ 252 h 278"/>
                  <a:gd name="T4" fmla="*/ 178 w 244"/>
                  <a:gd name="T5" fmla="*/ 259 h 278"/>
                  <a:gd name="T6" fmla="*/ 134 w 244"/>
                  <a:gd name="T7" fmla="*/ 152 h 278"/>
                  <a:gd name="T8" fmla="*/ 100 w 244"/>
                  <a:gd name="T9" fmla="*/ 61 h 278"/>
                  <a:gd name="T10" fmla="*/ 99 w 244"/>
                  <a:gd name="T11" fmla="*/ 62 h 278"/>
                  <a:gd name="T12" fmla="*/ 85 w 244"/>
                  <a:gd name="T13" fmla="*/ 156 h 278"/>
                  <a:gd name="T14" fmla="*/ 64 w 244"/>
                  <a:gd name="T15" fmla="*/ 271 h 278"/>
                  <a:gd name="T16" fmla="*/ 0 w 244"/>
                  <a:gd name="T17" fmla="*/ 278 h 278"/>
                  <a:gd name="T18" fmla="*/ 60 w 244"/>
                  <a:gd name="T19" fmla="*/ 8 h 278"/>
                  <a:gd name="T20" fmla="*/ 130 w 244"/>
                  <a:gd name="T21"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4" h="278">
                    <a:moveTo>
                      <a:pt x="130" y="0"/>
                    </a:moveTo>
                    <a:cubicBezTo>
                      <a:pt x="244" y="252"/>
                      <a:pt x="244" y="252"/>
                      <a:pt x="244" y="252"/>
                    </a:cubicBezTo>
                    <a:cubicBezTo>
                      <a:pt x="178" y="259"/>
                      <a:pt x="178" y="259"/>
                      <a:pt x="178" y="259"/>
                    </a:cubicBezTo>
                    <a:cubicBezTo>
                      <a:pt x="134" y="152"/>
                      <a:pt x="134" y="152"/>
                      <a:pt x="134" y="152"/>
                    </a:cubicBezTo>
                    <a:cubicBezTo>
                      <a:pt x="121" y="122"/>
                      <a:pt x="110" y="93"/>
                      <a:pt x="100" y="61"/>
                    </a:cubicBezTo>
                    <a:cubicBezTo>
                      <a:pt x="99" y="62"/>
                      <a:pt x="99" y="62"/>
                      <a:pt x="99" y="62"/>
                    </a:cubicBezTo>
                    <a:cubicBezTo>
                      <a:pt x="96" y="94"/>
                      <a:pt x="91" y="125"/>
                      <a:pt x="85" y="156"/>
                    </a:cubicBezTo>
                    <a:cubicBezTo>
                      <a:pt x="64" y="271"/>
                      <a:pt x="64" y="271"/>
                      <a:pt x="64" y="271"/>
                    </a:cubicBezTo>
                    <a:cubicBezTo>
                      <a:pt x="0" y="278"/>
                      <a:pt x="0" y="278"/>
                      <a:pt x="0" y="278"/>
                    </a:cubicBezTo>
                    <a:cubicBezTo>
                      <a:pt x="60" y="8"/>
                      <a:pt x="60" y="8"/>
                      <a:pt x="60" y="8"/>
                    </a:cubicBezTo>
                    <a:lnTo>
                      <a:pt x="130" y="0"/>
                    </a:lnTo>
                    <a:close/>
                  </a:path>
                </a:pathLst>
              </a:custGeom>
              <a:solidFill>
                <a:srgbClr val="FDF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13" name="Freeform 446">
                <a:extLst>
                  <a:ext uri="{FF2B5EF4-FFF2-40B4-BE49-F238E27FC236}">
                    <a16:creationId xmlns:a16="http://schemas.microsoft.com/office/drawing/2014/main" id="{FF9E499C-1769-4613-A6ED-76D4458B5F34}"/>
                  </a:ext>
                </a:extLst>
              </p:cNvPr>
              <p:cNvSpPr>
                <a:spLocks/>
              </p:cNvSpPr>
              <p:nvPr/>
            </p:nvSpPr>
            <p:spPr bwMode="auto">
              <a:xfrm>
                <a:off x="3391" y="732"/>
                <a:ext cx="102" cy="100"/>
              </a:xfrm>
              <a:custGeom>
                <a:avLst/>
                <a:gdLst>
                  <a:gd name="T0" fmla="*/ 51 w 464"/>
                  <a:gd name="T1" fmla="*/ 320 h 457"/>
                  <a:gd name="T2" fmla="*/ 139 w 464"/>
                  <a:gd name="T3" fmla="*/ 51 h 457"/>
                  <a:gd name="T4" fmla="*/ 413 w 464"/>
                  <a:gd name="T5" fmla="*/ 137 h 457"/>
                  <a:gd name="T6" fmla="*/ 325 w 464"/>
                  <a:gd name="T7" fmla="*/ 407 h 457"/>
                  <a:gd name="T8" fmla="*/ 51 w 464"/>
                  <a:gd name="T9" fmla="*/ 320 h 457"/>
                </a:gdLst>
                <a:ahLst/>
                <a:cxnLst>
                  <a:cxn ang="0">
                    <a:pos x="T0" y="T1"/>
                  </a:cxn>
                  <a:cxn ang="0">
                    <a:pos x="T2" y="T3"/>
                  </a:cxn>
                  <a:cxn ang="0">
                    <a:pos x="T4" y="T5"/>
                  </a:cxn>
                  <a:cxn ang="0">
                    <a:pos x="T6" y="T7"/>
                  </a:cxn>
                  <a:cxn ang="0">
                    <a:pos x="T8" y="T9"/>
                  </a:cxn>
                </a:cxnLst>
                <a:rect l="0" t="0" r="r" b="b"/>
                <a:pathLst>
                  <a:path w="464" h="457">
                    <a:moveTo>
                      <a:pt x="51" y="320"/>
                    </a:moveTo>
                    <a:cubicBezTo>
                      <a:pt x="0" y="222"/>
                      <a:pt x="39" y="101"/>
                      <a:pt x="139" y="51"/>
                    </a:cubicBezTo>
                    <a:cubicBezTo>
                      <a:pt x="239" y="0"/>
                      <a:pt x="362" y="39"/>
                      <a:pt x="413" y="137"/>
                    </a:cubicBezTo>
                    <a:cubicBezTo>
                      <a:pt x="464" y="235"/>
                      <a:pt x="425" y="356"/>
                      <a:pt x="325" y="407"/>
                    </a:cubicBezTo>
                    <a:cubicBezTo>
                      <a:pt x="225" y="457"/>
                      <a:pt x="103" y="418"/>
                      <a:pt x="51" y="320"/>
                    </a:cubicBezTo>
                    <a:close/>
                  </a:path>
                </a:pathLst>
              </a:custGeom>
              <a:solidFill>
                <a:srgbClr val="C89E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14" name="Freeform 447">
                <a:extLst>
                  <a:ext uri="{FF2B5EF4-FFF2-40B4-BE49-F238E27FC236}">
                    <a16:creationId xmlns:a16="http://schemas.microsoft.com/office/drawing/2014/main" id="{2DA399B2-A1D9-44FE-92A1-AE9407578CF7}"/>
                  </a:ext>
                </a:extLst>
              </p:cNvPr>
              <p:cNvSpPr>
                <a:spLocks/>
              </p:cNvSpPr>
              <p:nvPr/>
            </p:nvSpPr>
            <p:spPr bwMode="auto">
              <a:xfrm>
                <a:off x="3360" y="683"/>
                <a:ext cx="102" cy="100"/>
              </a:xfrm>
              <a:custGeom>
                <a:avLst/>
                <a:gdLst>
                  <a:gd name="T0" fmla="*/ 51 w 464"/>
                  <a:gd name="T1" fmla="*/ 320 h 457"/>
                  <a:gd name="T2" fmla="*/ 139 w 464"/>
                  <a:gd name="T3" fmla="*/ 51 h 457"/>
                  <a:gd name="T4" fmla="*/ 413 w 464"/>
                  <a:gd name="T5" fmla="*/ 137 h 457"/>
                  <a:gd name="T6" fmla="*/ 325 w 464"/>
                  <a:gd name="T7" fmla="*/ 406 h 457"/>
                  <a:gd name="T8" fmla="*/ 51 w 464"/>
                  <a:gd name="T9" fmla="*/ 320 h 457"/>
                </a:gdLst>
                <a:ahLst/>
                <a:cxnLst>
                  <a:cxn ang="0">
                    <a:pos x="T0" y="T1"/>
                  </a:cxn>
                  <a:cxn ang="0">
                    <a:pos x="T2" y="T3"/>
                  </a:cxn>
                  <a:cxn ang="0">
                    <a:pos x="T4" y="T5"/>
                  </a:cxn>
                  <a:cxn ang="0">
                    <a:pos x="T6" y="T7"/>
                  </a:cxn>
                  <a:cxn ang="0">
                    <a:pos x="T8" y="T9"/>
                  </a:cxn>
                </a:cxnLst>
                <a:rect l="0" t="0" r="r" b="b"/>
                <a:pathLst>
                  <a:path w="464" h="457">
                    <a:moveTo>
                      <a:pt x="51" y="320"/>
                    </a:moveTo>
                    <a:cubicBezTo>
                      <a:pt x="0" y="222"/>
                      <a:pt x="39" y="101"/>
                      <a:pt x="139" y="51"/>
                    </a:cubicBezTo>
                    <a:cubicBezTo>
                      <a:pt x="239" y="0"/>
                      <a:pt x="361" y="39"/>
                      <a:pt x="413" y="137"/>
                    </a:cubicBezTo>
                    <a:cubicBezTo>
                      <a:pt x="464" y="235"/>
                      <a:pt x="425" y="356"/>
                      <a:pt x="325" y="406"/>
                    </a:cubicBezTo>
                    <a:cubicBezTo>
                      <a:pt x="225" y="457"/>
                      <a:pt x="102" y="418"/>
                      <a:pt x="51" y="320"/>
                    </a:cubicBezTo>
                    <a:close/>
                  </a:path>
                </a:pathLst>
              </a:custGeom>
              <a:solidFill>
                <a:srgbClr val="C89E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15" name="Freeform 448">
                <a:extLst>
                  <a:ext uri="{FF2B5EF4-FFF2-40B4-BE49-F238E27FC236}">
                    <a16:creationId xmlns:a16="http://schemas.microsoft.com/office/drawing/2014/main" id="{799B7ACA-FF55-42D1-9913-F6344013637B}"/>
                  </a:ext>
                </a:extLst>
              </p:cNvPr>
              <p:cNvSpPr>
                <a:spLocks/>
              </p:cNvSpPr>
              <p:nvPr/>
            </p:nvSpPr>
            <p:spPr bwMode="auto">
              <a:xfrm>
                <a:off x="3166" y="511"/>
                <a:ext cx="271" cy="330"/>
              </a:xfrm>
              <a:custGeom>
                <a:avLst/>
                <a:gdLst>
                  <a:gd name="T0" fmla="*/ 1030 w 1238"/>
                  <a:gd name="T1" fmla="*/ 871 h 1503"/>
                  <a:gd name="T2" fmla="*/ 324 w 1238"/>
                  <a:gd name="T3" fmla="*/ 424 h 1503"/>
                  <a:gd name="T4" fmla="*/ 73 w 1238"/>
                  <a:gd name="T5" fmla="*/ 448 h 1503"/>
                  <a:gd name="T6" fmla="*/ 0 w 1238"/>
                  <a:gd name="T7" fmla="*/ 1045 h 1503"/>
                  <a:gd name="T8" fmla="*/ 348 w 1238"/>
                  <a:gd name="T9" fmla="*/ 1483 h 1503"/>
                  <a:gd name="T10" fmla="*/ 871 w 1238"/>
                  <a:gd name="T11" fmla="*/ 1503 h 1503"/>
                  <a:gd name="T12" fmla="*/ 1238 w 1238"/>
                  <a:gd name="T13" fmla="*/ 1317 h 1503"/>
                  <a:gd name="T14" fmla="*/ 1030 w 1238"/>
                  <a:gd name="T15" fmla="*/ 871 h 15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8" h="1503">
                    <a:moveTo>
                      <a:pt x="1030" y="871"/>
                    </a:moveTo>
                    <a:cubicBezTo>
                      <a:pt x="1030" y="871"/>
                      <a:pt x="561" y="848"/>
                      <a:pt x="324" y="424"/>
                    </a:cubicBezTo>
                    <a:cubicBezTo>
                      <a:pt x="87" y="0"/>
                      <a:pt x="73" y="448"/>
                      <a:pt x="73" y="448"/>
                    </a:cubicBezTo>
                    <a:cubicBezTo>
                      <a:pt x="0" y="1045"/>
                      <a:pt x="0" y="1045"/>
                      <a:pt x="0" y="1045"/>
                    </a:cubicBezTo>
                    <a:cubicBezTo>
                      <a:pt x="348" y="1483"/>
                      <a:pt x="348" y="1483"/>
                      <a:pt x="348" y="1483"/>
                    </a:cubicBezTo>
                    <a:cubicBezTo>
                      <a:pt x="871" y="1503"/>
                      <a:pt x="871" y="1503"/>
                      <a:pt x="871" y="1503"/>
                    </a:cubicBezTo>
                    <a:cubicBezTo>
                      <a:pt x="1238" y="1317"/>
                      <a:pt x="1238" y="1317"/>
                      <a:pt x="1238" y="1317"/>
                    </a:cubicBezTo>
                    <a:lnTo>
                      <a:pt x="1030" y="871"/>
                    </a:lnTo>
                    <a:close/>
                  </a:path>
                </a:pathLst>
              </a:custGeom>
              <a:solidFill>
                <a:srgbClr val="C89E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16" name="Freeform 449">
                <a:extLst>
                  <a:ext uri="{FF2B5EF4-FFF2-40B4-BE49-F238E27FC236}">
                    <a16:creationId xmlns:a16="http://schemas.microsoft.com/office/drawing/2014/main" id="{51094A1F-967D-44F0-B226-0EB7E352C0B0}"/>
                  </a:ext>
                </a:extLst>
              </p:cNvPr>
              <p:cNvSpPr>
                <a:spLocks/>
              </p:cNvSpPr>
              <p:nvPr/>
            </p:nvSpPr>
            <p:spPr bwMode="auto">
              <a:xfrm>
                <a:off x="3038" y="426"/>
                <a:ext cx="473" cy="493"/>
              </a:xfrm>
              <a:custGeom>
                <a:avLst/>
                <a:gdLst>
                  <a:gd name="T0" fmla="*/ 1317 w 2159"/>
                  <a:gd name="T1" fmla="*/ 1299 h 2248"/>
                  <a:gd name="T2" fmla="*/ 817 w 2159"/>
                  <a:gd name="T3" fmla="*/ 985 h 2248"/>
                  <a:gd name="T4" fmla="*/ 745 w 2159"/>
                  <a:gd name="T5" fmla="*/ 1531 h 2248"/>
                  <a:gd name="T6" fmla="*/ 930 w 2159"/>
                  <a:gd name="T7" fmla="*/ 1838 h 2248"/>
                  <a:gd name="T8" fmla="*/ 1681 w 2159"/>
                  <a:gd name="T9" fmla="*/ 1715 h 2248"/>
                  <a:gd name="T10" fmla="*/ 1930 w 2159"/>
                  <a:gd name="T11" fmla="*/ 2040 h 2248"/>
                  <a:gd name="T12" fmla="*/ 974 w 2159"/>
                  <a:gd name="T13" fmla="*/ 2188 h 2248"/>
                  <a:gd name="T14" fmla="*/ 597 w 2159"/>
                  <a:gd name="T15" fmla="*/ 2052 h 2248"/>
                  <a:gd name="T16" fmla="*/ 192 w 2159"/>
                  <a:gd name="T17" fmla="*/ 1574 h 2248"/>
                  <a:gd name="T18" fmla="*/ 61 w 2159"/>
                  <a:gd name="T19" fmla="*/ 1211 h 2248"/>
                  <a:gd name="T20" fmla="*/ 268 w 2159"/>
                  <a:gd name="T21" fmla="*/ 415 h 2248"/>
                  <a:gd name="T22" fmla="*/ 242 w 2159"/>
                  <a:gd name="T23" fmla="*/ 350 h 2248"/>
                  <a:gd name="T24" fmla="*/ 934 w 2159"/>
                  <a:gd name="T25" fmla="*/ 0 h 2248"/>
                  <a:gd name="T26" fmla="*/ 976 w 2159"/>
                  <a:gd name="T27" fmla="*/ 82 h 2248"/>
                  <a:gd name="T28" fmla="*/ 1445 w 2159"/>
                  <a:gd name="T29" fmla="*/ 747 h 2248"/>
                  <a:gd name="T30" fmla="*/ 1390 w 2159"/>
                  <a:gd name="T31" fmla="*/ 1085 h 2248"/>
                  <a:gd name="T32" fmla="*/ 1317 w 2159"/>
                  <a:gd name="T33" fmla="*/ 1299 h 2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59" h="2248">
                    <a:moveTo>
                      <a:pt x="1317" y="1299"/>
                    </a:moveTo>
                    <a:cubicBezTo>
                      <a:pt x="1317" y="1299"/>
                      <a:pt x="1083" y="851"/>
                      <a:pt x="817" y="985"/>
                    </a:cubicBezTo>
                    <a:cubicBezTo>
                      <a:pt x="551" y="1120"/>
                      <a:pt x="745" y="1531"/>
                      <a:pt x="745" y="1531"/>
                    </a:cubicBezTo>
                    <a:cubicBezTo>
                      <a:pt x="930" y="1838"/>
                      <a:pt x="930" y="1838"/>
                      <a:pt x="930" y="1838"/>
                    </a:cubicBezTo>
                    <a:cubicBezTo>
                      <a:pt x="930" y="1838"/>
                      <a:pt x="1501" y="1724"/>
                      <a:pt x="1681" y="1715"/>
                    </a:cubicBezTo>
                    <a:cubicBezTo>
                      <a:pt x="1861" y="1707"/>
                      <a:pt x="2159" y="1987"/>
                      <a:pt x="1930" y="2040"/>
                    </a:cubicBezTo>
                    <a:cubicBezTo>
                      <a:pt x="974" y="2188"/>
                      <a:pt x="974" y="2188"/>
                      <a:pt x="974" y="2188"/>
                    </a:cubicBezTo>
                    <a:cubicBezTo>
                      <a:pt x="974" y="2188"/>
                      <a:pt x="749" y="2248"/>
                      <a:pt x="597" y="2052"/>
                    </a:cubicBezTo>
                    <a:cubicBezTo>
                      <a:pt x="192" y="1574"/>
                      <a:pt x="192" y="1574"/>
                      <a:pt x="192" y="1574"/>
                    </a:cubicBezTo>
                    <a:cubicBezTo>
                      <a:pt x="192" y="1574"/>
                      <a:pt x="0" y="1432"/>
                      <a:pt x="61" y="1211"/>
                    </a:cubicBezTo>
                    <a:cubicBezTo>
                      <a:pt x="122" y="989"/>
                      <a:pt x="268" y="415"/>
                      <a:pt x="268" y="415"/>
                    </a:cubicBezTo>
                    <a:cubicBezTo>
                      <a:pt x="242" y="350"/>
                      <a:pt x="242" y="350"/>
                      <a:pt x="242" y="350"/>
                    </a:cubicBezTo>
                    <a:cubicBezTo>
                      <a:pt x="934" y="0"/>
                      <a:pt x="934" y="0"/>
                      <a:pt x="934" y="0"/>
                    </a:cubicBezTo>
                    <a:cubicBezTo>
                      <a:pt x="976" y="82"/>
                      <a:pt x="976" y="82"/>
                      <a:pt x="976" y="82"/>
                    </a:cubicBezTo>
                    <a:cubicBezTo>
                      <a:pt x="976" y="82"/>
                      <a:pt x="1278" y="426"/>
                      <a:pt x="1445" y="747"/>
                    </a:cubicBezTo>
                    <a:cubicBezTo>
                      <a:pt x="1612" y="1068"/>
                      <a:pt x="1390" y="1085"/>
                      <a:pt x="1390" y="1085"/>
                    </a:cubicBezTo>
                    <a:lnTo>
                      <a:pt x="1317" y="1299"/>
                    </a:lnTo>
                    <a:close/>
                  </a:path>
                </a:pathLst>
              </a:custGeom>
              <a:solidFill>
                <a:srgbClr val="ECC8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17" name="Freeform 450">
                <a:extLst>
                  <a:ext uri="{FF2B5EF4-FFF2-40B4-BE49-F238E27FC236}">
                    <a16:creationId xmlns:a16="http://schemas.microsoft.com/office/drawing/2014/main" id="{B1DD8647-455B-4028-9F51-8D05925EA6B4}"/>
                  </a:ext>
                </a:extLst>
              </p:cNvPr>
              <p:cNvSpPr>
                <a:spLocks/>
              </p:cNvSpPr>
              <p:nvPr/>
            </p:nvSpPr>
            <p:spPr bwMode="auto">
              <a:xfrm>
                <a:off x="2982" y="394"/>
                <a:ext cx="193" cy="188"/>
              </a:xfrm>
              <a:custGeom>
                <a:avLst/>
                <a:gdLst>
                  <a:gd name="T0" fmla="*/ 880 w 880"/>
                  <a:gd name="T1" fmla="*/ 570 h 854"/>
                  <a:gd name="T2" fmla="*/ 372 w 880"/>
                  <a:gd name="T3" fmla="*/ 827 h 854"/>
                  <a:gd name="T4" fmla="*/ 226 w 880"/>
                  <a:gd name="T5" fmla="*/ 780 h 854"/>
                  <a:gd name="T6" fmla="*/ 28 w 880"/>
                  <a:gd name="T7" fmla="*/ 400 h 854"/>
                  <a:gd name="T8" fmla="*/ 75 w 880"/>
                  <a:gd name="T9" fmla="*/ 256 h 854"/>
                  <a:gd name="T10" fmla="*/ 582 w 880"/>
                  <a:gd name="T11" fmla="*/ 0 h 854"/>
                  <a:gd name="T12" fmla="*/ 650 w 880"/>
                  <a:gd name="T13" fmla="*/ 129 h 854"/>
                  <a:gd name="T14" fmla="*/ 880 w 880"/>
                  <a:gd name="T15" fmla="*/ 570 h 8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0" h="854">
                    <a:moveTo>
                      <a:pt x="880" y="570"/>
                    </a:moveTo>
                    <a:cubicBezTo>
                      <a:pt x="372" y="827"/>
                      <a:pt x="372" y="827"/>
                      <a:pt x="372" y="827"/>
                    </a:cubicBezTo>
                    <a:cubicBezTo>
                      <a:pt x="319" y="854"/>
                      <a:pt x="253" y="833"/>
                      <a:pt x="226" y="780"/>
                    </a:cubicBezTo>
                    <a:cubicBezTo>
                      <a:pt x="28" y="400"/>
                      <a:pt x="28" y="400"/>
                      <a:pt x="28" y="400"/>
                    </a:cubicBezTo>
                    <a:cubicBezTo>
                      <a:pt x="0" y="348"/>
                      <a:pt x="21" y="283"/>
                      <a:pt x="75" y="256"/>
                    </a:cubicBezTo>
                    <a:cubicBezTo>
                      <a:pt x="582" y="0"/>
                      <a:pt x="582" y="0"/>
                      <a:pt x="582" y="0"/>
                    </a:cubicBezTo>
                    <a:cubicBezTo>
                      <a:pt x="650" y="129"/>
                      <a:pt x="650" y="129"/>
                      <a:pt x="650" y="129"/>
                    </a:cubicBezTo>
                    <a:lnTo>
                      <a:pt x="880" y="570"/>
                    </a:lnTo>
                    <a:close/>
                  </a:path>
                </a:pathLst>
              </a:custGeom>
              <a:solidFill>
                <a:srgbClr val="9626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18" name="Freeform 451">
                <a:extLst>
                  <a:ext uri="{FF2B5EF4-FFF2-40B4-BE49-F238E27FC236}">
                    <a16:creationId xmlns:a16="http://schemas.microsoft.com/office/drawing/2014/main" id="{9312C1C1-2C24-476B-93B7-EC9A5690B1E9}"/>
                  </a:ext>
                </a:extLst>
              </p:cNvPr>
              <p:cNvSpPr>
                <a:spLocks/>
              </p:cNvSpPr>
              <p:nvPr/>
            </p:nvSpPr>
            <p:spPr bwMode="auto">
              <a:xfrm>
                <a:off x="3110" y="332"/>
                <a:ext cx="193" cy="187"/>
              </a:xfrm>
              <a:custGeom>
                <a:avLst/>
                <a:gdLst>
                  <a:gd name="T0" fmla="*/ 806 w 880"/>
                  <a:gd name="T1" fmla="*/ 598 h 854"/>
                  <a:gd name="T2" fmla="*/ 298 w 880"/>
                  <a:gd name="T3" fmla="*/ 854 h 854"/>
                  <a:gd name="T4" fmla="*/ 68 w 880"/>
                  <a:gd name="T5" fmla="*/ 413 h 854"/>
                  <a:gd name="T6" fmla="*/ 0 w 880"/>
                  <a:gd name="T7" fmla="*/ 284 h 854"/>
                  <a:gd name="T8" fmla="*/ 508 w 880"/>
                  <a:gd name="T9" fmla="*/ 27 h 854"/>
                  <a:gd name="T10" fmla="*/ 654 w 880"/>
                  <a:gd name="T11" fmla="*/ 73 h 854"/>
                  <a:gd name="T12" fmla="*/ 853 w 880"/>
                  <a:gd name="T13" fmla="*/ 453 h 854"/>
                  <a:gd name="T14" fmla="*/ 806 w 880"/>
                  <a:gd name="T15" fmla="*/ 598 h 8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0" h="854">
                    <a:moveTo>
                      <a:pt x="806" y="598"/>
                    </a:moveTo>
                    <a:cubicBezTo>
                      <a:pt x="298" y="854"/>
                      <a:pt x="298" y="854"/>
                      <a:pt x="298" y="854"/>
                    </a:cubicBezTo>
                    <a:cubicBezTo>
                      <a:pt x="68" y="413"/>
                      <a:pt x="68" y="413"/>
                      <a:pt x="68" y="413"/>
                    </a:cubicBezTo>
                    <a:cubicBezTo>
                      <a:pt x="0" y="284"/>
                      <a:pt x="0" y="284"/>
                      <a:pt x="0" y="284"/>
                    </a:cubicBezTo>
                    <a:cubicBezTo>
                      <a:pt x="508" y="27"/>
                      <a:pt x="508" y="27"/>
                      <a:pt x="508" y="27"/>
                    </a:cubicBezTo>
                    <a:cubicBezTo>
                      <a:pt x="561" y="0"/>
                      <a:pt x="627" y="21"/>
                      <a:pt x="654" y="73"/>
                    </a:cubicBezTo>
                    <a:cubicBezTo>
                      <a:pt x="853" y="453"/>
                      <a:pt x="853" y="453"/>
                      <a:pt x="853" y="453"/>
                    </a:cubicBezTo>
                    <a:cubicBezTo>
                      <a:pt x="880" y="506"/>
                      <a:pt x="859" y="571"/>
                      <a:pt x="806" y="598"/>
                    </a:cubicBezTo>
                    <a:close/>
                  </a:path>
                </a:pathLst>
              </a:custGeom>
              <a:solidFill>
                <a:srgbClr val="4514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19" name="Freeform 452">
                <a:extLst>
                  <a:ext uri="{FF2B5EF4-FFF2-40B4-BE49-F238E27FC236}">
                    <a16:creationId xmlns:a16="http://schemas.microsoft.com/office/drawing/2014/main" id="{DF813BF8-631D-4337-BAE8-2201C3FB20CF}"/>
                  </a:ext>
                </a:extLst>
              </p:cNvPr>
              <p:cNvSpPr>
                <a:spLocks/>
              </p:cNvSpPr>
              <p:nvPr/>
            </p:nvSpPr>
            <p:spPr bwMode="auto">
              <a:xfrm>
                <a:off x="3850" y="417"/>
                <a:ext cx="307" cy="578"/>
              </a:xfrm>
              <a:custGeom>
                <a:avLst/>
                <a:gdLst>
                  <a:gd name="T0" fmla="*/ 186 w 1399"/>
                  <a:gd name="T1" fmla="*/ 2588 h 2633"/>
                  <a:gd name="T2" fmla="*/ 422 w 1399"/>
                  <a:gd name="T3" fmla="*/ 2428 h 2633"/>
                  <a:gd name="T4" fmla="*/ 620 w 1399"/>
                  <a:gd name="T5" fmla="*/ 1693 h 2633"/>
                  <a:gd name="T6" fmla="*/ 817 w 1399"/>
                  <a:gd name="T7" fmla="*/ 1658 h 2633"/>
                  <a:gd name="T8" fmla="*/ 811 w 1399"/>
                  <a:gd name="T9" fmla="*/ 1742 h 2633"/>
                  <a:gd name="T10" fmla="*/ 811 w 1399"/>
                  <a:gd name="T11" fmla="*/ 2263 h 2633"/>
                  <a:gd name="T12" fmla="*/ 1244 w 1399"/>
                  <a:gd name="T13" fmla="*/ 1832 h 2633"/>
                  <a:gd name="T14" fmla="*/ 1288 w 1399"/>
                  <a:gd name="T15" fmla="*/ 1398 h 2633"/>
                  <a:gd name="T16" fmla="*/ 1299 w 1399"/>
                  <a:gd name="T17" fmla="*/ 868 h 2633"/>
                  <a:gd name="T18" fmla="*/ 1399 w 1399"/>
                  <a:gd name="T19" fmla="*/ 569 h 2633"/>
                  <a:gd name="T20" fmla="*/ 856 w 1399"/>
                  <a:gd name="T21" fmla="*/ 68 h 2633"/>
                  <a:gd name="T22" fmla="*/ 645 w 1399"/>
                  <a:gd name="T23" fmla="*/ 24 h 2633"/>
                  <a:gd name="T24" fmla="*/ 349 w 1399"/>
                  <a:gd name="T25" fmla="*/ 465 h 2633"/>
                  <a:gd name="T26" fmla="*/ 141 w 1399"/>
                  <a:gd name="T27" fmla="*/ 1407 h 2633"/>
                  <a:gd name="T28" fmla="*/ 73 w 1399"/>
                  <a:gd name="T29" fmla="*/ 2109 h 2633"/>
                  <a:gd name="T30" fmla="*/ 68 w 1399"/>
                  <a:gd name="T31" fmla="*/ 2143 h 2633"/>
                  <a:gd name="T32" fmla="*/ 186 w 1399"/>
                  <a:gd name="T33" fmla="*/ 2588 h 2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99" h="2633">
                    <a:moveTo>
                      <a:pt x="186" y="2588"/>
                    </a:moveTo>
                    <a:cubicBezTo>
                      <a:pt x="373" y="2633"/>
                      <a:pt x="422" y="2428"/>
                      <a:pt x="422" y="2428"/>
                    </a:cubicBezTo>
                    <a:cubicBezTo>
                      <a:pt x="620" y="1693"/>
                      <a:pt x="620" y="1693"/>
                      <a:pt x="620" y="1693"/>
                    </a:cubicBezTo>
                    <a:cubicBezTo>
                      <a:pt x="620" y="1693"/>
                      <a:pt x="730" y="1631"/>
                      <a:pt x="817" y="1658"/>
                    </a:cubicBezTo>
                    <a:cubicBezTo>
                      <a:pt x="833" y="1663"/>
                      <a:pt x="829" y="1695"/>
                      <a:pt x="811" y="1742"/>
                    </a:cubicBezTo>
                    <a:cubicBezTo>
                      <a:pt x="811" y="2263"/>
                      <a:pt x="811" y="2263"/>
                      <a:pt x="811" y="2263"/>
                    </a:cubicBezTo>
                    <a:cubicBezTo>
                      <a:pt x="976" y="2124"/>
                      <a:pt x="1209" y="1927"/>
                      <a:pt x="1244" y="1832"/>
                    </a:cubicBezTo>
                    <a:cubicBezTo>
                      <a:pt x="1272" y="1756"/>
                      <a:pt x="1282" y="1601"/>
                      <a:pt x="1288" y="1398"/>
                    </a:cubicBezTo>
                    <a:cubicBezTo>
                      <a:pt x="1292" y="1244"/>
                      <a:pt x="1294" y="1063"/>
                      <a:pt x="1299" y="868"/>
                    </a:cubicBezTo>
                    <a:cubicBezTo>
                      <a:pt x="1302" y="783"/>
                      <a:pt x="1339" y="680"/>
                      <a:pt x="1399" y="569"/>
                    </a:cubicBezTo>
                    <a:cubicBezTo>
                      <a:pt x="1273" y="452"/>
                      <a:pt x="1020" y="219"/>
                      <a:pt x="856" y="68"/>
                    </a:cubicBezTo>
                    <a:cubicBezTo>
                      <a:pt x="797" y="15"/>
                      <a:pt x="716" y="0"/>
                      <a:pt x="645" y="24"/>
                    </a:cubicBezTo>
                    <a:cubicBezTo>
                      <a:pt x="362" y="227"/>
                      <a:pt x="431" y="315"/>
                      <a:pt x="349" y="465"/>
                    </a:cubicBezTo>
                    <a:cubicBezTo>
                      <a:pt x="263" y="622"/>
                      <a:pt x="110" y="1020"/>
                      <a:pt x="141" y="1407"/>
                    </a:cubicBezTo>
                    <a:cubicBezTo>
                      <a:pt x="170" y="1783"/>
                      <a:pt x="137" y="1689"/>
                      <a:pt x="73" y="2109"/>
                    </a:cubicBezTo>
                    <a:cubicBezTo>
                      <a:pt x="71" y="2120"/>
                      <a:pt x="69" y="2131"/>
                      <a:pt x="68" y="2143"/>
                    </a:cubicBezTo>
                    <a:cubicBezTo>
                      <a:pt x="0" y="2601"/>
                      <a:pt x="186" y="2588"/>
                      <a:pt x="186" y="2588"/>
                    </a:cubicBezTo>
                    <a:close/>
                  </a:path>
                </a:pathLst>
              </a:custGeom>
              <a:solidFill>
                <a:srgbClr val="ECC8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20" name="Freeform 453">
                <a:extLst>
                  <a:ext uri="{FF2B5EF4-FFF2-40B4-BE49-F238E27FC236}">
                    <a16:creationId xmlns:a16="http://schemas.microsoft.com/office/drawing/2014/main" id="{9EEFB552-7B0F-4410-A15C-B645B271C7AA}"/>
                  </a:ext>
                </a:extLst>
              </p:cNvPr>
              <p:cNvSpPr>
                <a:spLocks/>
              </p:cNvSpPr>
              <p:nvPr/>
            </p:nvSpPr>
            <p:spPr bwMode="auto">
              <a:xfrm>
                <a:off x="3986" y="289"/>
                <a:ext cx="184" cy="181"/>
              </a:xfrm>
              <a:custGeom>
                <a:avLst/>
                <a:gdLst>
                  <a:gd name="T0" fmla="*/ 432 w 842"/>
                  <a:gd name="T1" fmla="*/ 827 h 827"/>
                  <a:gd name="T2" fmla="*/ 43 w 842"/>
                  <a:gd name="T3" fmla="*/ 474 h 827"/>
                  <a:gd name="T4" fmla="*/ 38 w 842"/>
                  <a:gd name="T5" fmla="*/ 333 h 827"/>
                  <a:gd name="T6" fmla="*/ 311 w 842"/>
                  <a:gd name="T7" fmla="*/ 42 h 827"/>
                  <a:gd name="T8" fmla="*/ 454 w 842"/>
                  <a:gd name="T9" fmla="*/ 37 h 827"/>
                  <a:gd name="T10" fmla="*/ 842 w 842"/>
                  <a:gd name="T11" fmla="*/ 391 h 827"/>
                  <a:gd name="T12" fmla="*/ 749 w 842"/>
                  <a:gd name="T13" fmla="*/ 490 h 827"/>
                  <a:gd name="T14" fmla="*/ 432 w 842"/>
                  <a:gd name="T15" fmla="*/ 827 h 8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2" h="827">
                    <a:moveTo>
                      <a:pt x="432" y="827"/>
                    </a:moveTo>
                    <a:cubicBezTo>
                      <a:pt x="43" y="474"/>
                      <a:pt x="43" y="474"/>
                      <a:pt x="43" y="474"/>
                    </a:cubicBezTo>
                    <a:cubicBezTo>
                      <a:pt x="3" y="436"/>
                      <a:pt x="0" y="374"/>
                      <a:pt x="38" y="333"/>
                    </a:cubicBezTo>
                    <a:cubicBezTo>
                      <a:pt x="311" y="42"/>
                      <a:pt x="311" y="42"/>
                      <a:pt x="311" y="42"/>
                    </a:cubicBezTo>
                    <a:cubicBezTo>
                      <a:pt x="349" y="2"/>
                      <a:pt x="413" y="0"/>
                      <a:pt x="454" y="37"/>
                    </a:cubicBezTo>
                    <a:cubicBezTo>
                      <a:pt x="842" y="391"/>
                      <a:pt x="842" y="391"/>
                      <a:pt x="842" y="391"/>
                    </a:cubicBezTo>
                    <a:cubicBezTo>
                      <a:pt x="749" y="490"/>
                      <a:pt x="749" y="490"/>
                      <a:pt x="749" y="490"/>
                    </a:cubicBezTo>
                    <a:lnTo>
                      <a:pt x="432" y="827"/>
                    </a:lnTo>
                    <a:close/>
                  </a:path>
                </a:pathLst>
              </a:custGeom>
              <a:solidFill>
                <a:srgbClr val="4514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21" name="Freeform 454">
                <a:extLst>
                  <a:ext uri="{FF2B5EF4-FFF2-40B4-BE49-F238E27FC236}">
                    <a16:creationId xmlns:a16="http://schemas.microsoft.com/office/drawing/2014/main" id="{793E0DAC-1F93-4512-B863-11EB7CE6554B}"/>
                  </a:ext>
                </a:extLst>
              </p:cNvPr>
              <p:cNvSpPr>
                <a:spLocks/>
              </p:cNvSpPr>
              <p:nvPr/>
            </p:nvSpPr>
            <p:spPr bwMode="auto">
              <a:xfrm>
                <a:off x="4080" y="375"/>
                <a:ext cx="185" cy="181"/>
              </a:xfrm>
              <a:custGeom>
                <a:avLst/>
                <a:gdLst>
                  <a:gd name="T0" fmla="*/ 388 w 842"/>
                  <a:gd name="T1" fmla="*/ 790 h 827"/>
                  <a:gd name="T2" fmla="*/ 0 w 842"/>
                  <a:gd name="T3" fmla="*/ 436 h 827"/>
                  <a:gd name="T4" fmla="*/ 317 w 842"/>
                  <a:gd name="T5" fmla="*/ 99 h 827"/>
                  <a:gd name="T6" fmla="*/ 410 w 842"/>
                  <a:gd name="T7" fmla="*/ 0 h 827"/>
                  <a:gd name="T8" fmla="*/ 799 w 842"/>
                  <a:gd name="T9" fmla="*/ 353 h 827"/>
                  <a:gd name="T10" fmla="*/ 804 w 842"/>
                  <a:gd name="T11" fmla="*/ 493 h 827"/>
                  <a:gd name="T12" fmla="*/ 531 w 842"/>
                  <a:gd name="T13" fmla="*/ 784 h 827"/>
                  <a:gd name="T14" fmla="*/ 388 w 842"/>
                  <a:gd name="T15" fmla="*/ 790 h 8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2" h="827">
                    <a:moveTo>
                      <a:pt x="388" y="790"/>
                    </a:moveTo>
                    <a:cubicBezTo>
                      <a:pt x="0" y="436"/>
                      <a:pt x="0" y="436"/>
                      <a:pt x="0" y="436"/>
                    </a:cubicBezTo>
                    <a:cubicBezTo>
                      <a:pt x="317" y="99"/>
                      <a:pt x="317" y="99"/>
                      <a:pt x="317" y="99"/>
                    </a:cubicBezTo>
                    <a:cubicBezTo>
                      <a:pt x="410" y="0"/>
                      <a:pt x="410" y="0"/>
                      <a:pt x="410" y="0"/>
                    </a:cubicBezTo>
                    <a:cubicBezTo>
                      <a:pt x="799" y="353"/>
                      <a:pt x="799" y="353"/>
                      <a:pt x="799" y="353"/>
                    </a:cubicBezTo>
                    <a:cubicBezTo>
                      <a:pt x="839" y="390"/>
                      <a:pt x="842" y="453"/>
                      <a:pt x="804" y="493"/>
                    </a:cubicBezTo>
                    <a:cubicBezTo>
                      <a:pt x="531" y="784"/>
                      <a:pt x="531" y="784"/>
                      <a:pt x="531" y="784"/>
                    </a:cubicBezTo>
                    <a:cubicBezTo>
                      <a:pt x="493" y="825"/>
                      <a:pt x="429" y="827"/>
                      <a:pt x="388" y="790"/>
                    </a:cubicBezTo>
                    <a:close/>
                  </a:path>
                </a:pathLst>
              </a:custGeom>
              <a:solidFill>
                <a:srgbClr val="9626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22" name="Freeform 455">
                <a:extLst>
                  <a:ext uri="{FF2B5EF4-FFF2-40B4-BE49-F238E27FC236}">
                    <a16:creationId xmlns:a16="http://schemas.microsoft.com/office/drawing/2014/main" id="{65639E5F-67E9-462C-9E06-172EDA079FC0}"/>
                  </a:ext>
                </a:extLst>
              </p:cNvPr>
              <p:cNvSpPr>
                <a:spLocks/>
              </p:cNvSpPr>
              <p:nvPr/>
            </p:nvSpPr>
            <p:spPr bwMode="auto">
              <a:xfrm>
                <a:off x="3055" y="244"/>
                <a:ext cx="241" cy="231"/>
              </a:xfrm>
              <a:custGeom>
                <a:avLst/>
                <a:gdLst>
                  <a:gd name="T0" fmla="*/ 432 w 1098"/>
                  <a:gd name="T1" fmla="*/ 1052 h 1052"/>
                  <a:gd name="T2" fmla="*/ 1019 w 1098"/>
                  <a:gd name="T3" fmla="*/ 755 h 1052"/>
                  <a:gd name="T4" fmla="*/ 1080 w 1098"/>
                  <a:gd name="T5" fmla="*/ 644 h 1052"/>
                  <a:gd name="T6" fmla="*/ 744 w 1098"/>
                  <a:gd name="T7" fmla="*/ 0 h 1052"/>
                  <a:gd name="T8" fmla="*/ 0 w 1098"/>
                  <a:gd name="T9" fmla="*/ 224 h 1052"/>
                  <a:gd name="T10" fmla="*/ 432 w 1098"/>
                  <a:gd name="T11" fmla="*/ 1052 h 1052"/>
                </a:gdLst>
                <a:ahLst/>
                <a:cxnLst>
                  <a:cxn ang="0">
                    <a:pos x="T0" y="T1"/>
                  </a:cxn>
                  <a:cxn ang="0">
                    <a:pos x="T2" y="T3"/>
                  </a:cxn>
                  <a:cxn ang="0">
                    <a:pos x="T4" y="T5"/>
                  </a:cxn>
                  <a:cxn ang="0">
                    <a:pos x="T6" y="T7"/>
                  </a:cxn>
                  <a:cxn ang="0">
                    <a:pos x="T8" y="T9"/>
                  </a:cxn>
                  <a:cxn ang="0">
                    <a:pos x="T10" y="T11"/>
                  </a:cxn>
                </a:cxnLst>
                <a:rect l="0" t="0" r="r" b="b"/>
                <a:pathLst>
                  <a:path w="1098" h="1052">
                    <a:moveTo>
                      <a:pt x="432" y="1052"/>
                    </a:moveTo>
                    <a:cubicBezTo>
                      <a:pt x="1019" y="755"/>
                      <a:pt x="1019" y="755"/>
                      <a:pt x="1019" y="755"/>
                    </a:cubicBezTo>
                    <a:cubicBezTo>
                      <a:pt x="1071" y="729"/>
                      <a:pt x="1098" y="679"/>
                      <a:pt x="1080" y="644"/>
                    </a:cubicBezTo>
                    <a:cubicBezTo>
                      <a:pt x="744" y="0"/>
                      <a:pt x="744" y="0"/>
                      <a:pt x="744" y="0"/>
                    </a:cubicBezTo>
                    <a:cubicBezTo>
                      <a:pt x="492" y="64"/>
                      <a:pt x="244" y="139"/>
                      <a:pt x="0" y="224"/>
                    </a:cubicBezTo>
                    <a:lnTo>
                      <a:pt x="432" y="1052"/>
                    </a:lnTo>
                    <a:close/>
                  </a:path>
                </a:pathLst>
              </a:custGeom>
              <a:solidFill>
                <a:srgbClr val="DB69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23" name="Freeform 456">
                <a:extLst>
                  <a:ext uri="{FF2B5EF4-FFF2-40B4-BE49-F238E27FC236}">
                    <a16:creationId xmlns:a16="http://schemas.microsoft.com/office/drawing/2014/main" id="{6B542C46-F89E-434D-86C1-7E523362CA18}"/>
                  </a:ext>
                </a:extLst>
              </p:cNvPr>
              <p:cNvSpPr>
                <a:spLocks/>
              </p:cNvSpPr>
              <p:nvPr/>
            </p:nvSpPr>
            <p:spPr bwMode="auto">
              <a:xfrm>
                <a:off x="2899" y="293"/>
                <a:ext cx="251" cy="253"/>
              </a:xfrm>
              <a:custGeom>
                <a:avLst/>
                <a:gdLst>
                  <a:gd name="T0" fmla="*/ 559 w 1146"/>
                  <a:gd name="T1" fmla="*/ 1125 h 1151"/>
                  <a:gd name="T2" fmla="*/ 1146 w 1146"/>
                  <a:gd name="T3" fmla="*/ 828 h 1151"/>
                  <a:gd name="T4" fmla="*/ 714 w 1146"/>
                  <a:gd name="T5" fmla="*/ 0 h 1151"/>
                  <a:gd name="T6" fmla="*/ 0 w 1146"/>
                  <a:gd name="T7" fmla="*/ 280 h 1151"/>
                  <a:gd name="T8" fmla="*/ 432 w 1146"/>
                  <a:gd name="T9" fmla="*/ 1108 h 1151"/>
                  <a:gd name="T10" fmla="*/ 559 w 1146"/>
                  <a:gd name="T11" fmla="*/ 1125 h 1151"/>
                </a:gdLst>
                <a:ahLst/>
                <a:cxnLst>
                  <a:cxn ang="0">
                    <a:pos x="T0" y="T1"/>
                  </a:cxn>
                  <a:cxn ang="0">
                    <a:pos x="T2" y="T3"/>
                  </a:cxn>
                  <a:cxn ang="0">
                    <a:pos x="T4" y="T5"/>
                  </a:cxn>
                  <a:cxn ang="0">
                    <a:pos x="T6" y="T7"/>
                  </a:cxn>
                  <a:cxn ang="0">
                    <a:pos x="T8" y="T9"/>
                  </a:cxn>
                  <a:cxn ang="0">
                    <a:pos x="T10" y="T11"/>
                  </a:cxn>
                </a:cxnLst>
                <a:rect l="0" t="0" r="r" b="b"/>
                <a:pathLst>
                  <a:path w="1146" h="1151">
                    <a:moveTo>
                      <a:pt x="559" y="1125"/>
                    </a:moveTo>
                    <a:cubicBezTo>
                      <a:pt x="1146" y="828"/>
                      <a:pt x="1146" y="828"/>
                      <a:pt x="1146" y="828"/>
                    </a:cubicBezTo>
                    <a:cubicBezTo>
                      <a:pt x="714" y="0"/>
                      <a:pt x="714" y="0"/>
                      <a:pt x="714" y="0"/>
                    </a:cubicBezTo>
                    <a:cubicBezTo>
                      <a:pt x="472" y="84"/>
                      <a:pt x="233" y="177"/>
                      <a:pt x="0" y="280"/>
                    </a:cubicBezTo>
                    <a:cubicBezTo>
                      <a:pt x="432" y="1108"/>
                      <a:pt x="432" y="1108"/>
                      <a:pt x="432" y="1108"/>
                    </a:cubicBezTo>
                    <a:cubicBezTo>
                      <a:pt x="450" y="1144"/>
                      <a:pt x="507" y="1151"/>
                      <a:pt x="559" y="1125"/>
                    </a:cubicBezTo>
                    <a:close/>
                  </a:path>
                </a:pathLst>
              </a:custGeom>
              <a:solidFill>
                <a:srgbClr val="F3AB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24" name="Freeform 457">
                <a:extLst>
                  <a:ext uri="{FF2B5EF4-FFF2-40B4-BE49-F238E27FC236}">
                    <a16:creationId xmlns:a16="http://schemas.microsoft.com/office/drawing/2014/main" id="{5537246C-8E61-489E-B762-5C2E6B9998DC}"/>
                  </a:ext>
                </a:extLst>
              </p:cNvPr>
              <p:cNvSpPr>
                <a:spLocks/>
              </p:cNvSpPr>
              <p:nvPr/>
            </p:nvSpPr>
            <p:spPr bwMode="auto">
              <a:xfrm>
                <a:off x="4002" y="213"/>
                <a:ext cx="282" cy="222"/>
              </a:xfrm>
              <a:custGeom>
                <a:avLst/>
                <a:gdLst>
                  <a:gd name="T0" fmla="*/ 52 w 1286"/>
                  <a:gd name="T1" fmla="*/ 599 h 1008"/>
                  <a:gd name="T2" fmla="*/ 501 w 1286"/>
                  <a:gd name="T3" fmla="*/ 1008 h 1008"/>
                  <a:gd name="T4" fmla="*/ 1286 w 1286"/>
                  <a:gd name="T5" fmla="*/ 182 h 1008"/>
                  <a:gd name="T6" fmla="*/ 495 w 1286"/>
                  <a:gd name="T7" fmla="*/ 0 h 1008"/>
                  <a:gd name="T8" fmla="*/ 26 w 1286"/>
                  <a:gd name="T9" fmla="*/ 485 h 1008"/>
                  <a:gd name="T10" fmla="*/ 52 w 1286"/>
                  <a:gd name="T11" fmla="*/ 599 h 1008"/>
                </a:gdLst>
                <a:ahLst/>
                <a:cxnLst>
                  <a:cxn ang="0">
                    <a:pos x="T0" y="T1"/>
                  </a:cxn>
                  <a:cxn ang="0">
                    <a:pos x="T2" y="T3"/>
                  </a:cxn>
                  <a:cxn ang="0">
                    <a:pos x="T4" y="T5"/>
                  </a:cxn>
                  <a:cxn ang="0">
                    <a:pos x="T6" y="T7"/>
                  </a:cxn>
                  <a:cxn ang="0">
                    <a:pos x="T8" y="T9"/>
                  </a:cxn>
                  <a:cxn ang="0">
                    <a:pos x="T10" y="T11"/>
                  </a:cxn>
                </a:cxnLst>
                <a:rect l="0" t="0" r="r" b="b"/>
                <a:pathLst>
                  <a:path w="1286" h="1008">
                    <a:moveTo>
                      <a:pt x="52" y="599"/>
                    </a:moveTo>
                    <a:cubicBezTo>
                      <a:pt x="501" y="1008"/>
                      <a:pt x="501" y="1008"/>
                      <a:pt x="501" y="1008"/>
                    </a:cubicBezTo>
                    <a:cubicBezTo>
                      <a:pt x="1286" y="182"/>
                      <a:pt x="1286" y="182"/>
                      <a:pt x="1286" y="182"/>
                    </a:cubicBezTo>
                    <a:cubicBezTo>
                      <a:pt x="1027" y="110"/>
                      <a:pt x="763" y="50"/>
                      <a:pt x="495" y="0"/>
                    </a:cubicBezTo>
                    <a:cubicBezTo>
                      <a:pt x="26" y="485"/>
                      <a:pt x="26" y="485"/>
                      <a:pt x="26" y="485"/>
                    </a:cubicBezTo>
                    <a:cubicBezTo>
                      <a:pt x="0" y="512"/>
                      <a:pt x="12" y="563"/>
                      <a:pt x="52" y="599"/>
                    </a:cubicBezTo>
                    <a:close/>
                  </a:path>
                </a:pathLst>
              </a:custGeom>
              <a:solidFill>
                <a:srgbClr val="DB69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25" name="Freeform 458">
                <a:extLst>
                  <a:ext uri="{FF2B5EF4-FFF2-40B4-BE49-F238E27FC236}">
                    <a16:creationId xmlns:a16="http://schemas.microsoft.com/office/drawing/2014/main" id="{2B3F0AA5-A402-4173-9C72-6AEDEC9D4924}"/>
                  </a:ext>
                </a:extLst>
              </p:cNvPr>
              <p:cNvSpPr>
                <a:spLocks/>
              </p:cNvSpPr>
              <p:nvPr/>
            </p:nvSpPr>
            <p:spPr bwMode="auto">
              <a:xfrm>
                <a:off x="4112" y="253"/>
                <a:ext cx="335" cy="281"/>
              </a:xfrm>
              <a:custGeom>
                <a:avLst/>
                <a:gdLst>
                  <a:gd name="T0" fmla="*/ 449 w 1528"/>
                  <a:gd name="T1" fmla="*/ 1235 h 1279"/>
                  <a:gd name="T2" fmla="*/ 567 w 1528"/>
                  <a:gd name="T3" fmla="*/ 1252 h 1279"/>
                  <a:gd name="T4" fmla="*/ 1528 w 1528"/>
                  <a:gd name="T5" fmla="*/ 238 h 1279"/>
                  <a:gd name="T6" fmla="*/ 785 w 1528"/>
                  <a:gd name="T7" fmla="*/ 0 h 1279"/>
                  <a:gd name="T8" fmla="*/ 0 w 1528"/>
                  <a:gd name="T9" fmla="*/ 826 h 1279"/>
                  <a:gd name="T10" fmla="*/ 449 w 1528"/>
                  <a:gd name="T11" fmla="*/ 1235 h 1279"/>
                </a:gdLst>
                <a:ahLst/>
                <a:cxnLst>
                  <a:cxn ang="0">
                    <a:pos x="T0" y="T1"/>
                  </a:cxn>
                  <a:cxn ang="0">
                    <a:pos x="T2" y="T3"/>
                  </a:cxn>
                  <a:cxn ang="0">
                    <a:pos x="T4" y="T5"/>
                  </a:cxn>
                  <a:cxn ang="0">
                    <a:pos x="T6" y="T7"/>
                  </a:cxn>
                  <a:cxn ang="0">
                    <a:pos x="T8" y="T9"/>
                  </a:cxn>
                  <a:cxn ang="0">
                    <a:pos x="T10" y="T11"/>
                  </a:cxn>
                </a:cxnLst>
                <a:rect l="0" t="0" r="r" b="b"/>
                <a:pathLst>
                  <a:path w="1528" h="1279">
                    <a:moveTo>
                      <a:pt x="449" y="1235"/>
                    </a:moveTo>
                    <a:cubicBezTo>
                      <a:pt x="489" y="1271"/>
                      <a:pt x="542" y="1279"/>
                      <a:pt x="567" y="1252"/>
                    </a:cubicBezTo>
                    <a:cubicBezTo>
                      <a:pt x="1528" y="238"/>
                      <a:pt x="1528" y="238"/>
                      <a:pt x="1528" y="238"/>
                    </a:cubicBezTo>
                    <a:cubicBezTo>
                      <a:pt x="1285" y="149"/>
                      <a:pt x="1037" y="69"/>
                      <a:pt x="785" y="0"/>
                    </a:cubicBezTo>
                    <a:cubicBezTo>
                      <a:pt x="0" y="826"/>
                      <a:pt x="0" y="826"/>
                      <a:pt x="0" y="826"/>
                    </a:cubicBezTo>
                    <a:lnTo>
                      <a:pt x="449" y="1235"/>
                    </a:lnTo>
                    <a:close/>
                  </a:path>
                </a:pathLst>
              </a:custGeom>
              <a:solidFill>
                <a:srgbClr val="F3AB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26" name="Freeform 459">
                <a:extLst>
                  <a:ext uri="{FF2B5EF4-FFF2-40B4-BE49-F238E27FC236}">
                    <a16:creationId xmlns:a16="http://schemas.microsoft.com/office/drawing/2014/main" id="{0C273C4D-D37D-4BBF-8700-AC376F67D580}"/>
                  </a:ext>
                </a:extLst>
              </p:cNvPr>
              <p:cNvSpPr>
                <a:spLocks/>
              </p:cNvSpPr>
              <p:nvPr/>
            </p:nvSpPr>
            <p:spPr bwMode="auto">
              <a:xfrm>
                <a:off x="4112" y="253"/>
                <a:ext cx="172" cy="182"/>
              </a:xfrm>
              <a:custGeom>
                <a:avLst/>
                <a:gdLst>
                  <a:gd name="T0" fmla="*/ 0 w 785"/>
                  <a:gd name="T1" fmla="*/ 826 h 826"/>
                  <a:gd name="T2" fmla="*/ 785 w 785"/>
                  <a:gd name="T3" fmla="*/ 0 h 826"/>
                  <a:gd name="T4" fmla="*/ 785 w 785"/>
                  <a:gd name="T5" fmla="*/ 0 h 826"/>
                  <a:gd name="T6" fmla="*/ 0 w 785"/>
                  <a:gd name="T7" fmla="*/ 826 h 826"/>
                </a:gdLst>
                <a:ahLst/>
                <a:cxnLst>
                  <a:cxn ang="0">
                    <a:pos x="T0" y="T1"/>
                  </a:cxn>
                  <a:cxn ang="0">
                    <a:pos x="T2" y="T3"/>
                  </a:cxn>
                  <a:cxn ang="0">
                    <a:pos x="T4" y="T5"/>
                  </a:cxn>
                  <a:cxn ang="0">
                    <a:pos x="T6" y="T7"/>
                  </a:cxn>
                </a:cxnLst>
                <a:rect l="0" t="0" r="r" b="b"/>
                <a:pathLst>
                  <a:path w="785" h="826">
                    <a:moveTo>
                      <a:pt x="0" y="826"/>
                    </a:moveTo>
                    <a:cubicBezTo>
                      <a:pt x="785" y="0"/>
                      <a:pt x="785" y="0"/>
                      <a:pt x="785" y="0"/>
                    </a:cubicBezTo>
                    <a:cubicBezTo>
                      <a:pt x="785" y="0"/>
                      <a:pt x="785" y="0"/>
                      <a:pt x="785" y="0"/>
                    </a:cubicBezTo>
                    <a:lnTo>
                      <a:pt x="0" y="826"/>
                    </a:lnTo>
                    <a:close/>
                  </a:path>
                </a:pathLst>
              </a:custGeom>
              <a:solidFill>
                <a:srgbClr val="E44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27" name="Freeform 460">
                <a:extLst>
                  <a:ext uri="{FF2B5EF4-FFF2-40B4-BE49-F238E27FC236}">
                    <a16:creationId xmlns:a16="http://schemas.microsoft.com/office/drawing/2014/main" id="{0EB0CD3B-B061-4C1D-95A5-D76AFED2EE49}"/>
                  </a:ext>
                </a:extLst>
              </p:cNvPr>
              <p:cNvSpPr>
                <a:spLocks noEditPoints="1"/>
              </p:cNvSpPr>
              <p:nvPr/>
            </p:nvSpPr>
            <p:spPr bwMode="auto">
              <a:xfrm>
                <a:off x="3548" y="807"/>
                <a:ext cx="50" cy="49"/>
              </a:xfrm>
              <a:custGeom>
                <a:avLst/>
                <a:gdLst>
                  <a:gd name="T0" fmla="*/ 0 w 50"/>
                  <a:gd name="T1" fmla="*/ 5 h 49"/>
                  <a:gd name="T2" fmla="*/ 44 w 50"/>
                  <a:gd name="T3" fmla="*/ 0 h 49"/>
                  <a:gd name="T4" fmla="*/ 50 w 50"/>
                  <a:gd name="T5" fmla="*/ 43 h 49"/>
                  <a:gd name="T6" fmla="*/ 6 w 50"/>
                  <a:gd name="T7" fmla="*/ 49 h 49"/>
                  <a:gd name="T8" fmla="*/ 0 w 50"/>
                  <a:gd name="T9" fmla="*/ 5 h 49"/>
                  <a:gd name="T10" fmla="*/ 40 w 50"/>
                  <a:gd name="T11" fmla="*/ 6 h 49"/>
                  <a:gd name="T12" fmla="*/ 6 w 50"/>
                  <a:gd name="T13" fmla="*/ 10 h 49"/>
                  <a:gd name="T14" fmla="*/ 10 w 50"/>
                  <a:gd name="T15" fmla="*/ 43 h 49"/>
                  <a:gd name="T16" fmla="*/ 44 w 50"/>
                  <a:gd name="T17" fmla="*/ 39 h 49"/>
                  <a:gd name="T18" fmla="*/ 40 w 50"/>
                  <a:gd name="T19" fmla="*/ 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49">
                    <a:moveTo>
                      <a:pt x="0" y="5"/>
                    </a:moveTo>
                    <a:lnTo>
                      <a:pt x="44" y="0"/>
                    </a:lnTo>
                    <a:lnTo>
                      <a:pt x="50" y="43"/>
                    </a:lnTo>
                    <a:lnTo>
                      <a:pt x="6" y="49"/>
                    </a:lnTo>
                    <a:lnTo>
                      <a:pt x="0" y="5"/>
                    </a:lnTo>
                    <a:close/>
                    <a:moveTo>
                      <a:pt x="40" y="6"/>
                    </a:moveTo>
                    <a:lnTo>
                      <a:pt x="6" y="10"/>
                    </a:lnTo>
                    <a:lnTo>
                      <a:pt x="10" y="43"/>
                    </a:lnTo>
                    <a:lnTo>
                      <a:pt x="44" y="39"/>
                    </a:lnTo>
                    <a:lnTo>
                      <a:pt x="40" y="6"/>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28" name="Freeform 461">
                <a:extLst>
                  <a:ext uri="{FF2B5EF4-FFF2-40B4-BE49-F238E27FC236}">
                    <a16:creationId xmlns:a16="http://schemas.microsoft.com/office/drawing/2014/main" id="{7D54DF0A-DDDF-45F9-BF93-31D0AF50FE14}"/>
                  </a:ext>
                </a:extLst>
              </p:cNvPr>
              <p:cNvSpPr>
                <a:spLocks/>
              </p:cNvSpPr>
              <p:nvPr/>
            </p:nvSpPr>
            <p:spPr bwMode="auto">
              <a:xfrm>
                <a:off x="3551" y="822"/>
                <a:ext cx="33" cy="31"/>
              </a:xfrm>
              <a:custGeom>
                <a:avLst/>
                <a:gdLst>
                  <a:gd name="T0" fmla="*/ 22 w 33"/>
                  <a:gd name="T1" fmla="*/ 0 h 31"/>
                  <a:gd name="T2" fmla="*/ 33 w 33"/>
                  <a:gd name="T3" fmla="*/ 9 h 31"/>
                  <a:gd name="T4" fmla="*/ 30 w 33"/>
                  <a:gd name="T5" fmla="*/ 13 h 31"/>
                  <a:gd name="T6" fmla="*/ 23 w 33"/>
                  <a:gd name="T7" fmla="*/ 6 h 31"/>
                  <a:gd name="T8" fmla="*/ 4 w 33"/>
                  <a:gd name="T9" fmla="*/ 31 h 31"/>
                  <a:gd name="T10" fmla="*/ 0 w 33"/>
                  <a:gd name="T11" fmla="*/ 28 h 31"/>
                  <a:gd name="T12" fmla="*/ 22 w 33"/>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33" h="31">
                    <a:moveTo>
                      <a:pt x="22" y="0"/>
                    </a:moveTo>
                    <a:lnTo>
                      <a:pt x="33" y="9"/>
                    </a:lnTo>
                    <a:lnTo>
                      <a:pt x="30" y="13"/>
                    </a:lnTo>
                    <a:lnTo>
                      <a:pt x="23" y="6"/>
                    </a:lnTo>
                    <a:lnTo>
                      <a:pt x="4" y="31"/>
                    </a:lnTo>
                    <a:lnTo>
                      <a:pt x="0" y="28"/>
                    </a:lnTo>
                    <a:lnTo>
                      <a:pt x="22" y="0"/>
                    </a:lnTo>
                    <a:close/>
                  </a:path>
                </a:pathLst>
              </a:custGeom>
              <a:solidFill>
                <a:srgbClr val="CAC9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29" name="Freeform 462">
                <a:extLst>
                  <a:ext uri="{FF2B5EF4-FFF2-40B4-BE49-F238E27FC236}">
                    <a16:creationId xmlns:a16="http://schemas.microsoft.com/office/drawing/2014/main" id="{35921C52-1F4A-4968-9326-A38314AC2813}"/>
                  </a:ext>
                </a:extLst>
              </p:cNvPr>
              <p:cNvSpPr>
                <a:spLocks/>
              </p:cNvSpPr>
              <p:nvPr/>
            </p:nvSpPr>
            <p:spPr bwMode="auto">
              <a:xfrm>
                <a:off x="3036" y="678"/>
                <a:ext cx="80" cy="78"/>
              </a:xfrm>
              <a:custGeom>
                <a:avLst/>
                <a:gdLst>
                  <a:gd name="T0" fmla="*/ 263 w 362"/>
                  <a:gd name="T1" fmla="*/ 37 h 357"/>
                  <a:gd name="T2" fmla="*/ 346 w 362"/>
                  <a:gd name="T3" fmla="*/ 178 h 357"/>
                  <a:gd name="T4" fmla="*/ 324 w 362"/>
                  <a:gd name="T5" fmla="*/ 259 h 357"/>
                  <a:gd name="T6" fmla="*/ 182 w 362"/>
                  <a:gd name="T7" fmla="*/ 341 h 357"/>
                  <a:gd name="T8" fmla="*/ 99 w 362"/>
                  <a:gd name="T9" fmla="*/ 319 h 357"/>
                  <a:gd name="T10" fmla="*/ 16 w 362"/>
                  <a:gd name="T11" fmla="*/ 179 h 357"/>
                  <a:gd name="T12" fmla="*/ 38 w 362"/>
                  <a:gd name="T13" fmla="*/ 98 h 357"/>
                  <a:gd name="T14" fmla="*/ 181 w 362"/>
                  <a:gd name="T15" fmla="*/ 16 h 357"/>
                  <a:gd name="T16" fmla="*/ 263 w 362"/>
                  <a:gd name="T17" fmla="*/ 37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2" h="357">
                    <a:moveTo>
                      <a:pt x="263" y="37"/>
                    </a:moveTo>
                    <a:cubicBezTo>
                      <a:pt x="325" y="54"/>
                      <a:pt x="362" y="116"/>
                      <a:pt x="346" y="178"/>
                    </a:cubicBezTo>
                    <a:cubicBezTo>
                      <a:pt x="324" y="259"/>
                      <a:pt x="324" y="259"/>
                      <a:pt x="324" y="259"/>
                    </a:cubicBezTo>
                    <a:cubicBezTo>
                      <a:pt x="308" y="320"/>
                      <a:pt x="244" y="357"/>
                      <a:pt x="182" y="341"/>
                    </a:cubicBezTo>
                    <a:cubicBezTo>
                      <a:pt x="99" y="319"/>
                      <a:pt x="99" y="319"/>
                      <a:pt x="99" y="319"/>
                    </a:cubicBezTo>
                    <a:cubicBezTo>
                      <a:pt x="37" y="303"/>
                      <a:pt x="0" y="240"/>
                      <a:pt x="16" y="179"/>
                    </a:cubicBezTo>
                    <a:cubicBezTo>
                      <a:pt x="38" y="98"/>
                      <a:pt x="38" y="98"/>
                      <a:pt x="38" y="98"/>
                    </a:cubicBezTo>
                    <a:cubicBezTo>
                      <a:pt x="54" y="36"/>
                      <a:pt x="118" y="0"/>
                      <a:pt x="181" y="16"/>
                    </a:cubicBezTo>
                    <a:lnTo>
                      <a:pt x="263" y="37"/>
                    </a:lnTo>
                    <a:close/>
                  </a:path>
                </a:pathLst>
              </a:custGeom>
              <a:solidFill>
                <a:srgbClr val="609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30" name="Freeform 463">
                <a:extLst>
                  <a:ext uri="{FF2B5EF4-FFF2-40B4-BE49-F238E27FC236}">
                    <a16:creationId xmlns:a16="http://schemas.microsoft.com/office/drawing/2014/main" id="{1C32D178-BE1A-40DC-A2F2-D775340FCCEA}"/>
                  </a:ext>
                </a:extLst>
              </p:cNvPr>
              <p:cNvSpPr>
                <a:spLocks/>
              </p:cNvSpPr>
              <p:nvPr/>
            </p:nvSpPr>
            <p:spPr bwMode="auto">
              <a:xfrm>
                <a:off x="3539" y="829"/>
                <a:ext cx="25" cy="19"/>
              </a:xfrm>
              <a:custGeom>
                <a:avLst/>
                <a:gdLst>
                  <a:gd name="T0" fmla="*/ 25 w 25"/>
                  <a:gd name="T1" fmla="*/ 15 h 19"/>
                  <a:gd name="T2" fmla="*/ 5 w 25"/>
                  <a:gd name="T3" fmla="*/ 0 h 19"/>
                  <a:gd name="T4" fmla="*/ 0 w 25"/>
                  <a:gd name="T5" fmla="*/ 19 h 19"/>
                  <a:gd name="T6" fmla="*/ 25 w 25"/>
                  <a:gd name="T7" fmla="*/ 15 h 19"/>
                </a:gdLst>
                <a:ahLst/>
                <a:cxnLst>
                  <a:cxn ang="0">
                    <a:pos x="T0" y="T1"/>
                  </a:cxn>
                  <a:cxn ang="0">
                    <a:pos x="T2" y="T3"/>
                  </a:cxn>
                  <a:cxn ang="0">
                    <a:pos x="T4" y="T5"/>
                  </a:cxn>
                  <a:cxn ang="0">
                    <a:pos x="T6" y="T7"/>
                  </a:cxn>
                </a:cxnLst>
                <a:rect l="0" t="0" r="r" b="b"/>
                <a:pathLst>
                  <a:path w="25" h="19">
                    <a:moveTo>
                      <a:pt x="25" y="15"/>
                    </a:moveTo>
                    <a:lnTo>
                      <a:pt x="5" y="0"/>
                    </a:lnTo>
                    <a:lnTo>
                      <a:pt x="0" y="19"/>
                    </a:lnTo>
                    <a:lnTo>
                      <a:pt x="25" y="15"/>
                    </a:lnTo>
                    <a:close/>
                  </a:path>
                </a:pathLst>
              </a:custGeom>
              <a:solidFill>
                <a:srgbClr val="312F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31" name="Freeform 464">
                <a:extLst>
                  <a:ext uri="{FF2B5EF4-FFF2-40B4-BE49-F238E27FC236}">
                    <a16:creationId xmlns:a16="http://schemas.microsoft.com/office/drawing/2014/main" id="{67600378-9431-43E8-B945-42273679AF6D}"/>
                  </a:ext>
                </a:extLst>
              </p:cNvPr>
              <p:cNvSpPr>
                <a:spLocks/>
              </p:cNvSpPr>
              <p:nvPr/>
            </p:nvSpPr>
            <p:spPr bwMode="auto">
              <a:xfrm>
                <a:off x="3107" y="691"/>
                <a:ext cx="386" cy="131"/>
              </a:xfrm>
              <a:custGeom>
                <a:avLst/>
                <a:gdLst>
                  <a:gd name="T0" fmla="*/ 0 w 1762"/>
                  <a:gd name="T1" fmla="*/ 156 h 601"/>
                  <a:gd name="T2" fmla="*/ 1709 w 1762"/>
                  <a:gd name="T3" fmla="*/ 601 h 601"/>
                  <a:gd name="T4" fmla="*/ 1656 w 1762"/>
                  <a:gd name="T5" fmla="*/ 508 h 601"/>
                  <a:gd name="T6" fmla="*/ 1761 w 1762"/>
                  <a:gd name="T7" fmla="*/ 451 h 601"/>
                  <a:gd name="T8" fmla="*/ 1762 w 1762"/>
                  <a:gd name="T9" fmla="*/ 448 h 601"/>
                  <a:gd name="T10" fmla="*/ 41 w 1762"/>
                  <a:gd name="T11" fmla="*/ 0 h 601"/>
                  <a:gd name="T12" fmla="*/ 0 w 1762"/>
                  <a:gd name="T13" fmla="*/ 156 h 601"/>
                </a:gdLst>
                <a:ahLst/>
                <a:cxnLst>
                  <a:cxn ang="0">
                    <a:pos x="T0" y="T1"/>
                  </a:cxn>
                  <a:cxn ang="0">
                    <a:pos x="T2" y="T3"/>
                  </a:cxn>
                  <a:cxn ang="0">
                    <a:pos x="T4" y="T5"/>
                  </a:cxn>
                  <a:cxn ang="0">
                    <a:pos x="T6" y="T7"/>
                  </a:cxn>
                  <a:cxn ang="0">
                    <a:pos x="T8" y="T9"/>
                  </a:cxn>
                  <a:cxn ang="0">
                    <a:pos x="T10" y="T11"/>
                  </a:cxn>
                  <a:cxn ang="0">
                    <a:pos x="T12" y="T13"/>
                  </a:cxn>
                </a:cxnLst>
                <a:rect l="0" t="0" r="r" b="b"/>
                <a:pathLst>
                  <a:path w="1762" h="601">
                    <a:moveTo>
                      <a:pt x="0" y="156"/>
                    </a:moveTo>
                    <a:cubicBezTo>
                      <a:pt x="1709" y="601"/>
                      <a:pt x="1709" y="601"/>
                      <a:pt x="1709" y="601"/>
                    </a:cubicBezTo>
                    <a:cubicBezTo>
                      <a:pt x="1675" y="580"/>
                      <a:pt x="1647" y="543"/>
                      <a:pt x="1656" y="508"/>
                    </a:cubicBezTo>
                    <a:cubicBezTo>
                      <a:pt x="1667" y="467"/>
                      <a:pt x="1713" y="444"/>
                      <a:pt x="1761" y="451"/>
                    </a:cubicBezTo>
                    <a:cubicBezTo>
                      <a:pt x="1762" y="448"/>
                      <a:pt x="1762" y="448"/>
                      <a:pt x="1762" y="448"/>
                    </a:cubicBezTo>
                    <a:cubicBezTo>
                      <a:pt x="41" y="0"/>
                      <a:pt x="41" y="0"/>
                      <a:pt x="41" y="0"/>
                    </a:cubicBezTo>
                    <a:lnTo>
                      <a:pt x="0" y="156"/>
                    </a:lnTo>
                    <a:close/>
                  </a:path>
                </a:pathLst>
              </a:custGeom>
              <a:solidFill>
                <a:srgbClr val="D75F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32" name="Freeform 465">
                <a:extLst>
                  <a:ext uri="{FF2B5EF4-FFF2-40B4-BE49-F238E27FC236}">
                    <a16:creationId xmlns:a16="http://schemas.microsoft.com/office/drawing/2014/main" id="{690F270D-D971-4D85-B8FC-4EEBECEADAF4}"/>
                  </a:ext>
                </a:extLst>
              </p:cNvPr>
              <p:cNvSpPr>
                <a:spLocks/>
              </p:cNvSpPr>
              <p:nvPr/>
            </p:nvSpPr>
            <p:spPr bwMode="auto">
              <a:xfrm>
                <a:off x="3097" y="725"/>
                <a:ext cx="385" cy="133"/>
              </a:xfrm>
              <a:custGeom>
                <a:avLst/>
                <a:gdLst>
                  <a:gd name="T0" fmla="*/ 0 w 1755"/>
                  <a:gd name="T1" fmla="*/ 159 h 606"/>
                  <a:gd name="T2" fmla="*/ 1720 w 1755"/>
                  <a:gd name="T3" fmla="*/ 606 h 606"/>
                  <a:gd name="T4" fmla="*/ 1721 w 1755"/>
                  <a:gd name="T5" fmla="*/ 605 h 606"/>
                  <a:gd name="T6" fmla="*/ 1655 w 1755"/>
                  <a:gd name="T7" fmla="*/ 503 h 606"/>
                  <a:gd name="T8" fmla="*/ 1755 w 1755"/>
                  <a:gd name="T9" fmla="*/ 447 h 606"/>
                  <a:gd name="T10" fmla="*/ 1752 w 1755"/>
                  <a:gd name="T11" fmla="*/ 445 h 606"/>
                  <a:gd name="T12" fmla="*/ 43 w 1755"/>
                  <a:gd name="T13" fmla="*/ 0 h 606"/>
                  <a:gd name="T14" fmla="*/ 0 w 1755"/>
                  <a:gd name="T15" fmla="*/ 159 h 6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55" h="606">
                    <a:moveTo>
                      <a:pt x="0" y="159"/>
                    </a:moveTo>
                    <a:cubicBezTo>
                      <a:pt x="1720" y="606"/>
                      <a:pt x="1720" y="606"/>
                      <a:pt x="1720" y="606"/>
                    </a:cubicBezTo>
                    <a:cubicBezTo>
                      <a:pt x="1721" y="605"/>
                      <a:pt x="1721" y="605"/>
                      <a:pt x="1721" y="605"/>
                    </a:cubicBezTo>
                    <a:cubicBezTo>
                      <a:pt x="1673" y="589"/>
                      <a:pt x="1643" y="546"/>
                      <a:pt x="1655" y="503"/>
                    </a:cubicBezTo>
                    <a:cubicBezTo>
                      <a:pt x="1665" y="466"/>
                      <a:pt x="1713" y="446"/>
                      <a:pt x="1755" y="447"/>
                    </a:cubicBezTo>
                    <a:cubicBezTo>
                      <a:pt x="1754" y="446"/>
                      <a:pt x="1753" y="445"/>
                      <a:pt x="1752" y="445"/>
                    </a:cubicBezTo>
                    <a:cubicBezTo>
                      <a:pt x="43" y="0"/>
                      <a:pt x="43" y="0"/>
                      <a:pt x="43" y="0"/>
                    </a:cubicBezTo>
                    <a:lnTo>
                      <a:pt x="0" y="159"/>
                    </a:lnTo>
                    <a:close/>
                  </a:path>
                </a:pathLst>
              </a:custGeom>
              <a:solidFill>
                <a:srgbClr val="EA71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33" name="Freeform 466">
                <a:extLst>
                  <a:ext uri="{FF2B5EF4-FFF2-40B4-BE49-F238E27FC236}">
                    <a16:creationId xmlns:a16="http://schemas.microsoft.com/office/drawing/2014/main" id="{8FF12180-A967-4E9F-9C08-91DE089F03FB}"/>
                  </a:ext>
                </a:extLst>
              </p:cNvPr>
              <p:cNvSpPr>
                <a:spLocks/>
              </p:cNvSpPr>
              <p:nvPr/>
            </p:nvSpPr>
            <p:spPr bwMode="auto">
              <a:xfrm>
                <a:off x="3457" y="787"/>
                <a:ext cx="87" cy="71"/>
              </a:xfrm>
              <a:custGeom>
                <a:avLst/>
                <a:gdLst>
                  <a:gd name="T0" fmla="*/ 77 w 395"/>
                  <a:gd name="T1" fmla="*/ 321 h 323"/>
                  <a:gd name="T2" fmla="*/ 76 w 395"/>
                  <a:gd name="T3" fmla="*/ 323 h 323"/>
                  <a:gd name="T4" fmla="*/ 371 w 395"/>
                  <a:gd name="T5" fmla="*/ 276 h 323"/>
                  <a:gd name="T6" fmla="*/ 395 w 395"/>
                  <a:gd name="T7" fmla="*/ 189 h 323"/>
                  <a:gd name="T8" fmla="*/ 162 w 395"/>
                  <a:gd name="T9" fmla="*/ 8 h 323"/>
                  <a:gd name="T10" fmla="*/ 162 w 395"/>
                  <a:gd name="T11" fmla="*/ 7 h 323"/>
                  <a:gd name="T12" fmla="*/ 161 w 395"/>
                  <a:gd name="T13" fmla="*/ 7 h 323"/>
                  <a:gd name="T14" fmla="*/ 161 w 395"/>
                  <a:gd name="T15" fmla="*/ 7 h 323"/>
                  <a:gd name="T16" fmla="*/ 161 w 395"/>
                  <a:gd name="T17" fmla="*/ 7 h 323"/>
                  <a:gd name="T18" fmla="*/ 56 w 395"/>
                  <a:gd name="T19" fmla="*/ 65 h 323"/>
                  <a:gd name="T20" fmla="*/ 103 w 395"/>
                  <a:gd name="T21" fmla="*/ 159 h 323"/>
                  <a:gd name="T22" fmla="*/ 11 w 395"/>
                  <a:gd name="T23" fmla="*/ 218 h 323"/>
                  <a:gd name="T24" fmla="*/ 77 w 395"/>
                  <a:gd name="T25" fmla="*/ 321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5" h="323">
                    <a:moveTo>
                      <a:pt x="77" y="321"/>
                    </a:moveTo>
                    <a:cubicBezTo>
                      <a:pt x="76" y="323"/>
                      <a:pt x="76" y="323"/>
                      <a:pt x="76" y="323"/>
                    </a:cubicBezTo>
                    <a:cubicBezTo>
                      <a:pt x="371" y="276"/>
                      <a:pt x="371" y="276"/>
                      <a:pt x="371" y="276"/>
                    </a:cubicBezTo>
                    <a:cubicBezTo>
                      <a:pt x="395" y="189"/>
                      <a:pt x="395" y="189"/>
                      <a:pt x="395" y="189"/>
                    </a:cubicBezTo>
                    <a:cubicBezTo>
                      <a:pt x="162" y="8"/>
                      <a:pt x="162" y="8"/>
                      <a:pt x="162" y="8"/>
                    </a:cubicBezTo>
                    <a:cubicBezTo>
                      <a:pt x="162" y="7"/>
                      <a:pt x="162" y="7"/>
                      <a:pt x="162" y="7"/>
                    </a:cubicBezTo>
                    <a:cubicBezTo>
                      <a:pt x="162" y="7"/>
                      <a:pt x="161" y="7"/>
                      <a:pt x="161" y="7"/>
                    </a:cubicBezTo>
                    <a:cubicBezTo>
                      <a:pt x="161" y="7"/>
                      <a:pt x="161" y="7"/>
                      <a:pt x="161" y="7"/>
                    </a:cubicBezTo>
                    <a:cubicBezTo>
                      <a:pt x="161" y="7"/>
                      <a:pt x="161" y="7"/>
                      <a:pt x="161" y="7"/>
                    </a:cubicBezTo>
                    <a:cubicBezTo>
                      <a:pt x="113" y="0"/>
                      <a:pt x="67" y="24"/>
                      <a:pt x="56" y="65"/>
                    </a:cubicBezTo>
                    <a:cubicBezTo>
                      <a:pt x="46" y="101"/>
                      <a:pt x="67" y="138"/>
                      <a:pt x="103" y="159"/>
                    </a:cubicBezTo>
                    <a:cubicBezTo>
                      <a:pt x="60" y="158"/>
                      <a:pt x="21" y="180"/>
                      <a:pt x="11" y="218"/>
                    </a:cubicBezTo>
                    <a:cubicBezTo>
                      <a:pt x="0" y="260"/>
                      <a:pt x="29" y="304"/>
                      <a:pt x="77" y="321"/>
                    </a:cubicBezTo>
                    <a:close/>
                  </a:path>
                </a:pathLst>
              </a:custGeom>
              <a:solidFill>
                <a:srgbClr val="EDE0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34" name="Freeform 467">
                <a:extLst>
                  <a:ext uri="{FF2B5EF4-FFF2-40B4-BE49-F238E27FC236}">
                    <a16:creationId xmlns:a16="http://schemas.microsoft.com/office/drawing/2014/main" id="{9DD6F614-CC56-4084-BE36-B5A30AB81E97}"/>
                  </a:ext>
                </a:extLst>
              </p:cNvPr>
              <p:cNvSpPr>
                <a:spLocks/>
              </p:cNvSpPr>
              <p:nvPr/>
            </p:nvSpPr>
            <p:spPr bwMode="auto">
              <a:xfrm>
                <a:off x="3079" y="686"/>
                <a:ext cx="37" cy="73"/>
              </a:xfrm>
              <a:custGeom>
                <a:avLst/>
                <a:gdLst>
                  <a:gd name="T0" fmla="*/ 18 w 37"/>
                  <a:gd name="T1" fmla="*/ 0 h 73"/>
                  <a:gd name="T2" fmla="*/ 0 w 37"/>
                  <a:gd name="T3" fmla="*/ 69 h 73"/>
                  <a:gd name="T4" fmla="*/ 18 w 37"/>
                  <a:gd name="T5" fmla="*/ 73 h 73"/>
                  <a:gd name="T6" fmla="*/ 37 w 37"/>
                  <a:gd name="T7" fmla="*/ 5 h 73"/>
                  <a:gd name="T8" fmla="*/ 18 w 37"/>
                  <a:gd name="T9" fmla="*/ 0 h 73"/>
                </a:gdLst>
                <a:ahLst/>
                <a:cxnLst>
                  <a:cxn ang="0">
                    <a:pos x="T0" y="T1"/>
                  </a:cxn>
                  <a:cxn ang="0">
                    <a:pos x="T2" y="T3"/>
                  </a:cxn>
                  <a:cxn ang="0">
                    <a:pos x="T4" y="T5"/>
                  </a:cxn>
                  <a:cxn ang="0">
                    <a:pos x="T6" y="T7"/>
                  </a:cxn>
                  <a:cxn ang="0">
                    <a:pos x="T8" y="T9"/>
                  </a:cxn>
                </a:cxnLst>
                <a:rect l="0" t="0" r="r" b="b"/>
                <a:pathLst>
                  <a:path w="37" h="73">
                    <a:moveTo>
                      <a:pt x="18" y="0"/>
                    </a:moveTo>
                    <a:lnTo>
                      <a:pt x="0" y="69"/>
                    </a:lnTo>
                    <a:lnTo>
                      <a:pt x="18" y="73"/>
                    </a:lnTo>
                    <a:lnTo>
                      <a:pt x="37" y="5"/>
                    </a:lnTo>
                    <a:lnTo>
                      <a:pt x="18" y="0"/>
                    </a:lnTo>
                    <a:close/>
                  </a:path>
                </a:pathLst>
              </a:custGeom>
              <a:solidFill>
                <a:srgbClr val="CF9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35" name="Freeform 468">
                <a:extLst>
                  <a:ext uri="{FF2B5EF4-FFF2-40B4-BE49-F238E27FC236}">
                    <a16:creationId xmlns:a16="http://schemas.microsoft.com/office/drawing/2014/main" id="{55866378-4506-4FF1-9BD4-A3000B657C0D}"/>
                  </a:ext>
                </a:extLst>
              </p:cNvPr>
              <p:cNvSpPr>
                <a:spLocks/>
              </p:cNvSpPr>
              <p:nvPr/>
            </p:nvSpPr>
            <p:spPr bwMode="auto">
              <a:xfrm>
                <a:off x="3085" y="687"/>
                <a:ext cx="24" cy="72"/>
              </a:xfrm>
              <a:custGeom>
                <a:avLst/>
                <a:gdLst>
                  <a:gd name="T0" fmla="*/ 98 w 108"/>
                  <a:gd name="T1" fmla="*/ 2 h 330"/>
                  <a:gd name="T2" fmla="*/ 107 w 108"/>
                  <a:gd name="T3" fmla="*/ 17 h 330"/>
                  <a:gd name="T4" fmla="*/ 25 w 108"/>
                  <a:gd name="T5" fmla="*/ 320 h 330"/>
                  <a:gd name="T6" fmla="*/ 10 w 108"/>
                  <a:gd name="T7" fmla="*/ 329 h 330"/>
                  <a:gd name="T8" fmla="*/ 10 w 108"/>
                  <a:gd name="T9" fmla="*/ 329 h 330"/>
                  <a:gd name="T10" fmla="*/ 1 w 108"/>
                  <a:gd name="T11" fmla="*/ 314 h 330"/>
                  <a:gd name="T12" fmla="*/ 83 w 108"/>
                  <a:gd name="T13" fmla="*/ 11 h 330"/>
                  <a:gd name="T14" fmla="*/ 98 w 108"/>
                  <a:gd name="T15" fmla="*/ 2 h 3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330">
                    <a:moveTo>
                      <a:pt x="98" y="2"/>
                    </a:moveTo>
                    <a:cubicBezTo>
                      <a:pt x="104" y="4"/>
                      <a:pt x="108" y="10"/>
                      <a:pt x="107" y="17"/>
                    </a:cubicBezTo>
                    <a:cubicBezTo>
                      <a:pt x="25" y="320"/>
                      <a:pt x="25" y="320"/>
                      <a:pt x="25" y="320"/>
                    </a:cubicBezTo>
                    <a:cubicBezTo>
                      <a:pt x="24" y="327"/>
                      <a:pt x="17" y="330"/>
                      <a:pt x="10" y="329"/>
                    </a:cubicBezTo>
                    <a:cubicBezTo>
                      <a:pt x="10" y="329"/>
                      <a:pt x="10" y="329"/>
                      <a:pt x="10" y="329"/>
                    </a:cubicBezTo>
                    <a:cubicBezTo>
                      <a:pt x="4" y="327"/>
                      <a:pt x="0" y="320"/>
                      <a:pt x="1" y="314"/>
                    </a:cubicBezTo>
                    <a:cubicBezTo>
                      <a:pt x="83" y="11"/>
                      <a:pt x="83" y="11"/>
                      <a:pt x="83" y="11"/>
                    </a:cubicBezTo>
                    <a:cubicBezTo>
                      <a:pt x="85" y="4"/>
                      <a:pt x="91" y="0"/>
                      <a:pt x="98" y="2"/>
                    </a:cubicBezTo>
                    <a:close/>
                  </a:path>
                </a:pathLst>
              </a:custGeom>
              <a:solidFill>
                <a:srgbClr val="F0B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36" name="Freeform 469">
                <a:extLst>
                  <a:ext uri="{FF2B5EF4-FFF2-40B4-BE49-F238E27FC236}">
                    <a16:creationId xmlns:a16="http://schemas.microsoft.com/office/drawing/2014/main" id="{AF91380F-4894-49AA-A350-844990874E51}"/>
                  </a:ext>
                </a:extLst>
              </p:cNvPr>
              <p:cNvSpPr>
                <a:spLocks/>
              </p:cNvSpPr>
              <p:nvPr/>
            </p:nvSpPr>
            <p:spPr bwMode="auto">
              <a:xfrm>
                <a:off x="3094" y="689"/>
                <a:ext cx="24" cy="72"/>
              </a:xfrm>
              <a:custGeom>
                <a:avLst/>
                <a:gdLst>
                  <a:gd name="T0" fmla="*/ 99 w 109"/>
                  <a:gd name="T1" fmla="*/ 2 h 331"/>
                  <a:gd name="T2" fmla="*/ 108 w 109"/>
                  <a:gd name="T3" fmla="*/ 17 h 331"/>
                  <a:gd name="T4" fmla="*/ 26 w 109"/>
                  <a:gd name="T5" fmla="*/ 320 h 331"/>
                  <a:gd name="T6" fmla="*/ 11 w 109"/>
                  <a:gd name="T7" fmla="*/ 329 h 331"/>
                  <a:gd name="T8" fmla="*/ 11 w 109"/>
                  <a:gd name="T9" fmla="*/ 329 h 331"/>
                  <a:gd name="T10" fmla="*/ 2 w 109"/>
                  <a:gd name="T11" fmla="*/ 314 h 331"/>
                  <a:gd name="T12" fmla="*/ 84 w 109"/>
                  <a:gd name="T13" fmla="*/ 11 h 331"/>
                  <a:gd name="T14" fmla="*/ 99 w 109"/>
                  <a:gd name="T15" fmla="*/ 2 h 3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331">
                    <a:moveTo>
                      <a:pt x="99" y="2"/>
                    </a:moveTo>
                    <a:cubicBezTo>
                      <a:pt x="105" y="4"/>
                      <a:pt x="109" y="10"/>
                      <a:pt x="108" y="17"/>
                    </a:cubicBezTo>
                    <a:cubicBezTo>
                      <a:pt x="26" y="320"/>
                      <a:pt x="26" y="320"/>
                      <a:pt x="26" y="320"/>
                    </a:cubicBezTo>
                    <a:cubicBezTo>
                      <a:pt x="24" y="327"/>
                      <a:pt x="18" y="331"/>
                      <a:pt x="11" y="329"/>
                    </a:cubicBezTo>
                    <a:cubicBezTo>
                      <a:pt x="11" y="329"/>
                      <a:pt x="11" y="329"/>
                      <a:pt x="11" y="329"/>
                    </a:cubicBezTo>
                    <a:cubicBezTo>
                      <a:pt x="4" y="327"/>
                      <a:pt x="0" y="320"/>
                      <a:pt x="2" y="314"/>
                    </a:cubicBezTo>
                    <a:cubicBezTo>
                      <a:pt x="84" y="11"/>
                      <a:pt x="84" y="11"/>
                      <a:pt x="84" y="11"/>
                    </a:cubicBezTo>
                    <a:cubicBezTo>
                      <a:pt x="85" y="4"/>
                      <a:pt x="92" y="0"/>
                      <a:pt x="99" y="2"/>
                    </a:cubicBezTo>
                    <a:close/>
                  </a:path>
                </a:pathLst>
              </a:custGeom>
              <a:solidFill>
                <a:srgbClr val="F0B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37" name="Freeform 470">
                <a:extLst>
                  <a:ext uri="{FF2B5EF4-FFF2-40B4-BE49-F238E27FC236}">
                    <a16:creationId xmlns:a16="http://schemas.microsoft.com/office/drawing/2014/main" id="{DCC07D81-9E66-474B-A3DC-ADB88BF07A40}"/>
                  </a:ext>
                </a:extLst>
              </p:cNvPr>
              <p:cNvSpPr>
                <a:spLocks/>
              </p:cNvSpPr>
              <p:nvPr/>
            </p:nvSpPr>
            <p:spPr bwMode="auto">
              <a:xfrm>
                <a:off x="3267" y="565"/>
                <a:ext cx="194" cy="277"/>
              </a:xfrm>
              <a:custGeom>
                <a:avLst/>
                <a:gdLst>
                  <a:gd name="T0" fmla="*/ 52 w 886"/>
                  <a:gd name="T1" fmla="*/ 319 h 1265"/>
                  <a:gd name="T2" fmla="*/ 139 w 886"/>
                  <a:gd name="T3" fmla="*/ 50 h 1265"/>
                  <a:gd name="T4" fmla="*/ 139 w 886"/>
                  <a:gd name="T5" fmla="*/ 50 h 1265"/>
                  <a:gd name="T6" fmla="*/ 413 w 886"/>
                  <a:gd name="T7" fmla="*/ 137 h 1265"/>
                  <a:gd name="T8" fmla="*/ 835 w 886"/>
                  <a:gd name="T9" fmla="*/ 946 h 1265"/>
                  <a:gd name="T10" fmla="*/ 747 w 886"/>
                  <a:gd name="T11" fmla="*/ 1215 h 1265"/>
                  <a:gd name="T12" fmla="*/ 747 w 886"/>
                  <a:gd name="T13" fmla="*/ 1215 h 1265"/>
                  <a:gd name="T14" fmla="*/ 474 w 886"/>
                  <a:gd name="T15" fmla="*/ 1128 h 1265"/>
                  <a:gd name="T16" fmla="*/ 52 w 886"/>
                  <a:gd name="T17" fmla="*/ 319 h 1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6" h="1265">
                    <a:moveTo>
                      <a:pt x="52" y="319"/>
                    </a:moveTo>
                    <a:cubicBezTo>
                      <a:pt x="0" y="221"/>
                      <a:pt x="40" y="101"/>
                      <a:pt x="139" y="50"/>
                    </a:cubicBezTo>
                    <a:cubicBezTo>
                      <a:pt x="139" y="50"/>
                      <a:pt x="139" y="50"/>
                      <a:pt x="139" y="50"/>
                    </a:cubicBezTo>
                    <a:cubicBezTo>
                      <a:pt x="239" y="0"/>
                      <a:pt x="361" y="39"/>
                      <a:pt x="413" y="137"/>
                    </a:cubicBezTo>
                    <a:cubicBezTo>
                      <a:pt x="835" y="946"/>
                      <a:pt x="835" y="946"/>
                      <a:pt x="835" y="946"/>
                    </a:cubicBezTo>
                    <a:cubicBezTo>
                      <a:pt x="886" y="1044"/>
                      <a:pt x="846" y="1165"/>
                      <a:pt x="747" y="1215"/>
                    </a:cubicBezTo>
                    <a:cubicBezTo>
                      <a:pt x="747" y="1215"/>
                      <a:pt x="747" y="1215"/>
                      <a:pt x="747" y="1215"/>
                    </a:cubicBezTo>
                    <a:cubicBezTo>
                      <a:pt x="647" y="1265"/>
                      <a:pt x="525" y="1227"/>
                      <a:pt x="474" y="1128"/>
                    </a:cubicBezTo>
                    <a:lnTo>
                      <a:pt x="52" y="319"/>
                    </a:lnTo>
                    <a:close/>
                  </a:path>
                </a:pathLst>
              </a:custGeom>
              <a:solidFill>
                <a:srgbClr val="ECC8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38" name="Freeform 471">
                <a:extLst>
                  <a:ext uri="{FF2B5EF4-FFF2-40B4-BE49-F238E27FC236}">
                    <a16:creationId xmlns:a16="http://schemas.microsoft.com/office/drawing/2014/main" id="{5F9206F9-E76E-4EAF-A8B7-9E98DB84FED0}"/>
                  </a:ext>
                </a:extLst>
              </p:cNvPr>
              <p:cNvSpPr>
                <a:spLocks/>
              </p:cNvSpPr>
              <p:nvPr/>
            </p:nvSpPr>
            <p:spPr bwMode="auto">
              <a:xfrm>
                <a:off x="4207" y="1405"/>
                <a:ext cx="226" cy="610"/>
              </a:xfrm>
              <a:custGeom>
                <a:avLst/>
                <a:gdLst>
                  <a:gd name="T0" fmla="*/ 0 w 226"/>
                  <a:gd name="T1" fmla="*/ 588 h 610"/>
                  <a:gd name="T2" fmla="*/ 129 w 226"/>
                  <a:gd name="T3" fmla="*/ 0 h 610"/>
                  <a:gd name="T4" fmla="*/ 226 w 226"/>
                  <a:gd name="T5" fmla="*/ 23 h 610"/>
                  <a:gd name="T6" fmla="*/ 97 w 226"/>
                  <a:gd name="T7" fmla="*/ 610 h 610"/>
                  <a:gd name="T8" fmla="*/ 0 w 226"/>
                  <a:gd name="T9" fmla="*/ 588 h 610"/>
                </a:gdLst>
                <a:ahLst/>
                <a:cxnLst>
                  <a:cxn ang="0">
                    <a:pos x="T0" y="T1"/>
                  </a:cxn>
                  <a:cxn ang="0">
                    <a:pos x="T2" y="T3"/>
                  </a:cxn>
                  <a:cxn ang="0">
                    <a:pos x="T4" y="T5"/>
                  </a:cxn>
                  <a:cxn ang="0">
                    <a:pos x="T6" y="T7"/>
                  </a:cxn>
                  <a:cxn ang="0">
                    <a:pos x="T8" y="T9"/>
                  </a:cxn>
                </a:cxnLst>
                <a:rect l="0" t="0" r="r" b="b"/>
                <a:pathLst>
                  <a:path w="226" h="610">
                    <a:moveTo>
                      <a:pt x="0" y="588"/>
                    </a:moveTo>
                    <a:lnTo>
                      <a:pt x="129" y="0"/>
                    </a:lnTo>
                    <a:lnTo>
                      <a:pt x="226" y="23"/>
                    </a:lnTo>
                    <a:lnTo>
                      <a:pt x="97" y="610"/>
                    </a:lnTo>
                    <a:lnTo>
                      <a:pt x="0" y="588"/>
                    </a:lnTo>
                    <a:close/>
                  </a:path>
                </a:pathLst>
              </a:custGeom>
              <a:solidFill>
                <a:srgbClr val="F1B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39" name="Freeform 472">
                <a:extLst>
                  <a:ext uri="{FF2B5EF4-FFF2-40B4-BE49-F238E27FC236}">
                    <a16:creationId xmlns:a16="http://schemas.microsoft.com/office/drawing/2014/main" id="{AD302B6F-B4DA-4122-8394-FA202DFCC1AF}"/>
                  </a:ext>
                </a:extLst>
              </p:cNvPr>
              <p:cNvSpPr>
                <a:spLocks/>
              </p:cNvSpPr>
              <p:nvPr/>
            </p:nvSpPr>
            <p:spPr bwMode="auto">
              <a:xfrm>
                <a:off x="4332" y="1423"/>
                <a:ext cx="21" cy="5"/>
              </a:xfrm>
              <a:custGeom>
                <a:avLst/>
                <a:gdLst>
                  <a:gd name="T0" fmla="*/ 0 w 21"/>
                  <a:gd name="T1" fmla="*/ 0 h 5"/>
                  <a:gd name="T2" fmla="*/ 21 w 21"/>
                  <a:gd name="T3" fmla="*/ 5 h 5"/>
                  <a:gd name="T4" fmla="*/ 0 w 21"/>
                  <a:gd name="T5" fmla="*/ 0 h 5"/>
                </a:gdLst>
                <a:ahLst/>
                <a:cxnLst>
                  <a:cxn ang="0">
                    <a:pos x="T0" y="T1"/>
                  </a:cxn>
                  <a:cxn ang="0">
                    <a:pos x="T2" y="T3"/>
                  </a:cxn>
                  <a:cxn ang="0">
                    <a:pos x="T4" y="T5"/>
                  </a:cxn>
                </a:cxnLst>
                <a:rect l="0" t="0" r="r" b="b"/>
                <a:pathLst>
                  <a:path w="21" h="5">
                    <a:moveTo>
                      <a:pt x="0" y="0"/>
                    </a:moveTo>
                    <a:lnTo>
                      <a:pt x="21" y="5"/>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40" name="Line 473">
                <a:extLst>
                  <a:ext uri="{FF2B5EF4-FFF2-40B4-BE49-F238E27FC236}">
                    <a16:creationId xmlns:a16="http://schemas.microsoft.com/office/drawing/2014/main" id="{8A08F45E-E9F8-44AA-A6DF-DE28A3A3ECB8}"/>
                  </a:ext>
                </a:extLst>
              </p:cNvPr>
              <p:cNvSpPr>
                <a:spLocks noChangeShapeType="1"/>
              </p:cNvSpPr>
              <p:nvPr/>
            </p:nvSpPr>
            <p:spPr bwMode="auto">
              <a:xfrm>
                <a:off x="4332" y="1423"/>
                <a:ext cx="21" cy="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41" name="Freeform 474">
                <a:extLst>
                  <a:ext uri="{FF2B5EF4-FFF2-40B4-BE49-F238E27FC236}">
                    <a16:creationId xmlns:a16="http://schemas.microsoft.com/office/drawing/2014/main" id="{D4492A0A-CE1C-4660-9A56-7285AD4E9063}"/>
                  </a:ext>
                </a:extLst>
              </p:cNvPr>
              <p:cNvSpPr>
                <a:spLocks/>
              </p:cNvSpPr>
              <p:nvPr/>
            </p:nvSpPr>
            <p:spPr bwMode="auto">
              <a:xfrm>
                <a:off x="4332" y="1421"/>
                <a:ext cx="21" cy="9"/>
              </a:xfrm>
              <a:custGeom>
                <a:avLst/>
                <a:gdLst>
                  <a:gd name="T0" fmla="*/ 20 w 21"/>
                  <a:gd name="T1" fmla="*/ 9 h 9"/>
                  <a:gd name="T2" fmla="*/ 21 w 21"/>
                  <a:gd name="T3" fmla="*/ 5 h 9"/>
                  <a:gd name="T4" fmla="*/ 1 w 21"/>
                  <a:gd name="T5" fmla="*/ 0 h 9"/>
                  <a:gd name="T6" fmla="*/ 0 w 21"/>
                  <a:gd name="T7" fmla="*/ 4 h 9"/>
                  <a:gd name="T8" fmla="*/ 20 w 21"/>
                  <a:gd name="T9" fmla="*/ 9 h 9"/>
                </a:gdLst>
                <a:ahLst/>
                <a:cxnLst>
                  <a:cxn ang="0">
                    <a:pos x="T0" y="T1"/>
                  </a:cxn>
                  <a:cxn ang="0">
                    <a:pos x="T2" y="T3"/>
                  </a:cxn>
                  <a:cxn ang="0">
                    <a:pos x="T4" y="T5"/>
                  </a:cxn>
                  <a:cxn ang="0">
                    <a:pos x="T6" y="T7"/>
                  </a:cxn>
                  <a:cxn ang="0">
                    <a:pos x="T8" y="T9"/>
                  </a:cxn>
                </a:cxnLst>
                <a:rect l="0" t="0" r="r" b="b"/>
                <a:pathLst>
                  <a:path w="21" h="9">
                    <a:moveTo>
                      <a:pt x="20" y="9"/>
                    </a:moveTo>
                    <a:lnTo>
                      <a:pt x="21" y="5"/>
                    </a:lnTo>
                    <a:lnTo>
                      <a:pt x="1" y="0"/>
                    </a:lnTo>
                    <a:lnTo>
                      <a:pt x="0" y="4"/>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42" name="Freeform 475">
                <a:extLst>
                  <a:ext uri="{FF2B5EF4-FFF2-40B4-BE49-F238E27FC236}">
                    <a16:creationId xmlns:a16="http://schemas.microsoft.com/office/drawing/2014/main" id="{C8C1AFE2-D2E7-4201-98FC-B94865787326}"/>
                  </a:ext>
                </a:extLst>
              </p:cNvPr>
              <p:cNvSpPr>
                <a:spLocks/>
              </p:cNvSpPr>
              <p:nvPr/>
            </p:nvSpPr>
            <p:spPr bwMode="auto">
              <a:xfrm>
                <a:off x="4330" y="1432"/>
                <a:ext cx="11" cy="3"/>
              </a:xfrm>
              <a:custGeom>
                <a:avLst/>
                <a:gdLst>
                  <a:gd name="T0" fmla="*/ 0 w 11"/>
                  <a:gd name="T1" fmla="*/ 0 h 3"/>
                  <a:gd name="T2" fmla="*/ 11 w 11"/>
                  <a:gd name="T3" fmla="*/ 3 h 3"/>
                  <a:gd name="T4" fmla="*/ 0 w 11"/>
                  <a:gd name="T5" fmla="*/ 0 h 3"/>
                </a:gdLst>
                <a:ahLst/>
                <a:cxnLst>
                  <a:cxn ang="0">
                    <a:pos x="T0" y="T1"/>
                  </a:cxn>
                  <a:cxn ang="0">
                    <a:pos x="T2" y="T3"/>
                  </a:cxn>
                  <a:cxn ang="0">
                    <a:pos x="T4" y="T5"/>
                  </a:cxn>
                </a:cxnLst>
                <a:rect l="0" t="0" r="r" b="b"/>
                <a:pathLst>
                  <a:path w="11" h="3">
                    <a:moveTo>
                      <a:pt x="0" y="0"/>
                    </a:moveTo>
                    <a:lnTo>
                      <a:pt x="11"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43" name="Line 476">
                <a:extLst>
                  <a:ext uri="{FF2B5EF4-FFF2-40B4-BE49-F238E27FC236}">
                    <a16:creationId xmlns:a16="http://schemas.microsoft.com/office/drawing/2014/main" id="{329EF9BD-4947-4B2E-9780-C3EB5C1AD3F2}"/>
                  </a:ext>
                </a:extLst>
              </p:cNvPr>
              <p:cNvSpPr>
                <a:spLocks noChangeShapeType="1"/>
              </p:cNvSpPr>
              <p:nvPr/>
            </p:nvSpPr>
            <p:spPr bwMode="auto">
              <a:xfrm>
                <a:off x="4330" y="1432"/>
                <a:ext cx="11"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44" name="Freeform 477">
                <a:extLst>
                  <a:ext uri="{FF2B5EF4-FFF2-40B4-BE49-F238E27FC236}">
                    <a16:creationId xmlns:a16="http://schemas.microsoft.com/office/drawing/2014/main" id="{AE5967B5-E5F5-4285-8F24-C67E9A6CE93C}"/>
                  </a:ext>
                </a:extLst>
              </p:cNvPr>
              <p:cNvSpPr>
                <a:spLocks/>
              </p:cNvSpPr>
              <p:nvPr/>
            </p:nvSpPr>
            <p:spPr bwMode="auto">
              <a:xfrm>
                <a:off x="4330" y="1430"/>
                <a:ext cx="11" cy="7"/>
              </a:xfrm>
              <a:custGeom>
                <a:avLst/>
                <a:gdLst>
                  <a:gd name="T0" fmla="*/ 10 w 11"/>
                  <a:gd name="T1" fmla="*/ 7 h 7"/>
                  <a:gd name="T2" fmla="*/ 11 w 11"/>
                  <a:gd name="T3" fmla="*/ 2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45" name="Freeform 478">
                <a:extLst>
                  <a:ext uri="{FF2B5EF4-FFF2-40B4-BE49-F238E27FC236}">
                    <a16:creationId xmlns:a16="http://schemas.microsoft.com/office/drawing/2014/main" id="{B740533F-5C48-40FA-8440-5ACA363953AC}"/>
                  </a:ext>
                </a:extLst>
              </p:cNvPr>
              <p:cNvSpPr>
                <a:spLocks/>
              </p:cNvSpPr>
              <p:nvPr/>
            </p:nvSpPr>
            <p:spPr bwMode="auto">
              <a:xfrm>
                <a:off x="4329" y="1441"/>
                <a:ext cx="10" cy="3"/>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46" name="Line 479">
                <a:extLst>
                  <a:ext uri="{FF2B5EF4-FFF2-40B4-BE49-F238E27FC236}">
                    <a16:creationId xmlns:a16="http://schemas.microsoft.com/office/drawing/2014/main" id="{E5ED9708-6C62-4D48-B298-14D641D1F496}"/>
                  </a:ext>
                </a:extLst>
              </p:cNvPr>
              <p:cNvSpPr>
                <a:spLocks noChangeShapeType="1"/>
              </p:cNvSpPr>
              <p:nvPr/>
            </p:nvSpPr>
            <p:spPr bwMode="auto">
              <a:xfrm>
                <a:off x="4329" y="1441"/>
                <a:ext cx="10"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47" name="Freeform 480">
                <a:extLst>
                  <a:ext uri="{FF2B5EF4-FFF2-40B4-BE49-F238E27FC236}">
                    <a16:creationId xmlns:a16="http://schemas.microsoft.com/office/drawing/2014/main" id="{B6E8C947-69C0-4360-A85B-35D42E5B628D}"/>
                  </a:ext>
                </a:extLst>
              </p:cNvPr>
              <p:cNvSpPr>
                <a:spLocks/>
              </p:cNvSpPr>
              <p:nvPr/>
            </p:nvSpPr>
            <p:spPr bwMode="auto">
              <a:xfrm>
                <a:off x="4328" y="1439"/>
                <a:ext cx="11" cy="7"/>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48" name="Freeform 481">
                <a:extLst>
                  <a:ext uri="{FF2B5EF4-FFF2-40B4-BE49-F238E27FC236}">
                    <a16:creationId xmlns:a16="http://schemas.microsoft.com/office/drawing/2014/main" id="{1850738F-E98E-430D-9CE4-0471EE4EB02C}"/>
                  </a:ext>
                </a:extLst>
              </p:cNvPr>
              <p:cNvSpPr>
                <a:spLocks/>
              </p:cNvSpPr>
              <p:nvPr/>
            </p:nvSpPr>
            <p:spPr bwMode="auto">
              <a:xfrm>
                <a:off x="4326" y="1451"/>
                <a:ext cx="11" cy="2"/>
              </a:xfrm>
              <a:custGeom>
                <a:avLst/>
                <a:gdLst>
                  <a:gd name="T0" fmla="*/ 0 w 11"/>
                  <a:gd name="T1" fmla="*/ 0 h 2"/>
                  <a:gd name="T2" fmla="*/ 11 w 11"/>
                  <a:gd name="T3" fmla="*/ 2 h 2"/>
                  <a:gd name="T4" fmla="*/ 0 w 11"/>
                  <a:gd name="T5" fmla="*/ 0 h 2"/>
                </a:gdLst>
                <a:ahLst/>
                <a:cxnLst>
                  <a:cxn ang="0">
                    <a:pos x="T0" y="T1"/>
                  </a:cxn>
                  <a:cxn ang="0">
                    <a:pos x="T2" y="T3"/>
                  </a:cxn>
                  <a:cxn ang="0">
                    <a:pos x="T4" y="T5"/>
                  </a:cxn>
                </a:cxnLst>
                <a:rect l="0" t="0" r="r" b="b"/>
                <a:pathLst>
                  <a:path w="11" h="2">
                    <a:moveTo>
                      <a:pt x="0" y="0"/>
                    </a:moveTo>
                    <a:lnTo>
                      <a:pt x="11"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49" name="Line 482">
                <a:extLst>
                  <a:ext uri="{FF2B5EF4-FFF2-40B4-BE49-F238E27FC236}">
                    <a16:creationId xmlns:a16="http://schemas.microsoft.com/office/drawing/2014/main" id="{3D516241-74C0-47E9-8963-735A577A4C4A}"/>
                  </a:ext>
                </a:extLst>
              </p:cNvPr>
              <p:cNvSpPr>
                <a:spLocks noChangeShapeType="1"/>
              </p:cNvSpPr>
              <p:nvPr/>
            </p:nvSpPr>
            <p:spPr bwMode="auto">
              <a:xfrm>
                <a:off x="4326" y="1451"/>
                <a:ext cx="11"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50" name="Freeform 483">
                <a:extLst>
                  <a:ext uri="{FF2B5EF4-FFF2-40B4-BE49-F238E27FC236}">
                    <a16:creationId xmlns:a16="http://schemas.microsoft.com/office/drawing/2014/main" id="{C8AA7E42-3A7F-472E-A05B-AF8D92971E91}"/>
                  </a:ext>
                </a:extLst>
              </p:cNvPr>
              <p:cNvSpPr>
                <a:spLocks/>
              </p:cNvSpPr>
              <p:nvPr/>
            </p:nvSpPr>
            <p:spPr bwMode="auto">
              <a:xfrm>
                <a:off x="4326" y="1448"/>
                <a:ext cx="11" cy="7"/>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51" name="Freeform 484">
                <a:extLst>
                  <a:ext uri="{FF2B5EF4-FFF2-40B4-BE49-F238E27FC236}">
                    <a16:creationId xmlns:a16="http://schemas.microsoft.com/office/drawing/2014/main" id="{E79BA381-ABF5-43AB-A79D-B0AC8FD60493}"/>
                  </a:ext>
                </a:extLst>
              </p:cNvPr>
              <p:cNvSpPr>
                <a:spLocks/>
              </p:cNvSpPr>
              <p:nvPr/>
            </p:nvSpPr>
            <p:spPr bwMode="auto">
              <a:xfrm>
                <a:off x="4324" y="1460"/>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52" name="Line 485">
                <a:extLst>
                  <a:ext uri="{FF2B5EF4-FFF2-40B4-BE49-F238E27FC236}">
                    <a16:creationId xmlns:a16="http://schemas.microsoft.com/office/drawing/2014/main" id="{06C7B742-A0EA-4D40-9903-5A8154F575AF}"/>
                  </a:ext>
                </a:extLst>
              </p:cNvPr>
              <p:cNvSpPr>
                <a:spLocks noChangeShapeType="1"/>
              </p:cNvSpPr>
              <p:nvPr/>
            </p:nvSpPr>
            <p:spPr bwMode="auto">
              <a:xfrm>
                <a:off x="4324" y="1460"/>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53" name="Freeform 486">
                <a:extLst>
                  <a:ext uri="{FF2B5EF4-FFF2-40B4-BE49-F238E27FC236}">
                    <a16:creationId xmlns:a16="http://schemas.microsoft.com/office/drawing/2014/main" id="{DB72761C-3297-412E-BE18-0BFFF7428032}"/>
                  </a:ext>
                </a:extLst>
              </p:cNvPr>
              <p:cNvSpPr>
                <a:spLocks/>
              </p:cNvSpPr>
              <p:nvPr/>
            </p:nvSpPr>
            <p:spPr bwMode="auto">
              <a:xfrm>
                <a:off x="4324" y="1457"/>
                <a:ext cx="11" cy="7"/>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54" name="Freeform 487">
                <a:extLst>
                  <a:ext uri="{FF2B5EF4-FFF2-40B4-BE49-F238E27FC236}">
                    <a16:creationId xmlns:a16="http://schemas.microsoft.com/office/drawing/2014/main" id="{A69C76AE-4640-4CC6-9D30-3D697B4720FB}"/>
                  </a:ext>
                </a:extLst>
              </p:cNvPr>
              <p:cNvSpPr>
                <a:spLocks/>
              </p:cNvSpPr>
              <p:nvPr/>
            </p:nvSpPr>
            <p:spPr bwMode="auto">
              <a:xfrm>
                <a:off x="4322" y="1469"/>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55" name="Line 488">
                <a:extLst>
                  <a:ext uri="{FF2B5EF4-FFF2-40B4-BE49-F238E27FC236}">
                    <a16:creationId xmlns:a16="http://schemas.microsoft.com/office/drawing/2014/main" id="{49CCD5FE-20BB-4695-BD45-A58E4D074895}"/>
                  </a:ext>
                </a:extLst>
              </p:cNvPr>
              <p:cNvSpPr>
                <a:spLocks noChangeShapeType="1"/>
              </p:cNvSpPr>
              <p:nvPr/>
            </p:nvSpPr>
            <p:spPr bwMode="auto">
              <a:xfrm>
                <a:off x="4322" y="1469"/>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56" name="Freeform 489">
                <a:extLst>
                  <a:ext uri="{FF2B5EF4-FFF2-40B4-BE49-F238E27FC236}">
                    <a16:creationId xmlns:a16="http://schemas.microsoft.com/office/drawing/2014/main" id="{39D22721-0AA4-456E-88BC-A2A6FA2DFA7E}"/>
                  </a:ext>
                </a:extLst>
              </p:cNvPr>
              <p:cNvSpPr>
                <a:spLocks/>
              </p:cNvSpPr>
              <p:nvPr/>
            </p:nvSpPr>
            <p:spPr bwMode="auto">
              <a:xfrm>
                <a:off x="4322" y="1467"/>
                <a:ext cx="11" cy="6"/>
              </a:xfrm>
              <a:custGeom>
                <a:avLst/>
                <a:gdLst>
                  <a:gd name="T0" fmla="*/ 10 w 11"/>
                  <a:gd name="T1" fmla="*/ 6 h 6"/>
                  <a:gd name="T2" fmla="*/ 11 w 11"/>
                  <a:gd name="T3" fmla="*/ 2 h 6"/>
                  <a:gd name="T4" fmla="*/ 1 w 11"/>
                  <a:gd name="T5" fmla="*/ 0 h 6"/>
                  <a:gd name="T6" fmla="*/ 0 w 11"/>
                  <a:gd name="T7" fmla="*/ 4 h 6"/>
                  <a:gd name="T8" fmla="*/ 10 w 11"/>
                  <a:gd name="T9" fmla="*/ 6 h 6"/>
                </a:gdLst>
                <a:ahLst/>
                <a:cxnLst>
                  <a:cxn ang="0">
                    <a:pos x="T0" y="T1"/>
                  </a:cxn>
                  <a:cxn ang="0">
                    <a:pos x="T2" y="T3"/>
                  </a:cxn>
                  <a:cxn ang="0">
                    <a:pos x="T4" y="T5"/>
                  </a:cxn>
                  <a:cxn ang="0">
                    <a:pos x="T6" y="T7"/>
                  </a:cxn>
                  <a:cxn ang="0">
                    <a:pos x="T8" y="T9"/>
                  </a:cxn>
                </a:cxnLst>
                <a:rect l="0" t="0" r="r" b="b"/>
                <a:pathLst>
                  <a:path w="11" h="6">
                    <a:moveTo>
                      <a:pt x="10" y="6"/>
                    </a:moveTo>
                    <a:lnTo>
                      <a:pt x="11" y="2"/>
                    </a:lnTo>
                    <a:lnTo>
                      <a:pt x="1" y="0"/>
                    </a:lnTo>
                    <a:lnTo>
                      <a:pt x="0" y="4"/>
                    </a:lnTo>
                    <a:lnTo>
                      <a:pt x="1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57" name="Freeform 490">
                <a:extLst>
                  <a:ext uri="{FF2B5EF4-FFF2-40B4-BE49-F238E27FC236}">
                    <a16:creationId xmlns:a16="http://schemas.microsoft.com/office/drawing/2014/main" id="{441C3BCA-CFD5-42B8-A4E0-077B2CA912DE}"/>
                  </a:ext>
                </a:extLst>
              </p:cNvPr>
              <p:cNvSpPr>
                <a:spLocks/>
              </p:cNvSpPr>
              <p:nvPr/>
            </p:nvSpPr>
            <p:spPr bwMode="auto">
              <a:xfrm>
                <a:off x="4320" y="1478"/>
                <a:ext cx="21" cy="5"/>
              </a:xfrm>
              <a:custGeom>
                <a:avLst/>
                <a:gdLst>
                  <a:gd name="T0" fmla="*/ 0 w 21"/>
                  <a:gd name="T1" fmla="*/ 0 h 5"/>
                  <a:gd name="T2" fmla="*/ 21 w 21"/>
                  <a:gd name="T3" fmla="*/ 5 h 5"/>
                  <a:gd name="T4" fmla="*/ 0 w 21"/>
                  <a:gd name="T5" fmla="*/ 0 h 5"/>
                </a:gdLst>
                <a:ahLst/>
                <a:cxnLst>
                  <a:cxn ang="0">
                    <a:pos x="T0" y="T1"/>
                  </a:cxn>
                  <a:cxn ang="0">
                    <a:pos x="T2" y="T3"/>
                  </a:cxn>
                  <a:cxn ang="0">
                    <a:pos x="T4" y="T5"/>
                  </a:cxn>
                </a:cxnLst>
                <a:rect l="0" t="0" r="r" b="b"/>
                <a:pathLst>
                  <a:path w="21" h="5">
                    <a:moveTo>
                      <a:pt x="0" y="0"/>
                    </a:moveTo>
                    <a:lnTo>
                      <a:pt x="21" y="5"/>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58" name="Line 491">
                <a:extLst>
                  <a:ext uri="{FF2B5EF4-FFF2-40B4-BE49-F238E27FC236}">
                    <a16:creationId xmlns:a16="http://schemas.microsoft.com/office/drawing/2014/main" id="{8CEED820-F2CF-4C95-BA89-C33D9E2A8C8D}"/>
                  </a:ext>
                </a:extLst>
              </p:cNvPr>
              <p:cNvSpPr>
                <a:spLocks noChangeShapeType="1"/>
              </p:cNvSpPr>
              <p:nvPr/>
            </p:nvSpPr>
            <p:spPr bwMode="auto">
              <a:xfrm>
                <a:off x="4320" y="1478"/>
                <a:ext cx="21" cy="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59" name="Freeform 492">
                <a:extLst>
                  <a:ext uri="{FF2B5EF4-FFF2-40B4-BE49-F238E27FC236}">
                    <a16:creationId xmlns:a16="http://schemas.microsoft.com/office/drawing/2014/main" id="{CCF3622C-7602-488D-9989-53A64F8017EE}"/>
                  </a:ext>
                </a:extLst>
              </p:cNvPr>
              <p:cNvSpPr>
                <a:spLocks/>
              </p:cNvSpPr>
              <p:nvPr/>
            </p:nvSpPr>
            <p:spPr bwMode="auto">
              <a:xfrm>
                <a:off x="4320" y="1476"/>
                <a:ext cx="21" cy="9"/>
              </a:xfrm>
              <a:custGeom>
                <a:avLst/>
                <a:gdLst>
                  <a:gd name="T0" fmla="*/ 20 w 21"/>
                  <a:gd name="T1" fmla="*/ 9 h 9"/>
                  <a:gd name="T2" fmla="*/ 21 w 21"/>
                  <a:gd name="T3" fmla="*/ 4 h 9"/>
                  <a:gd name="T4" fmla="*/ 1 w 21"/>
                  <a:gd name="T5" fmla="*/ 0 h 9"/>
                  <a:gd name="T6" fmla="*/ 0 w 21"/>
                  <a:gd name="T7" fmla="*/ 4 h 9"/>
                  <a:gd name="T8" fmla="*/ 20 w 21"/>
                  <a:gd name="T9" fmla="*/ 9 h 9"/>
                </a:gdLst>
                <a:ahLst/>
                <a:cxnLst>
                  <a:cxn ang="0">
                    <a:pos x="T0" y="T1"/>
                  </a:cxn>
                  <a:cxn ang="0">
                    <a:pos x="T2" y="T3"/>
                  </a:cxn>
                  <a:cxn ang="0">
                    <a:pos x="T4" y="T5"/>
                  </a:cxn>
                  <a:cxn ang="0">
                    <a:pos x="T6" y="T7"/>
                  </a:cxn>
                  <a:cxn ang="0">
                    <a:pos x="T8" y="T9"/>
                  </a:cxn>
                </a:cxnLst>
                <a:rect l="0" t="0" r="r" b="b"/>
                <a:pathLst>
                  <a:path w="21" h="9">
                    <a:moveTo>
                      <a:pt x="20" y="9"/>
                    </a:moveTo>
                    <a:lnTo>
                      <a:pt x="21" y="4"/>
                    </a:lnTo>
                    <a:lnTo>
                      <a:pt x="1" y="0"/>
                    </a:lnTo>
                    <a:lnTo>
                      <a:pt x="0" y="4"/>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60" name="Freeform 493">
                <a:extLst>
                  <a:ext uri="{FF2B5EF4-FFF2-40B4-BE49-F238E27FC236}">
                    <a16:creationId xmlns:a16="http://schemas.microsoft.com/office/drawing/2014/main" id="{0B14BEE0-E119-4345-82BF-808AF54D6971}"/>
                  </a:ext>
                </a:extLst>
              </p:cNvPr>
              <p:cNvSpPr>
                <a:spLocks/>
              </p:cNvSpPr>
              <p:nvPr/>
            </p:nvSpPr>
            <p:spPr bwMode="auto">
              <a:xfrm>
                <a:off x="4318" y="1487"/>
                <a:ext cx="11" cy="2"/>
              </a:xfrm>
              <a:custGeom>
                <a:avLst/>
                <a:gdLst>
                  <a:gd name="T0" fmla="*/ 0 w 11"/>
                  <a:gd name="T1" fmla="*/ 0 h 2"/>
                  <a:gd name="T2" fmla="*/ 11 w 11"/>
                  <a:gd name="T3" fmla="*/ 2 h 2"/>
                  <a:gd name="T4" fmla="*/ 0 w 11"/>
                  <a:gd name="T5" fmla="*/ 0 h 2"/>
                </a:gdLst>
                <a:ahLst/>
                <a:cxnLst>
                  <a:cxn ang="0">
                    <a:pos x="T0" y="T1"/>
                  </a:cxn>
                  <a:cxn ang="0">
                    <a:pos x="T2" y="T3"/>
                  </a:cxn>
                  <a:cxn ang="0">
                    <a:pos x="T4" y="T5"/>
                  </a:cxn>
                </a:cxnLst>
                <a:rect l="0" t="0" r="r" b="b"/>
                <a:pathLst>
                  <a:path w="11" h="2">
                    <a:moveTo>
                      <a:pt x="0" y="0"/>
                    </a:moveTo>
                    <a:lnTo>
                      <a:pt x="11"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61" name="Line 494">
                <a:extLst>
                  <a:ext uri="{FF2B5EF4-FFF2-40B4-BE49-F238E27FC236}">
                    <a16:creationId xmlns:a16="http://schemas.microsoft.com/office/drawing/2014/main" id="{F3503EE3-1E7F-45A8-9494-1BECDE90A45D}"/>
                  </a:ext>
                </a:extLst>
              </p:cNvPr>
              <p:cNvSpPr>
                <a:spLocks noChangeShapeType="1"/>
              </p:cNvSpPr>
              <p:nvPr/>
            </p:nvSpPr>
            <p:spPr bwMode="auto">
              <a:xfrm>
                <a:off x="4318" y="1487"/>
                <a:ext cx="11"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62" name="Freeform 495">
                <a:extLst>
                  <a:ext uri="{FF2B5EF4-FFF2-40B4-BE49-F238E27FC236}">
                    <a16:creationId xmlns:a16="http://schemas.microsoft.com/office/drawing/2014/main" id="{86A1C456-2531-4D32-AF66-556E6DF439D1}"/>
                  </a:ext>
                </a:extLst>
              </p:cNvPr>
              <p:cNvSpPr>
                <a:spLocks/>
              </p:cNvSpPr>
              <p:nvPr/>
            </p:nvSpPr>
            <p:spPr bwMode="auto">
              <a:xfrm>
                <a:off x="4318" y="1485"/>
                <a:ext cx="11" cy="7"/>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63" name="Freeform 496">
                <a:extLst>
                  <a:ext uri="{FF2B5EF4-FFF2-40B4-BE49-F238E27FC236}">
                    <a16:creationId xmlns:a16="http://schemas.microsoft.com/office/drawing/2014/main" id="{9F876D6D-11D1-42A6-8AA9-D5ACE8A1F2E3}"/>
                  </a:ext>
                </a:extLst>
              </p:cNvPr>
              <p:cNvSpPr>
                <a:spLocks/>
              </p:cNvSpPr>
              <p:nvPr/>
            </p:nvSpPr>
            <p:spPr bwMode="auto">
              <a:xfrm>
                <a:off x="4316" y="1496"/>
                <a:ext cx="11" cy="3"/>
              </a:xfrm>
              <a:custGeom>
                <a:avLst/>
                <a:gdLst>
                  <a:gd name="T0" fmla="*/ 0 w 11"/>
                  <a:gd name="T1" fmla="*/ 0 h 3"/>
                  <a:gd name="T2" fmla="*/ 11 w 11"/>
                  <a:gd name="T3" fmla="*/ 3 h 3"/>
                  <a:gd name="T4" fmla="*/ 0 w 11"/>
                  <a:gd name="T5" fmla="*/ 0 h 3"/>
                </a:gdLst>
                <a:ahLst/>
                <a:cxnLst>
                  <a:cxn ang="0">
                    <a:pos x="T0" y="T1"/>
                  </a:cxn>
                  <a:cxn ang="0">
                    <a:pos x="T2" y="T3"/>
                  </a:cxn>
                  <a:cxn ang="0">
                    <a:pos x="T4" y="T5"/>
                  </a:cxn>
                </a:cxnLst>
                <a:rect l="0" t="0" r="r" b="b"/>
                <a:pathLst>
                  <a:path w="11" h="3">
                    <a:moveTo>
                      <a:pt x="0" y="0"/>
                    </a:moveTo>
                    <a:lnTo>
                      <a:pt x="11"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64" name="Line 497">
                <a:extLst>
                  <a:ext uri="{FF2B5EF4-FFF2-40B4-BE49-F238E27FC236}">
                    <a16:creationId xmlns:a16="http://schemas.microsoft.com/office/drawing/2014/main" id="{053CC629-107A-4070-B017-CA79D10FC95D}"/>
                  </a:ext>
                </a:extLst>
              </p:cNvPr>
              <p:cNvSpPr>
                <a:spLocks noChangeShapeType="1"/>
              </p:cNvSpPr>
              <p:nvPr/>
            </p:nvSpPr>
            <p:spPr bwMode="auto">
              <a:xfrm>
                <a:off x="4316" y="1496"/>
                <a:ext cx="11"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65" name="Freeform 498">
                <a:extLst>
                  <a:ext uri="{FF2B5EF4-FFF2-40B4-BE49-F238E27FC236}">
                    <a16:creationId xmlns:a16="http://schemas.microsoft.com/office/drawing/2014/main" id="{EA512E69-4C21-4943-97D5-79FE46CBC94C}"/>
                  </a:ext>
                </a:extLst>
              </p:cNvPr>
              <p:cNvSpPr>
                <a:spLocks/>
              </p:cNvSpPr>
              <p:nvPr/>
            </p:nvSpPr>
            <p:spPr bwMode="auto">
              <a:xfrm>
                <a:off x="4316" y="1494"/>
                <a:ext cx="11" cy="7"/>
              </a:xfrm>
              <a:custGeom>
                <a:avLst/>
                <a:gdLst>
                  <a:gd name="T0" fmla="*/ 10 w 11"/>
                  <a:gd name="T1" fmla="*/ 7 h 7"/>
                  <a:gd name="T2" fmla="*/ 11 w 11"/>
                  <a:gd name="T3" fmla="*/ 2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66" name="Freeform 499">
                <a:extLst>
                  <a:ext uri="{FF2B5EF4-FFF2-40B4-BE49-F238E27FC236}">
                    <a16:creationId xmlns:a16="http://schemas.microsoft.com/office/drawing/2014/main" id="{EAAD443A-37D9-4360-83A2-3EFB37639556}"/>
                  </a:ext>
                </a:extLst>
              </p:cNvPr>
              <p:cNvSpPr>
                <a:spLocks/>
              </p:cNvSpPr>
              <p:nvPr/>
            </p:nvSpPr>
            <p:spPr bwMode="auto">
              <a:xfrm>
                <a:off x="4314" y="1505"/>
                <a:ext cx="10" cy="3"/>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67" name="Line 500">
                <a:extLst>
                  <a:ext uri="{FF2B5EF4-FFF2-40B4-BE49-F238E27FC236}">
                    <a16:creationId xmlns:a16="http://schemas.microsoft.com/office/drawing/2014/main" id="{BE596199-BEF1-4B6E-A893-8DC6AC7ED2AF}"/>
                  </a:ext>
                </a:extLst>
              </p:cNvPr>
              <p:cNvSpPr>
                <a:spLocks noChangeShapeType="1"/>
              </p:cNvSpPr>
              <p:nvPr/>
            </p:nvSpPr>
            <p:spPr bwMode="auto">
              <a:xfrm>
                <a:off x="4314" y="1505"/>
                <a:ext cx="10"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68" name="Freeform 501">
                <a:extLst>
                  <a:ext uri="{FF2B5EF4-FFF2-40B4-BE49-F238E27FC236}">
                    <a16:creationId xmlns:a16="http://schemas.microsoft.com/office/drawing/2014/main" id="{6B39AF6D-73F1-460D-B946-668C7205D568}"/>
                  </a:ext>
                </a:extLst>
              </p:cNvPr>
              <p:cNvSpPr>
                <a:spLocks/>
              </p:cNvSpPr>
              <p:nvPr/>
            </p:nvSpPr>
            <p:spPr bwMode="auto">
              <a:xfrm>
                <a:off x="4314" y="1503"/>
                <a:ext cx="11" cy="7"/>
              </a:xfrm>
              <a:custGeom>
                <a:avLst/>
                <a:gdLst>
                  <a:gd name="T0" fmla="*/ 10 w 11"/>
                  <a:gd name="T1" fmla="*/ 7 h 7"/>
                  <a:gd name="T2" fmla="*/ 11 w 11"/>
                  <a:gd name="T3" fmla="*/ 2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69" name="Freeform 502">
                <a:extLst>
                  <a:ext uri="{FF2B5EF4-FFF2-40B4-BE49-F238E27FC236}">
                    <a16:creationId xmlns:a16="http://schemas.microsoft.com/office/drawing/2014/main" id="{383B466B-7850-4018-93CA-36F79F58EF70}"/>
                  </a:ext>
                </a:extLst>
              </p:cNvPr>
              <p:cNvSpPr>
                <a:spLocks/>
              </p:cNvSpPr>
              <p:nvPr/>
            </p:nvSpPr>
            <p:spPr bwMode="auto">
              <a:xfrm>
                <a:off x="4312" y="1515"/>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70" name="Line 503">
                <a:extLst>
                  <a:ext uri="{FF2B5EF4-FFF2-40B4-BE49-F238E27FC236}">
                    <a16:creationId xmlns:a16="http://schemas.microsoft.com/office/drawing/2014/main" id="{083A6C70-6A38-4750-969C-74A141701718}"/>
                  </a:ext>
                </a:extLst>
              </p:cNvPr>
              <p:cNvSpPr>
                <a:spLocks noChangeShapeType="1"/>
              </p:cNvSpPr>
              <p:nvPr/>
            </p:nvSpPr>
            <p:spPr bwMode="auto">
              <a:xfrm>
                <a:off x="4312" y="1515"/>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71" name="Freeform 504">
                <a:extLst>
                  <a:ext uri="{FF2B5EF4-FFF2-40B4-BE49-F238E27FC236}">
                    <a16:creationId xmlns:a16="http://schemas.microsoft.com/office/drawing/2014/main" id="{FE4972CC-C5CC-4EF1-A5FF-78E0DB1E2017}"/>
                  </a:ext>
                </a:extLst>
              </p:cNvPr>
              <p:cNvSpPr>
                <a:spLocks/>
              </p:cNvSpPr>
              <p:nvPr/>
            </p:nvSpPr>
            <p:spPr bwMode="auto">
              <a:xfrm>
                <a:off x="4312" y="1512"/>
                <a:ext cx="11" cy="7"/>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72" name="Freeform 505">
                <a:extLst>
                  <a:ext uri="{FF2B5EF4-FFF2-40B4-BE49-F238E27FC236}">
                    <a16:creationId xmlns:a16="http://schemas.microsoft.com/office/drawing/2014/main" id="{21FBEFB1-AC47-46D0-B234-17587470B2F8}"/>
                  </a:ext>
                </a:extLst>
              </p:cNvPr>
              <p:cNvSpPr>
                <a:spLocks/>
              </p:cNvSpPr>
              <p:nvPr/>
            </p:nvSpPr>
            <p:spPr bwMode="auto">
              <a:xfrm>
                <a:off x="4310" y="1524"/>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73" name="Line 506">
                <a:extLst>
                  <a:ext uri="{FF2B5EF4-FFF2-40B4-BE49-F238E27FC236}">
                    <a16:creationId xmlns:a16="http://schemas.microsoft.com/office/drawing/2014/main" id="{BCBA3DC9-4032-4E84-975B-3F94E35F52AC}"/>
                  </a:ext>
                </a:extLst>
              </p:cNvPr>
              <p:cNvSpPr>
                <a:spLocks noChangeShapeType="1"/>
              </p:cNvSpPr>
              <p:nvPr/>
            </p:nvSpPr>
            <p:spPr bwMode="auto">
              <a:xfrm>
                <a:off x="4310" y="1524"/>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74" name="Freeform 507">
                <a:extLst>
                  <a:ext uri="{FF2B5EF4-FFF2-40B4-BE49-F238E27FC236}">
                    <a16:creationId xmlns:a16="http://schemas.microsoft.com/office/drawing/2014/main" id="{2661927A-5AB9-4AE8-9CFE-D7B9715D1CC0}"/>
                  </a:ext>
                </a:extLst>
              </p:cNvPr>
              <p:cNvSpPr>
                <a:spLocks/>
              </p:cNvSpPr>
              <p:nvPr/>
            </p:nvSpPr>
            <p:spPr bwMode="auto">
              <a:xfrm>
                <a:off x="4310" y="1521"/>
                <a:ext cx="11" cy="7"/>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75" name="Freeform 508">
                <a:extLst>
                  <a:ext uri="{FF2B5EF4-FFF2-40B4-BE49-F238E27FC236}">
                    <a16:creationId xmlns:a16="http://schemas.microsoft.com/office/drawing/2014/main" id="{6ACF4BE0-A59F-494F-AEAC-C4FD6983CC37}"/>
                  </a:ext>
                </a:extLst>
              </p:cNvPr>
              <p:cNvSpPr>
                <a:spLocks/>
              </p:cNvSpPr>
              <p:nvPr/>
            </p:nvSpPr>
            <p:spPr bwMode="auto">
              <a:xfrm>
                <a:off x="4308" y="1533"/>
                <a:ext cx="21" cy="4"/>
              </a:xfrm>
              <a:custGeom>
                <a:avLst/>
                <a:gdLst>
                  <a:gd name="T0" fmla="*/ 0 w 21"/>
                  <a:gd name="T1" fmla="*/ 0 h 4"/>
                  <a:gd name="T2" fmla="*/ 21 w 21"/>
                  <a:gd name="T3" fmla="*/ 4 h 4"/>
                  <a:gd name="T4" fmla="*/ 0 w 21"/>
                  <a:gd name="T5" fmla="*/ 0 h 4"/>
                </a:gdLst>
                <a:ahLst/>
                <a:cxnLst>
                  <a:cxn ang="0">
                    <a:pos x="T0" y="T1"/>
                  </a:cxn>
                  <a:cxn ang="0">
                    <a:pos x="T2" y="T3"/>
                  </a:cxn>
                  <a:cxn ang="0">
                    <a:pos x="T4" y="T5"/>
                  </a:cxn>
                </a:cxnLst>
                <a:rect l="0" t="0" r="r" b="b"/>
                <a:pathLst>
                  <a:path w="21" h="4">
                    <a:moveTo>
                      <a:pt x="0" y="0"/>
                    </a:moveTo>
                    <a:lnTo>
                      <a:pt x="21" y="4"/>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76" name="Line 509">
                <a:extLst>
                  <a:ext uri="{FF2B5EF4-FFF2-40B4-BE49-F238E27FC236}">
                    <a16:creationId xmlns:a16="http://schemas.microsoft.com/office/drawing/2014/main" id="{D4FD4117-C248-4D9F-8B00-1A359E62B5CB}"/>
                  </a:ext>
                </a:extLst>
              </p:cNvPr>
              <p:cNvSpPr>
                <a:spLocks noChangeShapeType="1"/>
              </p:cNvSpPr>
              <p:nvPr/>
            </p:nvSpPr>
            <p:spPr bwMode="auto">
              <a:xfrm>
                <a:off x="4308" y="1533"/>
                <a:ext cx="21" cy="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77" name="Freeform 510">
                <a:extLst>
                  <a:ext uri="{FF2B5EF4-FFF2-40B4-BE49-F238E27FC236}">
                    <a16:creationId xmlns:a16="http://schemas.microsoft.com/office/drawing/2014/main" id="{5E471752-CA09-4B3E-AA9D-65F11933868A}"/>
                  </a:ext>
                </a:extLst>
              </p:cNvPr>
              <p:cNvSpPr>
                <a:spLocks/>
              </p:cNvSpPr>
              <p:nvPr/>
            </p:nvSpPr>
            <p:spPr bwMode="auto">
              <a:xfrm>
                <a:off x="4308" y="1531"/>
                <a:ext cx="21" cy="9"/>
              </a:xfrm>
              <a:custGeom>
                <a:avLst/>
                <a:gdLst>
                  <a:gd name="T0" fmla="*/ 20 w 21"/>
                  <a:gd name="T1" fmla="*/ 9 h 9"/>
                  <a:gd name="T2" fmla="*/ 21 w 21"/>
                  <a:gd name="T3" fmla="*/ 4 h 9"/>
                  <a:gd name="T4" fmla="*/ 1 w 21"/>
                  <a:gd name="T5" fmla="*/ 0 h 9"/>
                  <a:gd name="T6" fmla="*/ 0 w 21"/>
                  <a:gd name="T7" fmla="*/ 4 h 9"/>
                  <a:gd name="T8" fmla="*/ 20 w 21"/>
                  <a:gd name="T9" fmla="*/ 9 h 9"/>
                </a:gdLst>
                <a:ahLst/>
                <a:cxnLst>
                  <a:cxn ang="0">
                    <a:pos x="T0" y="T1"/>
                  </a:cxn>
                  <a:cxn ang="0">
                    <a:pos x="T2" y="T3"/>
                  </a:cxn>
                  <a:cxn ang="0">
                    <a:pos x="T4" y="T5"/>
                  </a:cxn>
                  <a:cxn ang="0">
                    <a:pos x="T6" y="T7"/>
                  </a:cxn>
                  <a:cxn ang="0">
                    <a:pos x="T8" y="T9"/>
                  </a:cxn>
                </a:cxnLst>
                <a:rect l="0" t="0" r="r" b="b"/>
                <a:pathLst>
                  <a:path w="21" h="9">
                    <a:moveTo>
                      <a:pt x="20" y="9"/>
                    </a:moveTo>
                    <a:lnTo>
                      <a:pt x="21" y="4"/>
                    </a:lnTo>
                    <a:lnTo>
                      <a:pt x="1" y="0"/>
                    </a:lnTo>
                    <a:lnTo>
                      <a:pt x="0" y="4"/>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78" name="Freeform 511">
                <a:extLst>
                  <a:ext uri="{FF2B5EF4-FFF2-40B4-BE49-F238E27FC236}">
                    <a16:creationId xmlns:a16="http://schemas.microsoft.com/office/drawing/2014/main" id="{7E301954-9411-4305-AC62-2D6BE2EF2EDB}"/>
                  </a:ext>
                </a:extLst>
              </p:cNvPr>
              <p:cNvSpPr>
                <a:spLocks/>
              </p:cNvSpPr>
              <p:nvPr/>
            </p:nvSpPr>
            <p:spPr bwMode="auto">
              <a:xfrm>
                <a:off x="4306" y="1542"/>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79" name="Line 512">
                <a:extLst>
                  <a:ext uri="{FF2B5EF4-FFF2-40B4-BE49-F238E27FC236}">
                    <a16:creationId xmlns:a16="http://schemas.microsoft.com/office/drawing/2014/main" id="{C09815F7-61CD-4A5B-ADB8-A4FF1A218CB1}"/>
                  </a:ext>
                </a:extLst>
              </p:cNvPr>
              <p:cNvSpPr>
                <a:spLocks noChangeShapeType="1"/>
              </p:cNvSpPr>
              <p:nvPr/>
            </p:nvSpPr>
            <p:spPr bwMode="auto">
              <a:xfrm>
                <a:off x="4306" y="1542"/>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80" name="Freeform 513">
                <a:extLst>
                  <a:ext uri="{FF2B5EF4-FFF2-40B4-BE49-F238E27FC236}">
                    <a16:creationId xmlns:a16="http://schemas.microsoft.com/office/drawing/2014/main" id="{8E949ED3-FA5A-41A8-9F80-ADD6C55A7492}"/>
                  </a:ext>
                </a:extLst>
              </p:cNvPr>
              <p:cNvSpPr>
                <a:spLocks/>
              </p:cNvSpPr>
              <p:nvPr/>
            </p:nvSpPr>
            <p:spPr bwMode="auto">
              <a:xfrm>
                <a:off x="4306" y="1540"/>
                <a:ext cx="11" cy="7"/>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81" name="Freeform 514">
                <a:extLst>
                  <a:ext uri="{FF2B5EF4-FFF2-40B4-BE49-F238E27FC236}">
                    <a16:creationId xmlns:a16="http://schemas.microsoft.com/office/drawing/2014/main" id="{FC3334AB-6836-4E7B-9629-37CBBC981F6E}"/>
                  </a:ext>
                </a:extLst>
              </p:cNvPr>
              <p:cNvSpPr>
                <a:spLocks/>
              </p:cNvSpPr>
              <p:nvPr/>
            </p:nvSpPr>
            <p:spPr bwMode="auto">
              <a:xfrm>
                <a:off x="4304" y="1551"/>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82" name="Line 515">
                <a:extLst>
                  <a:ext uri="{FF2B5EF4-FFF2-40B4-BE49-F238E27FC236}">
                    <a16:creationId xmlns:a16="http://schemas.microsoft.com/office/drawing/2014/main" id="{D4E91CFE-1FA6-4A5C-9174-F921E4FBC712}"/>
                  </a:ext>
                </a:extLst>
              </p:cNvPr>
              <p:cNvSpPr>
                <a:spLocks noChangeShapeType="1"/>
              </p:cNvSpPr>
              <p:nvPr/>
            </p:nvSpPr>
            <p:spPr bwMode="auto">
              <a:xfrm>
                <a:off x="4304" y="1551"/>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83" name="Freeform 516">
                <a:extLst>
                  <a:ext uri="{FF2B5EF4-FFF2-40B4-BE49-F238E27FC236}">
                    <a16:creationId xmlns:a16="http://schemas.microsoft.com/office/drawing/2014/main" id="{CE5FEBB9-A10C-4AE0-9104-08E79BCF5549}"/>
                  </a:ext>
                </a:extLst>
              </p:cNvPr>
              <p:cNvSpPr>
                <a:spLocks/>
              </p:cNvSpPr>
              <p:nvPr/>
            </p:nvSpPr>
            <p:spPr bwMode="auto">
              <a:xfrm>
                <a:off x="4304" y="1549"/>
                <a:ext cx="11" cy="7"/>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84" name="Freeform 517">
                <a:extLst>
                  <a:ext uri="{FF2B5EF4-FFF2-40B4-BE49-F238E27FC236}">
                    <a16:creationId xmlns:a16="http://schemas.microsoft.com/office/drawing/2014/main" id="{1300D18F-C4E4-49AC-8BA0-0FC5320F0E48}"/>
                  </a:ext>
                </a:extLst>
              </p:cNvPr>
              <p:cNvSpPr>
                <a:spLocks/>
              </p:cNvSpPr>
              <p:nvPr/>
            </p:nvSpPr>
            <p:spPr bwMode="auto">
              <a:xfrm>
                <a:off x="4302" y="1560"/>
                <a:ext cx="10" cy="3"/>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85" name="Line 518">
                <a:extLst>
                  <a:ext uri="{FF2B5EF4-FFF2-40B4-BE49-F238E27FC236}">
                    <a16:creationId xmlns:a16="http://schemas.microsoft.com/office/drawing/2014/main" id="{963ED134-4B01-419B-AB71-BC8C9E809E39}"/>
                  </a:ext>
                </a:extLst>
              </p:cNvPr>
              <p:cNvSpPr>
                <a:spLocks noChangeShapeType="1"/>
              </p:cNvSpPr>
              <p:nvPr/>
            </p:nvSpPr>
            <p:spPr bwMode="auto">
              <a:xfrm>
                <a:off x="4302" y="1560"/>
                <a:ext cx="10"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86" name="Freeform 519">
                <a:extLst>
                  <a:ext uri="{FF2B5EF4-FFF2-40B4-BE49-F238E27FC236}">
                    <a16:creationId xmlns:a16="http://schemas.microsoft.com/office/drawing/2014/main" id="{14D0DFEF-0BA4-4CEA-9BBC-E57AB537C8C5}"/>
                  </a:ext>
                </a:extLst>
              </p:cNvPr>
              <p:cNvSpPr>
                <a:spLocks/>
              </p:cNvSpPr>
              <p:nvPr/>
            </p:nvSpPr>
            <p:spPr bwMode="auto">
              <a:xfrm>
                <a:off x="4302" y="1558"/>
                <a:ext cx="11" cy="7"/>
              </a:xfrm>
              <a:custGeom>
                <a:avLst/>
                <a:gdLst>
                  <a:gd name="T0" fmla="*/ 10 w 11"/>
                  <a:gd name="T1" fmla="*/ 7 h 7"/>
                  <a:gd name="T2" fmla="*/ 11 w 11"/>
                  <a:gd name="T3" fmla="*/ 2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87" name="Freeform 520">
                <a:extLst>
                  <a:ext uri="{FF2B5EF4-FFF2-40B4-BE49-F238E27FC236}">
                    <a16:creationId xmlns:a16="http://schemas.microsoft.com/office/drawing/2014/main" id="{EB32B6C3-C8B7-46DD-A58B-BDA5EAA8BCB5}"/>
                  </a:ext>
                </a:extLst>
              </p:cNvPr>
              <p:cNvSpPr>
                <a:spLocks/>
              </p:cNvSpPr>
              <p:nvPr/>
            </p:nvSpPr>
            <p:spPr bwMode="auto">
              <a:xfrm>
                <a:off x="4300" y="1569"/>
                <a:ext cx="10" cy="3"/>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88" name="Line 521">
                <a:extLst>
                  <a:ext uri="{FF2B5EF4-FFF2-40B4-BE49-F238E27FC236}">
                    <a16:creationId xmlns:a16="http://schemas.microsoft.com/office/drawing/2014/main" id="{BC835C00-5C9E-4076-85DD-A91E5B2C1627}"/>
                  </a:ext>
                </a:extLst>
              </p:cNvPr>
              <p:cNvSpPr>
                <a:spLocks noChangeShapeType="1"/>
              </p:cNvSpPr>
              <p:nvPr/>
            </p:nvSpPr>
            <p:spPr bwMode="auto">
              <a:xfrm>
                <a:off x="4300" y="1569"/>
                <a:ext cx="10"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89" name="Freeform 522">
                <a:extLst>
                  <a:ext uri="{FF2B5EF4-FFF2-40B4-BE49-F238E27FC236}">
                    <a16:creationId xmlns:a16="http://schemas.microsoft.com/office/drawing/2014/main" id="{2C545EE6-E032-4DA7-8F47-59C437D198C6}"/>
                  </a:ext>
                </a:extLst>
              </p:cNvPr>
              <p:cNvSpPr>
                <a:spLocks/>
              </p:cNvSpPr>
              <p:nvPr/>
            </p:nvSpPr>
            <p:spPr bwMode="auto">
              <a:xfrm>
                <a:off x="4300" y="1567"/>
                <a:ext cx="11" cy="7"/>
              </a:xfrm>
              <a:custGeom>
                <a:avLst/>
                <a:gdLst>
                  <a:gd name="T0" fmla="*/ 10 w 11"/>
                  <a:gd name="T1" fmla="*/ 7 h 7"/>
                  <a:gd name="T2" fmla="*/ 11 w 11"/>
                  <a:gd name="T3" fmla="*/ 2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90" name="Freeform 523">
                <a:extLst>
                  <a:ext uri="{FF2B5EF4-FFF2-40B4-BE49-F238E27FC236}">
                    <a16:creationId xmlns:a16="http://schemas.microsoft.com/office/drawing/2014/main" id="{064603BB-372B-4580-AB8A-F983DF3E4D1A}"/>
                  </a:ext>
                </a:extLst>
              </p:cNvPr>
              <p:cNvSpPr>
                <a:spLocks/>
              </p:cNvSpPr>
              <p:nvPr/>
            </p:nvSpPr>
            <p:spPr bwMode="auto">
              <a:xfrm>
                <a:off x="4298" y="1579"/>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91" name="Line 524">
                <a:extLst>
                  <a:ext uri="{FF2B5EF4-FFF2-40B4-BE49-F238E27FC236}">
                    <a16:creationId xmlns:a16="http://schemas.microsoft.com/office/drawing/2014/main" id="{18789F01-8612-440C-A604-94181C320982}"/>
                  </a:ext>
                </a:extLst>
              </p:cNvPr>
              <p:cNvSpPr>
                <a:spLocks noChangeShapeType="1"/>
              </p:cNvSpPr>
              <p:nvPr/>
            </p:nvSpPr>
            <p:spPr bwMode="auto">
              <a:xfrm>
                <a:off x="4298" y="1579"/>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92" name="Freeform 525">
                <a:extLst>
                  <a:ext uri="{FF2B5EF4-FFF2-40B4-BE49-F238E27FC236}">
                    <a16:creationId xmlns:a16="http://schemas.microsoft.com/office/drawing/2014/main" id="{D63F7602-62E8-497B-9FA2-39E75BBF6E92}"/>
                  </a:ext>
                </a:extLst>
              </p:cNvPr>
              <p:cNvSpPr>
                <a:spLocks/>
              </p:cNvSpPr>
              <p:nvPr/>
            </p:nvSpPr>
            <p:spPr bwMode="auto">
              <a:xfrm>
                <a:off x="4298" y="1576"/>
                <a:ext cx="11" cy="7"/>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93" name="Freeform 526">
                <a:extLst>
                  <a:ext uri="{FF2B5EF4-FFF2-40B4-BE49-F238E27FC236}">
                    <a16:creationId xmlns:a16="http://schemas.microsoft.com/office/drawing/2014/main" id="{BBF04511-3695-4F86-9B90-897D968C3EBE}"/>
                  </a:ext>
                </a:extLst>
              </p:cNvPr>
              <p:cNvSpPr>
                <a:spLocks/>
              </p:cNvSpPr>
              <p:nvPr/>
            </p:nvSpPr>
            <p:spPr bwMode="auto">
              <a:xfrm>
                <a:off x="4296" y="1588"/>
                <a:ext cx="20" cy="4"/>
              </a:xfrm>
              <a:custGeom>
                <a:avLst/>
                <a:gdLst>
                  <a:gd name="T0" fmla="*/ 0 w 20"/>
                  <a:gd name="T1" fmla="*/ 0 h 4"/>
                  <a:gd name="T2" fmla="*/ 20 w 20"/>
                  <a:gd name="T3" fmla="*/ 4 h 4"/>
                  <a:gd name="T4" fmla="*/ 0 w 20"/>
                  <a:gd name="T5" fmla="*/ 0 h 4"/>
                </a:gdLst>
                <a:ahLst/>
                <a:cxnLst>
                  <a:cxn ang="0">
                    <a:pos x="T0" y="T1"/>
                  </a:cxn>
                  <a:cxn ang="0">
                    <a:pos x="T2" y="T3"/>
                  </a:cxn>
                  <a:cxn ang="0">
                    <a:pos x="T4" y="T5"/>
                  </a:cxn>
                </a:cxnLst>
                <a:rect l="0" t="0" r="r" b="b"/>
                <a:pathLst>
                  <a:path w="20" h="4">
                    <a:moveTo>
                      <a:pt x="0" y="0"/>
                    </a:moveTo>
                    <a:lnTo>
                      <a:pt x="20" y="4"/>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94" name="Line 527">
                <a:extLst>
                  <a:ext uri="{FF2B5EF4-FFF2-40B4-BE49-F238E27FC236}">
                    <a16:creationId xmlns:a16="http://schemas.microsoft.com/office/drawing/2014/main" id="{5D4121FD-599A-44B8-9924-A0BBE741DA8C}"/>
                  </a:ext>
                </a:extLst>
              </p:cNvPr>
              <p:cNvSpPr>
                <a:spLocks noChangeShapeType="1"/>
              </p:cNvSpPr>
              <p:nvPr/>
            </p:nvSpPr>
            <p:spPr bwMode="auto">
              <a:xfrm>
                <a:off x="4296" y="1588"/>
                <a:ext cx="20" cy="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95" name="Freeform 528">
                <a:extLst>
                  <a:ext uri="{FF2B5EF4-FFF2-40B4-BE49-F238E27FC236}">
                    <a16:creationId xmlns:a16="http://schemas.microsoft.com/office/drawing/2014/main" id="{C9848DBC-65F6-4436-A7DA-C7382F9579E3}"/>
                  </a:ext>
                </a:extLst>
              </p:cNvPr>
              <p:cNvSpPr>
                <a:spLocks/>
              </p:cNvSpPr>
              <p:nvPr/>
            </p:nvSpPr>
            <p:spPr bwMode="auto">
              <a:xfrm>
                <a:off x="4296" y="1585"/>
                <a:ext cx="21" cy="10"/>
              </a:xfrm>
              <a:custGeom>
                <a:avLst/>
                <a:gdLst>
                  <a:gd name="T0" fmla="*/ 20 w 21"/>
                  <a:gd name="T1" fmla="*/ 10 h 10"/>
                  <a:gd name="T2" fmla="*/ 21 w 21"/>
                  <a:gd name="T3" fmla="*/ 5 h 10"/>
                  <a:gd name="T4" fmla="*/ 1 w 21"/>
                  <a:gd name="T5" fmla="*/ 0 h 10"/>
                  <a:gd name="T6" fmla="*/ 0 w 21"/>
                  <a:gd name="T7" fmla="*/ 5 h 10"/>
                  <a:gd name="T8" fmla="*/ 20 w 21"/>
                  <a:gd name="T9" fmla="*/ 10 h 10"/>
                </a:gdLst>
                <a:ahLst/>
                <a:cxnLst>
                  <a:cxn ang="0">
                    <a:pos x="T0" y="T1"/>
                  </a:cxn>
                  <a:cxn ang="0">
                    <a:pos x="T2" y="T3"/>
                  </a:cxn>
                  <a:cxn ang="0">
                    <a:pos x="T4" y="T5"/>
                  </a:cxn>
                  <a:cxn ang="0">
                    <a:pos x="T6" y="T7"/>
                  </a:cxn>
                  <a:cxn ang="0">
                    <a:pos x="T8" y="T9"/>
                  </a:cxn>
                </a:cxnLst>
                <a:rect l="0" t="0" r="r" b="b"/>
                <a:pathLst>
                  <a:path w="21" h="10">
                    <a:moveTo>
                      <a:pt x="20" y="10"/>
                    </a:moveTo>
                    <a:lnTo>
                      <a:pt x="21" y="5"/>
                    </a:lnTo>
                    <a:lnTo>
                      <a:pt x="1" y="0"/>
                    </a:lnTo>
                    <a:lnTo>
                      <a:pt x="0" y="5"/>
                    </a:lnTo>
                    <a:lnTo>
                      <a:pt x="2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96" name="Freeform 529">
                <a:extLst>
                  <a:ext uri="{FF2B5EF4-FFF2-40B4-BE49-F238E27FC236}">
                    <a16:creationId xmlns:a16="http://schemas.microsoft.com/office/drawing/2014/main" id="{89B30A21-2DE8-411D-ADAA-3E594EFF5255}"/>
                  </a:ext>
                </a:extLst>
              </p:cNvPr>
              <p:cNvSpPr>
                <a:spLocks/>
              </p:cNvSpPr>
              <p:nvPr/>
            </p:nvSpPr>
            <p:spPr bwMode="auto">
              <a:xfrm>
                <a:off x="4294" y="1597"/>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97" name="Line 530">
                <a:extLst>
                  <a:ext uri="{FF2B5EF4-FFF2-40B4-BE49-F238E27FC236}">
                    <a16:creationId xmlns:a16="http://schemas.microsoft.com/office/drawing/2014/main" id="{8B2BBCF9-E5BF-43B2-98B9-67FBB7E78A65}"/>
                  </a:ext>
                </a:extLst>
              </p:cNvPr>
              <p:cNvSpPr>
                <a:spLocks noChangeShapeType="1"/>
              </p:cNvSpPr>
              <p:nvPr/>
            </p:nvSpPr>
            <p:spPr bwMode="auto">
              <a:xfrm>
                <a:off x="4294" y="1597"/>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98" name="Freeform 531">
                <a:extLst>
                  <a:ext uri="{FF2B5EF4-FFF2-40B4-BE49-F238E27FC236}">
                    <a16:creationId xmlns:a16="http://schemas.microsoft.com/office/drawing/2014/main" id="{6687DC52-D4D3-4E2A-9F0D-58E830A149EF}"/>
                  </a:ext>
                </a:extLst>
              </p:cNvPr>
              <p:cNvSpPr>
                <a:spLocks/>
              </p:cNvSpPr>
              <p:nvPr/>
            </p:nvSpPr>
            <p:spPr bwMode="auto">
              <a:xfrm>
                <a:off x="4294" y="1595"/>
                <a:ext cx="11" cy="6"/>
              </a:xfrm>
              <a:custGeom>
                <a:avLst/>
                <a:gdLst>
                  <a:gd name="T0" fmla="*/ 10 w 11"/>
                  <a:gd name="T1" fmla="*/ 6 h 6"/>
                  <a:gd name="T2" fmla="*/ 11 w 11"/>
                  <a:gd name="T3" fmla="*/ 2 h 6"/>
                  <a:gd name="T4" fmla="*/ 1 w 11"/>
                  <a:gd name="T5" fmla="*/ 0 h 6"/>
                  <a:gd name="T6" fmla="*/ 0 w 11"/>
                  <a:gd name="T7" fmla="*/ 4 h 6"/>
                  <a:gd name="T8" fmla="*/ 10 w 11"/>
                  <a:gd name="T9" fmla="*/ 6 h 6"/>
                </a:gdLst>
                <a:ahLst/>
                <a:cxnLst>
                  <a:cxn ang="0">
                    <a:pos x="T0" y="T1"/>
                  </a:cxn>
                  <a:cxn ang="0">
                    <a:pos x="T2" y="T3"/>
                  </a:cxn>
                  <a:cxn ang="0">
                    <a:pos x="T4" y="T5"/>
                  </a:cxn>
                  <a:cxn ang="0">
                    <a:pos x="T6" y="T7"/>
                  </a:cxn>
                  <a:cxn ang="0">
                    <a:pos x="T8" y="T9"/>
                  </a:cxn>
                </a:cxnLst>
                <a:rect l="0" t="0" r="r" b="b"/>
                <a:pathLst>
                  <a:path w="11" h="6">
                    <a:moveTo>
                      <a:pt x="10" y="6"/>
                    </a:moveTo>
                    <a:lnTo>
                      <a:pt x="11" y="2"/>
                    </a:lnTo>
                    <a:lnTo>
                      <a:pt x="1" y="0"/>
                    </a:lnTo>
                    <a:lnTo>
                      <a:pt x="0" y="4"/>
                    </a:lnTo>
                    <a:lnTo>
                      <a:pt x="1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99" name="Freeform 532">
                <a:extLst>
                  <a:ext uri="{FF2B5EF4-FFF2-40B4-BE49-F238E27FC236}">
                    <a16:creationId xmlns:a16="http://schemas.microsoft.com/office/drawing/2014/main" id="{1B011D3F-AA2C-4BFD-9950-AF54F9ABD23D}"/>
                  </a:ext>
                </a:extLst>
              </p:cNvPr>
              <p:cNvSpPr>
                <a:spLocks/>
              </p:cNvSpPr>
              <p:nvPr/>
            </p:nvSpPr>
            <p:spPr bwMode="auto">
              <a:xfrm>
                <a:off x="4292" y="1606"/>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00" name="Line 533">
                <a:extLst>
                  <a:ext uri="{FF2B5EF4-FFF2-40B4-BE49-F238E27FC236}">
                    <a16:creationId xmlns:a16="http://schemas.microsoft.com/office/drawing/2014/main" id="{97919533-A1AF-453C-B724-E58A02E8BFF9}"/>
                  </a:ext>
                </a:extLst>
              </p:cNvPr>
              <p:cNvSpPr>
                <a:spLocks noChangeShapeType="1"/>
              </p:cNvSpPr>
              <p:nvPr/>
            </p:nvSpPr>
            <p:spPr bwMode="auto">
              <a:xfrm>
                <a:off x="4292" y="1606"/>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01" name="Freeform 534">
                <a:extLst>
                  <a:ext uri="{FF2B5EF4-FFF2-40B4-BE49-F238E27FC236}">
                    <a16:creationId xmlns:a16="http://schemas.microsoft.com/office/drawing/2014/main" id="{47A0907B-86D4-4A6D-9BE5-7A000E6F8D57}"/>
                  </a:ext>
                </a:extLst>
              </p:cNvPr>
              <p:cNvSpPr>
                <a:spLocks/>
              </p:cNvSpPr>
              <p:nvPr/>
            </p:nvSpPr>
            <p:spPr bwMode="auto">
              <a:xfrm>
                <a:off x="4292" y="1604"/>
                <a:ext cx="11" cy="7"/>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02" name="Freeform 535">
                <a:extLst>
                  <a:ext uri="{FF2B5EF4-FFF2-40B4-BE49-F238E27FC236}">
                    <a16:creationId xmlns:a16="http://schemas.microsoft.com/office/drawing/2014/main" id="{B77ABACD-F368-4AFF-AA48-190E0D2775E9}"/>
                  </a:ext>
                </a:extLst>
              </p:cNvPr>
              <p:cNvSpPr>
                <a:spLocks/>
              </p:cNvSpPr>
              <p:nvPr/>
            </p:nvSpPr>
            <p:spPr bwMode="auto">
              <a:xfrm>
                <a:off x="4290" y="1615"/>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03" name="Line 536">
                <a:extLst>
                  <a:ext uri="{FF2B5EF4-FFF2-40B4-BE49-F238E27FC236}">
                    <a16:creationId xmlns:a16="http://schemas.microsoft.com/office/drawing/2014/main" id="{0C3DE148-9304-4F27-BF13-ECF4B22E8313}"/>
                  </a:ext>
                </a:extLst>
              </p:cNvPr>
              <p:cNvSpPr>
                <a:spLocks noChangeShapeType="1"/>
              </p:cNvSpPr>
              <p:nvPr/>
            </p:nvSpPr>
            <p:spPr bwMode="auto">
              <a:xfrm>
                <a:off x="4290" y="1615"/>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04" name="Freeform 537">
                <a:extLst>
                  <a:ext uri="{FF2B5EF4-FFF2-40B4-BE49-F238E27FC236}">
                    <a16:creationId xmlns:a16="http://schemas.microsoft.com/office/drawing/2014/main" id="{3A257F7D-1056-43A6-9123-2CB45F35A72B}"/>
                  </a:ext>
                </a:extLst>
              </p:cNvPr>
              <p:cNvSpPr>
                <a:spLocks/>
              </p:cNvSpPr>
              <p:nvPr/>
            </p:nvSpPr>
            <p:spPr bwMode="auto">
              <a:xfrm>
                <a:off x="4289" y="1613"/>
                <a:ext cx="12" cy="7"/>
              </a:xfrm>
              <a:custGeom>
                <a:avLst/>
                <a:gdLst>
                  <a:gd name="T0" fmla="*/ 11 w 12"/>
                  <a:gd name="T1" fmla="*/ 7 h 7"/>
                  <a:gd name="T2" fmla="*/ 12 w 12"/>
                  <a:gd name="T3" fmla="*/ 2 h 7"/>
                  <a:gd name="T4" fmla="*/ 2 w 12"/>
                  <a:gd name="T5" fmla="*/ 0 h 7"/>
                  <a:gd name="T6" fmla="*/ 0 w 12"/>
                  <a:gd name="T7" fmla="*/ 4 h 7"/>
                  <a:gd name="T8" fmla="*/ 11 w 12"/>
                  <a:gd name="T9" fmla="*/ 7 h 7"/>
                </a:gdLst>
                <a:ahLst/>
                <a:cxnLst>
                  <a:cxn ang="0">
                    <a:pos x="T0" y="T1"/>
                  </a:cxn>
                  <a:cxn ang="0">
                    <a:pos x="T2" y="T3"/>
                  </a:cxn>
                  <a:cxn ang="0">
                    <a:pos x="T4" y="T5"/>
                  </a:cxn>
                  <a:cxn ang="0">
                    <a:pos x="T6" y="T7"/>
                  </a:cxn>
                  <a:cxn ang="0">
                    <a:pos x="T8" y="T9"/>
                  </a:cxn>
                </a:cxnLst>
                <a:rect l="0" t="0" r="r" b="b"/>
                <a:pathLst>
                  <a:path w="12" h="7">
                    <a:moveTo>
                      <a:pt x="11" y="7"/>
                    </a:moveTo>
                    <a:lnTo>
                      <a:pt x="12" y="2"/>
                    </a:lnTo>
                    <a:lnTo>
                      <a:pt x="2" y="0"/>
                    </a:lnTo>
                    <a:lnTo>
                      <a:pt x="0" y="4"/>
                    </a:lnTo>
                    <a:lnTo>
                      <a:pt x="11"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05" name="Freeform 538">
                <a:extLst>
                  <a:ext uri="{FF2B5EF4-FFF2-40B4-BE49-F238E27FC236}">
                    <a16:creationId xmlns:a16="http://schemas.microsoft.com/office/drawing/2014/main" id="{E2844900-37DF-4D72-AF65-E851BCF6633B}"/>
                  </a:ext>
                </a:extLst>
              </p:cNvPr>
              <p:cNvSpPr>
                <a:spLocks/>
              </p:cNvSpPr>
              <p:nvPr/>
            </p:nvSpPr>
            <p:spPr bwMode="auto">
              <a:xfrm>
                <a:off x="4288" y="1624"/>
                <a:ext cx="10" cy="3"/>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06" name="Line 539">
                <a:extLst>
                  <a:ext uri="{FF2B5EF4-FFF2-40B4-BE49-F238E27FC236}">
                    <a16:creationId xmlns:a16="http://schemas.microsoft.com/office/drawing/2014/main" id="{5AEBBA05-8439-4F11-BB21-1B7A398A1035}"/>
                  </a:ext>
                </a:extLst>
              </p:cNvPr>
              <p:cNvSpPr>
                <a:spLocks noChangeShapeType="1"/>
              </p:cNvSpPr>
              <p:nvPr/>
            </p:nvSpPr>
            <p:spPr bwMode="auto">
              <a:xfrm>
                <a:off x="4288" y="1624"/>
                <a:ext cx="10"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07" name="Freeform 540">
                <a:extLst>
                  <a:ext uri="{FF2B5EF4-FFF2-40B4-BE49-F238E27FC236}">
                    <a16:creationId xmlns:a16="http://schemas.microsoft.com/office/drawing/2014/main" id="{D2108938-E555-4901-8753-CE9F48A286AF}"/>
                  </a:ext>
                </a:extLst>
              </p:cNvPr>
              <p:cNvSpPr>
                <a:spLocks/>
              </p:cNvSpPr>
              <p:nvPr/>
            </p:nvSpPr>
            <p:spPr bwMode="auto">
              <a:xfrm>
                <a:off x="4287" y="1622"/>
                <a:ext cx="12" cy="7"/>
              </a:xfrm>
              <a:custGeom>
                <a:avLst/>
                <a:gdLst>
                  <a:gd name="T0" fmla="*/ 11 w 12"/>
                  <a:gd name="T1" fmla="*/ 7 h 7"/>
                  <a:gd name="T2" fmla="*/ 12 w 12"/>
                  <a:gd name="T3" fmla="*/ 3 h 7"/>
                  <a:gd name="T4" fmla="*/ 2 w 12"/>
                  <a:gd name="T5" fmla="*/ 0 h 7"/>
                  <a:gd name="T6" fmla="*/ 0 w 12"/>
                  <a:gd name="T7" fmla="*/ 5 h 7"/>
                  <a:gd name="T8" fmla="*/ 11 w 12"/>
                  <a:gd name="T9" fmla="*/ 7 h 7"/>
                </a:gdLst>
                <a:ahLst/>
                <a:cxnLst>
                  <a:cxn ang="0">
                    <a:pos x="T0" y="T1"/>
                  </a:cxn>
                  <a:cxn ang="0">
                    <a:pos x="T2" y="T3"/>
                  </a:cxn>
                  <a:cxn ang="0">
                    <a:pos x="T4" y="T5"/>
                  </a:cxn>
                  <a:cxn ang="0">
                    <a:pos x="T6" y="T7"/>
                  </a:cxn>
                  <a:cxn ang="0">
                    <a:pos x="T8" y="T9"/>
                  </a:cxn>
                </a:cxnLst>
                <a:rect l="0" t="0" r="r" b="b"/>
                <a:pathLst>
                  <a:path w="12" h="7">
                    <a:moveTo>
                      <a:pt x="11" y="7"/>
                    </a:moveTo>
                    <a:lnTo>
                      <a:pt x="12" y="3"/>
                    </a:lnTo>
                    <a:lnTo>
                      <a:pt x="2" y="0"/>
                    </a:lnTo>
                    <a:lnTo>
                      <a:pt x="0" y="5"/>
                    </a:lnTo>
                    <a:lnTo>
                      <a:pt x="11"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08" name="Freeform 541">
                <a:extLst>
                  <a:ext uri="{FF2B5EF4-FFF2-40B4-BE49-F238E27FC236}">
                    <a16:creationId xmlns:a16="http://schemas.microsoft.com/office/drawing/2014/main" id="{06D4CB8D-A3C5-4930-8B86-4C94BD381DB5}"/>
                  </a:ext>
                </a:extLst>
              </p:cNvPr>
              <p:cNvSpPr>
                <a:spLocks/>
              </p:cNvSpPr>
              <p:nvPr/>
            </p:nvSpPr>
            <p:spPr bwMode="auto">
              <a:xfrm>
                <a:off x="4286" y="1634"/>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09" name="Line 542">
                <a:extLst>
                  <a:ext uri="{FF2B5EF4-FFF2-40B4-BE49-F238E27FC236}">
                    <a16:creationId xmlns:a16="http://schemas.microsoft.com/office/drawing/2014/main" id="{961E5EEB-CE59-4806-B3DE-B44A5B0A05D7}"/>
                  </a:ext>
                </a:extLst>
              </p:cNvPr>
              <p:cNvSpPr>
                <a:spLocks noChangeShapeType="1"/>
              </p:cNvSpPr>
              <p:nvPr/>
            </p:nvSpPr>
            <p:spPr bwMode="auto">
              <a:xfrm>
                <a:off x="4286" y="1634"/>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10" name="Freeform 543">
                <a:extLst>
                  <a:ext uri="{FF2B5EF4-FFF2-40B4-BE49-F238E27FC236}">
                    <a16:creationId xmlns:a16="http://schemas.microsoft.com/office/drawing/2014/main" id="{806CA15F-E8FA-473F-AE74-23DA1D3EB0A2}"/>
                  </a:ext>
                </a:extLst>
              </p:cNvPr>
              <p:cNvSpPr>
                <a:spLocks/>
              </p:cNvSpPr>
              <p:nvPr/>
            </p:nvSpPr>
            <p:spPr bwMode="auto">
              <a:xfrm>
                <a:off x="4286" y="1631"/>
                <a:ext cx="11" cy="7"/>
              </a:xfrm>
              <a:custGeom>
                <a:avLst/>
                <a:gdLst>
                  <a:gd name="T0" fmla="*/ 10 w 11"/>
                  <a:gd name="T1" fmla="*/ 7 h 7"/>
                  <a:gd name="T2" fmla="*/ 11 w 11"/>
                  <a:gd name="T3" fmla="*/ 3 h 7"/>
                  <a:gd name="T4" fmla="*/ 0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0"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11" name="Freeform 544">
                <a:extLst>
                  <a:ext uri="{FF2B5EF4-FFF2-40B4-BE49-F238E27FC236}">
                    <a16:creationId xmlns:a16="http://schemas.microsoft.com/office/drawing/2014/main" id="{26D0ACC5-AD8D-4750-A990-7185E09D1F91}"/>
                  </a:ext>
                </a:extLst>
              </p:cNvPr>
              <p:cNvSpPr>
                <a:spLocks/>
              </p:cNvSpPr>
              <p:nvPr/>
            </p:nvSpPr>
            <p:spPr bwMode="auto">
              <a:xfrm>
                <a:off x="4284" y="1643"/>
                <a:ext cx="20" cy="4"/>
              </a:xfrm>
              <a:custGeom>
                <a:avLst/>
                <a:gdLst>
                  <a:gd name="T0" fmla="*/ 0 w 20"/>
                  <a:gd name="T1" fmla="*/ 0 h 4"/>
                  <a:gd name="T2" fmla="*/ 20 w 20"/>
                  <a:gd name="T3" fmla="*/ 4 h 4"/>
                  <a:gd name="T4" fmla="*/ 0 w 20"/>
                  <a:gd name="T5" fmla="*/ 0 h 4"/>
                </a:gdLst>
                <a:ahLst/>
                <a:cxnLst>
                  <a:cxn ang="0">
                    <a:pos x="T0" y="T1"/>
                  </a:cxn>
                  <a:cxn ang="0">
                    <a:pos x="T2" y="T3"/>
                  </a:cxn>
                  <a:cxn ang="0">
                    <a:pos x="T4" y="T5"/>
                  </a:cxn>
                </a:cxnLst>
                <a:rect l="0" t="0" r="r" b="b"/>
                <a:pathLst>
                  <a:path w="20" h="4">
                    <a:moveTo>
                      <a:pt x="0" y="0"/>
                    </a:moveTo>
                    <a:lnTo>
                      <a:pt x="20" y="4"/>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12" name="Line 545">
                <a:extLst>
                  <a:ext uri="{FF2B5EF4-FFF2-40B4-BE49-F238E27FC236}">
                    <a16:creationId xmlns:a16="http://schemas.microsoft.com/office/drawing/2014/main" id="{5B486649-6854-4346-BE58-58EDE459F7D3}"/>
                  </a:ext>
                </a:extLst>
              </p:cNvPr>
              <p:cNvSpPr>
                <a:spLocks noChangeShapeType="1"/>
              </p:cNvSpPr>
              <p:nvPr/>
            </p:nvSpPr>
            <p:spPr bwMode="auto">
              <a:xfrm>
                <a:off x="4284" y="1643"/>
                <a:ext cx="20" cy="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13" name="Freeform 546">
                <a:extLst>
                  <a:ext uri="{FF2B5EF4-FFF2-40B4-BE49-F238E27FC236}">
                    <a16:creationId xmlns:a16="http://schemas.microsoft.com/office/drawing/2014/main" id="{1B7AFD5F-9A1C-477D-B19C-C9D2E49D7942}"/>
                  </a:ext>
                </a:extLst>
              </p:cNvPr>
              <p:cNvSpPr>
                <a:spLocks/>
              </p:cNvSpPr>
              <p:nvPr/>
            </p:nvSpPr>
            <p:spPr bwMode="auto">
              <a:xfrm>
                <a:off x="4284" y="1641"/>
                <a:ext cx="21" cy="9"/>
              </a:xfrm>
              <a:custGeom>
                <a:avLst/>
                <a:gdLst>
                  <a:gd name="T0" fmla="*/ 20 w 21"/>
                  <a:gd name="T1" fmla="*/ 9 h 9"/>
                  <a:gd name="T2" fmla="*/ 21 w 21"/>
                  <a:gd name="T3" fmla="*/ 4 h 9"/>
                  <a:gd name="T4" fmla="*/ 0 w 21"/>
                  <a:gd name="T5" fmla="*/ 0 h 9"/>
                  <a:gd name="T6" fmla="*/ 0 w 21"/>
                  <a:gd name="T7" fmla="*/ 4 h 9"/>
                  <a:gd name="T8" fmla="*/ 20 w 21"/>
                  <a:gd name="T9" fmla="*/ 9 h 9"/>
                </a:gdLst>
                <a:ahLst/>
                <a:cxnLst>
                  <a:cxn ang="0">
                    <a:pos x="T0" y="T1"/>
                  </a:cxn>
                  <a:cxn ang="0">
                    <a:pos x="T2" y="T3"/>
                  </a:cxn>
                  <a:cxn ang="0">
                    <a:pos x="T4" y="T5"/>
                  </a:cxn>
                  <a:cxn ang="0">
                    <a:pos x="T6" y="T7"/>
                  </a:cxn>
                  <a:cxn ang="0">
                    <a:pos x="T8" y="T9"/>
                  </a:cxn>
                </a:cxnLst>
                <a:rect l="0" t="0" r="r" b="b"/>
                <a:pathLst>
                  <a:path w="21" h="9">
                    <a:moveTo>
                      <a:pt x="20" y="9"/>
                    </a:moveTo>
                    <a:lnTo>
                      <a:pt x="21" y="4"/>
                    </a:lnTo>
                    <a:lnTo>
                      <a:pt x="0" y="0"/>
                    </a:lnTo>
                    <a:lnTo>
                      <a:pt x="0" y="4"/>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14" name="Freeform 547">
                <a:extLst>
                  <a:ext uri="{FF2B5EF4-FFF2-40B4-BE49-F238E27FC236}">
                    <a16:creationId xmlns:a16="http://schemas.microsoft.com/office/drawing/2014/main" id="{E7C2CA4B-F3ED-400E-A348-BBD76D923C8A}"/>
                  </a:ext>
                </a:extLst>
              </p:cNvPr>
              <p:cNvSpPr>
                <a:spLocks/>
              </p:cNvSpPr>
              <p:nvPr/>
            </p:nvSpPr>
            <p:spPr bwMode="auto">
              <a:xfrm>
                <a:off x="4282" y="1652"/>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15" name="Line 548">
                <a:extLst>
                  <a:ext uri="{FF2B5EF4-FFF2-40B4-BE49-F238E27FC236}">
                    <a16:creationId xmlns:a16="http://schemas.microsoft.com/office/drawing/2014/main" id="{838ED703-3C40-4029-8BF1-E8AD69E2643F}"/>
                  </a:ext>
                </a:extLst>
              </p:cNvPr>
              <p:cNvSpPr>
                <a:spLocks noChangeShapeType="1"/>
              </p:cNvSpPr>
              <p:nvPr/>
            </p:nvSpPr>
            <p:spPr bwMode="auto">
              <a:xfrm>
                <a:off x="4282" y="1652"/>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16" name="Freeform 549">
                <a:extLst>
                  <a:ext uri="{FF2B5EF4-FFF2-40B4-BE49-F238E27FC236}">
                    <a16:creationId xmlns:a16="http://schemas.microsoft.com/office/drawing/2014/main" id="{87B3FB9B-48E5-4DD9-AA6E-AE328BC713D5}"/>
                  </a:ext>
                </a:extLst>
              </p:cNvPr>
              <p:cNvSpPr>
                <a:spLocks/>
              </p:cNvSpPr>
              <p:nvPr/>
            </p:nvSpPr>
            <p:spPr bwMode="auto">
              <a:xfrm>
                <a:off x="4281" y="1650"/>
                <a:ext cx="12" cy="6"/>
              </a:xfrm>
              <a:custGeom>
                <a:avLst/>
                <a:gdLst>
                  <a:gd name="T0" fmla="*/ 11 w 12"/>
                  <a:gd name="T1" fmla="*/ 6 h 6"/>
                  <a:gd name="T2" fmla="*/ 12 w 12"/>
                  <a:gd name="T3" fmla="*/ 2 h 6"/>
                  <a:gd name="T4" fmla="*/ 1 w 12"/>
                  <a:gd name="T5" fmla="*/ 0 h 6"/>
                  <a:gd name="T6" fmla="*/ 0 w 12"/>
                  <a:gd name="T7" fmla="*/ 4 h 6"/>
                  <a:gd name="T8" fmla="*/ 11 w 12"/>
                  <a:gd name="T9" fmla="*/ 6 h 6"/>
                </a:gdLst>
                <a:ahLst/>
                <a:cxnLst>
                  <a:cxn ang="0">
                    <a:pos x="T0" y="T1"/>
                  </a:cxn>
                  <a:cxn ang="0">
                    <a:pos x="T2" y="T3"/>
                  </a:cxn>
                  <a:cxn ang="0">
                    <a:pos x="T4" y="T5"/>
                  </a:cxn>
                  <a:cxn ang="0">
                    <a:pos x="T6" y="T7"/>
                  </a:cxn>
                  <a:cxn ang="0">
                    <a:pos x="T8" y="T9"/>
                  </a:cxn>
                </a:cxnLst>
                <a:rect l="0" t="0" r="r" b="b"/>
                <a:pathLst>
                  <a:path w="12" h="6">
                    <a:moveTo>
                      <a:pt x="11" y="6"/>
                    </a:moveTo>
                    <a:lnTo>
                      <a:pt x="12" y="2"/>
                    </a:lnTo>
                    <a:lnTo>
                      <a:pt x="1" y="0"/>
                    </a:lnTo>
                    <a:lnTo>
                      <a:pt x="0" y="4"/>
                    </a:lnTo>
                    <a:lnTo>
                      <a:pt x="11"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17" name="Freeform 550">
                <a:extLst>
                  <a:ext uri="{FF2B5EF4-FFF2-40B4-BE49-F238E27FC236}">
                    <a16:creationId xmlns:a16="http://schemas.microsoft.com/office/drawing/2014/main" id="{1D328B0C-F9E0-437C-8D88-2CF7B8B8398B}"/>
                  </a:ext>
                </a:extLst>
              </p:cNvPr>
              <p:cNvSpPr>
                <a:spLocks/>
              </p:cNvSpPr>
              <p:nvPr/>
            </p:nvSpPr>
            <p:spPr bwMode="auto">
              <a:xfrm>
                <a:off x="4280" y="1661"/>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18" name="Line 551">
                <a:extLst>
                  <a:ext uri="{FF2B5EF4-FFF2-40B4-BE49-F238E27FC236}">
                    <a16:creationId xmlns:a16="http://schemas.microsoft.com/office/drawing/2014/main" id="{119F6205-3445-442A-8818-2BFCD330825A}"/>
                  </a:ext>
                </a:extLst>
              </p:cNvPr>
              <p:cNvSpPr>
                <a:spLocks noChangeShapeType="1"/>
              </p:cNvSpPr>
              <p:nvPr/>
            </p:nvSpPr>
            <p:spPr bwMode="auto">
              <a:xfrm>
                <a:off x="4280" y="1661"/>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19" name="Freeform 552">
                <a:extLst>
                  <a:ext uri="{FF2B5EF4-FFF2-40B4-BE49-F238E27FC236}">
                    <a16:creationId xmlns:a16="http://schemas.microsoft.com/office/drawing/2014/main" id="{60956AAF-BC03-4962-BCB7-8AB128ECE5DC}"/>
                  </a:ext>
                </a:extLst>
              </p:cNvPr>
              <p:cNvSpPr>
                <a:spLocks/>
              </p:cNvSpPr>
              <p:nvPr/>
            </p:nvSpPr>
            <p:spPr bwMode="auto">
              <a:xfrm>
                <a:off x="4279" y="1659"/>
                <a:ext cx="12" cy="7"/>
              </a:xfrm>
              <a:custGeom>
                <a:avLst/>
                <a:gdLst>
                  <a:gd name="T0" fmla="*/ 10 w 12"/>
                  <a:gd name="T1" fmla="*/ 7 h 7"/>
                  <a:gd name="T2" fmla="*/ 12 w 12"/>
                  <a:gd name="T3" fmla="*/ 2 h 7"/>
                  <a:gd name="T4" fmla="*/ 1 w 12"/>
                  <a:gd name="T5" fmla="*/ 0 h 7"/>
                  <a:gd name="T6" fmla="*/ 0 w 12"/>
                  <a:gd name="T7" fmla="*/ 4 h 7"/>
                  <a:gd name="T8" fmla="*/ 10 w 12"/>
                  <a:gd name="T9" fmla="*/ 7 h 7"/>
                </a:gdLst>
                <a:ahLst/>
                <a:cxnLst>
                  <a:cxn ang="0">
                    <a:pos x="T0" y="T1"/>
                  </a:cxn>
                  <a:cxn ang="0">
                    <a:pos x="T2" y="T3"/>
                  </a:cxn>
                  <a:cxn ang="0">
                    <a:pos x="T4" y="T5"/>
                  </a:cxn>
                  <a:cxn ang="0">
                    <a:pos x="T6" y="T7"/>
                  </a:cxn>
                  <a:cxn ang="0">
                    <a:pos x="T8" y="T9"/>
                  </a:cxn>
                </a:cxnLst>
                <a:rect l="0" t="0" r="r" b="b"/>
                <a:pathLst>
                  <a:path w="12" h="7">
                    <a:moveTo>
                      <a:pt x="10" y="7"/>
                    </a:moveTo>
                    <a:lnTo>
                      <a:pt x="12"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20" name="Freeform 553">
                <a:extLst>
                  <a:ext uri="{FF2B5EF4-FFF2-40B4-BE49-F238E27FC236}">
                    <a16:creationId xmlns:a16="http://schemas.microsoft.com/office/drawing/2014/main" id="{93561D06-0492-4464-A58C-4A664CD780FB}"/>
                  </a:ext>
                </a:extLst>
              </p:cNvPr>
              <p:cNvSpPr>
                <a:spLocks/>
              </p:cNvSpPr>
              <p:nvPr/>
            </p:nvSpPr>
            <p:spPr bwMode="auto">
              <a:xfrm>
                <a:off x="4278" y="1670"/>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21" name="Line 554">
                <a:extLst>
                  <a:ext uri="{FF2B5EF4-FFF2-40B4-BE49-F238E27FC236}">
                    <a16:creationId xmlns:a16="http://schemas.microsoft.com/office/drawing/2014/main" id="{58D1A43B-7C69-424F-95FF-E9D1057406A9}"/>
                  </a:ext>
                </a:extLst>
              </p:cNvPr>
              <p:cNvSpPr>
                <a:spLocks noChangeShapeType="1"/>
              </p:cNvSpPr>
              <p:nvPr/>
            </p:nvSpPr>
            <p:spPr bwMode="auto">
              <a:xfrm>
                <a:off x="4278" y="1670"/>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22" name="Freeform 555">
                <a:extLst>
                  <a:ext uri="{FF2B5EF4-FFF2-40B4-BE49-F238E27FC236}">
                    <a16:creationId xmlns:a16="http://schemas.microsoft.com/office/drawing/2014/main" id="{E85319EF-8F3F-4B82-9251-AEC234C6FFD2}"/>
                  </a:ext>
                </a:extLst>
              </p:cNvPr>
              <p:cNvSpPr>
                <a:spLocks/>
              </p:cNvSpPr>
              <p:nvPr/>
            </p:nvSpPr>
            <p:spPr bwMode="auto">
              <a:xfrm>
                <a:off x="4277" y="1668"/>
                <a:ext cx="12" cy="7"/>
              </a:xfrm>
              <a:custGeom>
                <a:avLst/>
                <a:gdLst>
                  <a:gd name="T0" fmla="*/ 10 w 12"/>
                  <a:gd name="T1" fmla="*/ 7 h 7"/>
                  <a:gd name="T2" fmla="*/ 12 w 12"/>
                  <a:gd name="T3" fmla="*/ 2 h 7"/>
                  <a:gd name="T4" fmla="*/ 2 w 12"/>
                  <a:gd name="T5" fmla="*/ 0 h 7"/>
                  <a:gd name="T6" fmla="*/ 0 w 12"/>
                  <a:gd name="T7" fmla="*/ 4 h 7"/>
                  <a:gd name="T8" fmla="*/ 10 w 12"/>
                  <a:gd name="T9" fmla="*/ 7 h 7"/>
                </a:gdLst>
                <a:ahLst/>
                <a:cxnLst>
                  <a:cxn ang="0">
                    <a:pos x="T0" y="T1"/>
                  </a:cxn>
                  <a:cxn ang="0">
                    <a:pos x="T2" y="T3"/>
                  </a:cxn>
                  <a:cxn ang="0">
                    <a:pos x="T4" y="T5"/>
                  </a:cxn>
                  <a:cxn ang="0">
                    <a:pos x="T6" y="T7"/>
                  </a:cxn>
                  <a:cxn ang="0">
                    <a:pos x="T8" y="T9"/>
                  </a:cxn>
                </a:cxnLst>
                <a:rect l="0" t="0" r="r" b="b"/>
                <a:pathLst>
                  <a:path w="12" h="7">
                    <a:moveTo>
                      <a:pt x="10" y="7"/>
                    </a:moveTo>
                    <a:lnTo>
                      <a:pt x="12" y="2"/>
                    </a:lnTo>
                    <a:lnTo>
                      <a:pt x="2"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23" name="Freeform 556">
                <a:extLst>
                  <a:ext uri="{FF2B5EF4-FFF2-40B4-BE49-F238E27FC236}">
                    <a16:creationId xmlns:a16="http://schemas.microsoft.com/office/drawing/2014/main" id="{41D535E3-AC99-4841-9C3F-9F2CF05B5399}"/>
                  </a:ext>
                </a:extLst>
              </p:cNvPr>
              <p:cNvSpPr>
                <a:spLocks/>
              </p:cNvSpPr>
              <p:nvPr/>
            </p:nvSpPr>
            <p:spPr bwMode="auto">
              <a:xfrm>
                <a:off x="4276" y="1679"/>
                <a:ext cx="10" cy="3"/>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24" name="Line 557">
                <a:extLst>
                  <a:ext uri="{FF2B5EF4-FFF2-40B4-BE49-F238E27FC236}">
                    <a16:creationId xmlns:a16="http://schemas.microsoft.com/office/drawing/2014/main" id="{EFF9F983-77C6-4F2B-B2F0-6459B0737A0B}"/>
                  </a:ext>
                </a:extLst>
              </p:cNvPr>
              <p:cNvSpPr>
                <a:spLocks noChangeShapeType="1"/>
              </p:cNvSpPr>
              <p:nvPr/>
            </p:nvSpPr>
            <p:spPr bwMode="auto">
              <a:xfrm>
                <a:off x="4276" y="1679"/>
                <a:ext cx="10"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25" name="Freeform 558">
                <a:extLst>
                  <a:ext uri="{FF2B5EF4-FFF2-40B4-BE49-F238E27FC236}">
                    <a16:creationId xmlns:a16="http://schemas.microsoft.com/office/drawing/2014/main" id="{D03E4EAF-C12E-4C87-B35A-2A7D229E8390}"/>
                  </a:ext>
                </a:extLst>
              </p:cNvPr>
              <p:cNvSpPr>
                <a:spLocks/>
              </p:cNvSpPr>
              <p:nvPr/>
            </p:nvSpPr>
            <p:spPr bwMode="auto">
              <a:xfrm>
                <a:off x="4275" y="1677"/>
                <a:ext cx="12" cy="7"/>
              </a:xfrm>
              <a:custGeom>
                <a:avLst/>
                <a:gdLst>
                  <a:gd name="T0" fmla="*/ 11 w 12"/>
                  <a:gd name="T1" fmla="*/ 7 h 7"/>
                  <a:gd name="T2" fmla="*/ 12 w 12"/>
                  <a:gd name="T3" fmla="*/ 2 h 7"/>
                  <a:gd name="T4" fmla="*/ 1 w 12"/>
                  <a:gd name="T5" fmla="*/ 0 h 7"/>
                  <a:gd name="T6" fmla="*/ 0 w 12"/>
                  <a:gd name="T7" fmla="*/ 5 h 7"/>
                  <a:gd name="T8" fmla="*/ 11 w 12"/>
                  <a:gd name="T9" fmla="*/ 7 h 7"/>
                </a:gdLst>
                <a:ahLst/>
                <a:cxnLst>
                  <a:cxn ang="0">
                    <a:pos x="T0" y="T1"/>
                  </a:cxn>
                  <a:cxn ang="0">
                    <a:pos x="T2" y="T3"/>
                  </a:cxn>
                  <a:cxn ang="0">
                    <a:pos x="T4" y="T5"/>
                  </a:cxn>
                  <a:cxn ang="0">
                    <a:pos x="T6" y="T7"/>
                  </a:cxn>
                  <a:cxn ang="0">
                    <a:pos x="T8" y="T9"/>
                  </a:cxn>
                </a:cxnLst>
                <a:rect l="0" t="0" r="r" b="b"/>
                <a:pathLst>
                  <a:path w="12" h="7">
                    <a:moveTo>
                      <a:pt x="11" y="7"/>
                    </a:moveTo>
                    <a:lnTo>
                      <a:pt x="12" y="2"/>
                    </a:lnTo>
                    <a:lnTo>
                      <a:pt x="1" y="0"/>
                    </a:lnTo>
                    <a:lnTo>
                      <a:pt x="0" y="5"/>
                    </a:lnTo>
                    <a:lnTo>
                      <a:pt x="11"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26" name="Freeform 559">
                <a:extLst>
                  <a:ext uri="{FF2B5EF4-FFF2-40B4-BE49-F238E27FC236}">
                    <a16:creationId xmlns:a16="http://schemas.microsoft.com/office/drawing/2014/main" id="{F11DF52B-D2A9-45BE-8020-23FCC3BBE4B6}"/>
                  </a:ext>
                </a:extLst>
              </p:cNvPr>
              <p:cNvSpPr>
                <a:spLocks/>
              </p:cNvSpPr>
              <p:nvPr/>
            </p:nvSpPr>
            <p:spPr bwMode="auto">
              <a:xfrm>
                <a:off x="4274" y="1688"/>
                <a:ext cx="10" cy="3"/>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27" name="Line 560">
                <a:extLst>
                  <a:ext uri="{FF2B5EF4-FFF2-40B4-BE49-F238E27FC236}">
                    <a16:creationId xmlns:a16="http://schemas.microsoft.com/office/drawing/2014/main" id="{7899C177-F484-4F75-B540-CDCE5DE0C1FB}"/>
                  </a:ext>
                </a:extLst>
              </p:cNvPr>
              <p:cNvSpPr>
                <a:spLocks noChangeShapeType="1"/>
              </p:cNvSpPr>
              <p:nvPr/>
            </p:nvSpPr>
            <p:spPr bwMode="auto">
              <a:xfrm>
                <a:off x="4274" y="1688"/>
                <a:ext cx="10"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28" name="Freeform 561">
                <a:extLst>
                  <a:ext uri="{FF2B5EF4-FFF2-40B4-BE49-F238E27FC236}">
                    <a16:creationId xmlns:a16="http://schemas.microsoft.com/office/drawing/2014/main" id="{56EF1794-B955-4E7F-AFAA-E2DBE55EC07D}"/>
                  </a:ext>
                </a:extLst>
              </p:cNvPr>
              <p:cNvSpPr>
                <a:spLocks/>
              </p:cNvSpPr>
              <p:nvPr/>
            </p:nvSpPr>
            <p:spPr bwMode="auto">
              <a:xfrm>
                <a:off x="4273" y="1686"/>
                <a:ext cx="11" cy="7"/>
              </a:xfrm>
              <a:custGeom>
                <a:avLst/>
                <a:gdLst>
                  <a:gd name="T0" fmla="*/ 11 w 11"/>
                  <a:gd name="T1" fmla="*/ 7 h 7"/>
                  <a:gd name="T2" fmla="*/ 11 w 11"/>
                  <a:gd name="T3" fmla="*/ 3 h 7"/>
                  <a:gd name="T4" fmla="*/ 1 w 11"/>
                  <a:gd name="T5" fmla="*/ 0 h 7"/>
                  <a:gd name="T6" fmla="*/ 0 w 11"/>
                  <a:gd name="T7" fmla="*/ 5 h 7"/>
                  <a:gd name="T8" fmla="*/ 11 w 11"/>
                  <a:gd name="T9" fmla="*/ 7 h 7"/>
                </a:gdLst>
                <a:ahLst/>
                <a:cxnLst>
                  <a:cxn ang="0">
                    <a:pos x="T0" y="T1"/>
                  </a:cxn>
                  <a:cxn ang="0">
                    <a:pos x="T2" y="T3"/>
                  </a:cxn>
                  <a:cxn ang="0">
                    <a:pos x="T4" y="T5"/>
                  </a:cxn>
                  <a:cxn ang="0">
                    <a:pos x="T6" y="T7"/>
                  </a:cxn>
                  <a:cxn ang="0">
                    <a:pos x="T8" y="T9"/>
                  </a:cxn>
                </a:cxnLst>
                <a:rect l="0" t="0" r="r" b="b"/>
                <a:pathLst>
                  <a:path w="11" h="7">
                    <a:moveTo>
                      <a:pt x="11" y="7"/>
                    </a:moveTo>
                    <a:lnTo>
                      <a:pt x="11" y="3"/>
                    </a:lnTo>
                    <a:lnTo>
                      <a:pt x="1" y="0"/>
                    </a:lnTo>
                    <a:lnTo>
                      <a:pt x="0" y="5"/>
                    </a:lnTo>
                    <a:lnTo>
                      <a:pt x="11"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29" name="Freeform 562">
                <a:extLst>
                  <a:ext uri="{FF2B5EF4-FFF2-40B4-BE49-F238E27FC236}">
                    <a16:creationId xmlns:a16="http://schemas.microsoft.com/office/drawing/2014/main" id="{47A732A0-1CDD-4522-A856-A3FDA8EAB2B1}"/>
                  </a:ext>
                </a:extLst>
              </p:cNvPr>
              <p:cNvSpPr>
                <a:spLocks/>
              </p:cNvSpPr>
              <p:nvPr/>
            </p:nvSpPr>
            <p:spPr bwMode="auto">
              <a:xfrm>
                <a:off x="4272" y="1698"/>
                <a:ext cx="20" cy="4"/>
              </a:xfrm>
              <a:custGeom>
                <a:avLst/>
                <a:gdLst>
                  <a:gd name="T0" fmla="*/ 0 w 20"/>
                  <a:gd name="T1" fmla="*/ 0 h 4"/>
                  <a:gd name="T2" fmla="*/ 20 w 20"/>
                  <a:gd name="T3" fmla="*/ 4 h 4"/>
                  <a:gd name="T4" fmla="*/ 0 w 20"/>
                  <a:gd name="T5" fmla="*/ 0 h 4"/>
                </a:gdLst>
                <a:ahLst/>
                <a:cxnLst>
                  <a:cxn ang="0">
                    <a:pos x="T0" y="T1"/>
                  </a:cxn>
                  <a:cxn ang="0">
                    <a:pos x="T2" y="T3"/>
                  </a:cxn>
                  <a:cxn ang="0">
                    <a:pos x="T4" y="T5"/>
                  </a:cxn>
                </a:cxnLst>
                <a:rect l="0" t="0" r="r" b="b"/>
                <a:pathLst>
                  <a:path w="20" h="4">
                    <a:moveTo>
                      <a:pt x="0" y="0"/>
                    </a:moveTo>
                    <a:lnTo>
                      <a:pt x="20" y="4"/>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30" name="Line 563">
                <a:extLst>
                  <a:ext uri="{FF2B5EF4-FFF2-40B4-BE49-F238E27FC236}">
                    <a16:creationId xmlns:a16="http://schemas.microsoft.com/office/drawing/2014/main" id="{749FB56D-AE49-474B-AC51-E6E1A9881D12}"/>
                  </a:ext>
                </a:extLst>
              </p:cNvPr>
              <p:cNvSpPr>
                <a:spLocks noChangeShapeType="1"/>
              </p:cNvSpPr>
              <p:nvPr/>
            </p:nvSpPr>
            <p:spPr bwMode="auto">
              <a:xfrm>
                <a:off x="4272" y="1698"/>
                <a:ext cx="20" cy="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31" name="Freeform 564">
                <a:extLst>
                  <a:ext uri="{FF2B5EF4-FFF2-40B4-BE49-F238E27FC236}">
                    <a16:creationId xmlns:a16="http://schemas.microsoft.com/office/drawing/2014/main" id="{EA49573E-CD44-4418-A96D-9C9FBA909991}"/>
                  </a:ext>
                </a:extLst>
              </p:cNvPr>
              <p:cNvSpPr>
                <a:spLocks/>
              </p:cNvSpPr>
              <p:nvPr/>
            </p:nvSpPr>
            <p:spPr bwMode="auto">
              <a:xfrm>
                <a:off x="4271" y="1695"/>
                <a:ext cx="22" cy="9"/>
              </a:xfrm>
              <a:custGeom>
                <a:avLst/>
                <a:gdLst>
                  <a:gd name="T0" fmla="*/ 21 w 22"/>
                  <a:gd name="T1" fmla="*/ 9 h 9"/>
                  <a:gd name="T2" fmla="*/ 22 w 22"/>
                  <a:gd name="T3" fmla="*/ 5 h 9"/>
                  <a:gd name="T4" fmla="*/ 1 w 22"/>
                  <a:gd name="T5" fmla="*/ 0 h 9"/>
                  <a:gd name="T6" fmla="*/ 0 w 22"/>
                  <a:gd name="T7" fmla="*/ 5 h 9"/>
                  <a:gd name="T8" fmla="*/ 21 w 22"/>
                  <a:gd name="T9" fmla="*/ 9 h 9"/>
                </a:gdLst>
                <a:ahLst/>
                <a:cxnLst>
                  <a:cxn ang="0">
                    <a:pos x="T0" y="T1"/>
                  </a:cxn>
                  <a:cxn ang="0">
                    <a:pos x="T2" y="T3"/>
                  </a:cxn>
                  <a:cxn ang="0">
                    <a:pos x="T4" y="T5"/>
                  </a:cxn>
                  <a:cxn ang="0">
                    <a:pos x="T6" y="T7"/>
                  </a:cxn>
                  <a:cxn ang="0">
                    <a:pos x="T8" y="T9"/>
                  </a:cxn>
                </a:cxnLst>
                <a:rect l="0" t="0" r="r" b="b"/>
                <a:pathLst>
                  <a:path w="22" h="9">
                    <a:moveTo>
                      <a:pt x="21" y="9"/>
                    </a:moveTo>
                    <a:lnTo>
                      <a:pt x="22" y="5"/>
                    </a:lnTo>
                    <a:lnTo>
                      <a:pt x="1" y="0"/>
                    </a:lnTo>
                    <a:lnTo>
                      <a:pt x="0" y="5"/>
                    </a:lnTo>
                    <a:lnTo>
                      <a:pt x="21"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32" name="Freeform 565">
                <a:extLst>
                  <a:ext uri="{FF2B5EF4-FFF2-40B4-BE49-F238E27FC236}">
                    <a16:creationId xmlns:a16="http://schemas.microsoft.com/office/drawing/2014/main" id="{068FB2A1-5C85-49BD-A7C4-73E6BD222EEB}"/>
                  </a:ext>
                </a:extLst>
              </p:cNvPr>
              <p:cNvSpPr>
                <a:spLocks/>
              </p:cNvSpPr>
              <p:nvPr/>
            </p:nvSpPr>
            <p:spPr bwMode="auto">
              <a:xfrm>
                <a:off x="4270" y="1707"/>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33" name="Line 566">
                <a:extLst>
                  <a:ext uri="{FF2B5EF4-FFF2-40B4-BE49-F238E27FC236}">
                    <a16:creationId xmlns:a16="http://schemas.microsoft.com/office/drawing/2014/main" id="{A5383804-5418-4434-83AA-F954773B734B}"/>
                  </a:ext>
                </a:extLst>
              </p:cNvPr>
              <p:cNvSpPr>
                <a:spLocks noChangeShapeType="1"/>
              </p:cNvSpPr>
              <p:nvPr/>
            </p:nvSpPr>
            <p:spPr bwMode="auto">
              <a:xfrm>
                <a:off x="4270" y="1707"/>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34" name="Freeform 567">
                <a:extLst>
                  <a:ext uri="{FF2B5EF4-FFF2-40B4-BE49-F238E27FC236}">
                    <a16:creationId xmlns:a16="http://schemas.microsoft.com/office/drawing/2014/main" id="{A21FE841-14A3-4702-88EB-3A68F1CF8ADF}"/>
                  </a:ext>
                </a:extLst>
              </p:cNvPr>
              <p:cNvSpPr>
                <a:spLocks/>
              </p:cNvSpPr>
              <p:nvPr/>
            </p:nvSpPr>
            <p:spPr bwMode="auto">
              <a:xfrm>
                <a:off x="4269" y="1705"/>
                <a:ext cx="11" cy="6"/>
              </a:xfrm>
              <a:custGeom>
                <a:avLst/>
                <a:gdLst>
                  <a:gd name="T0" fmla="*/ 10 w 11"/>
                  <a:gd name="T1" fmla="*/ 6 h 6"/>
                  <a:gd name="T2" fmla="*/ 11 w 11"/>
                  <a:gd name="T3" fmla="*/ 2 h 6"/>
                  <a:gd name="T4" fmla="*/ 1 w 11"/>
                  <a:gd name="T5" fmla="*/ 0 h 6"/>
                  <a:gd name="T6" fmla="*/ 0 w 11"/>
                  <a:gd name="T7" fmla="*/ 4 h 6"/>
                  <a:gd name="T8" fmla="*/ 10 w 11"/>
                  <a:gd name="T9" fmla="*/ 6 h 6"/>
                </a:gdLst>
                <a:ahLst/>
                <a:cxnLst>
                  <a:cxn ang="0">
                    <a:pos x="T0" y="T1"/>
                  </a:cxn>
                  <a:cxn ang="0">
                    <a:pos x="T2" y="T3"/>
                  </a:cxn>
                  <a:cxn ang="0">
                    <a:pos x="T4" y="T5"/>
                  </a:cxn>
                  <a:cxn ang="0">
                    <a:pos x="T6" y="T7"/>
                  </a:cxn>
                  <a:cxn ang="0">
                    <a:pos x="T8" y="T9"/>
                  </a:cxn>
                </a:cxnLst>
                <a:rect l="0" t="0" r="r" b="b"/>
                <a:pathLst>
                  <a:path w="11" h="6">
                    <a:moveTo>
                      <a:pt x="10" y="6"/>
                    </a:moveTo>
                    <a:lnTo>
                      <a:pt x="11" y="2"/>
                    </a:lnTo>
                    <a:lnTo>
                      <a:pt x="1" y="0"/>
                    </a:lnTo>
                    <a:lnTo>
                      <a:pt x="0" y="4"/>
                    </a:lnTo>
                    <a:lnTo>
                      <a:pt x="1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35" name="Freeform 568">
                <a:extLst>
                  <a:ext uri="{FF2B5EF4-FFF2-40B4-BE49-F238E27FC236}">
                    <a16:creationId xmlns:a16="http://schemas.microsoft.com/office/drawing/2014/main" id="{83EBDAEF-470F-4827-9E31-28FD2F6EB823}"/>
                  </a:ext>
                </a:extLst>
              </p:cNvPr>
              <p:cNvSpPr>
                <a:spLocks/>
              </p:cNvSpPr>
              <p:nvPr/>
            </p:nvSpPr>
            <p:spPr bwMode="auto">
              <a:xfrm>
                <a:off x="4268" y="1716"/>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36" name="Line 569">
                <a:extLst>
                  <a:ext uri="{FF2B5EF4-FFF2-40B4-BE49-F238E27FC236}">
                    <a16:creationId xmlns:a16="http://schemas.microsoft.com/office/drawing/2014/main" id="{229C252D-C87B-454C-8EA6-BCCFA9B04344}"/>
                  </a:ext>
                </a:extLst>
              </p:cNvPr>
              <p:cNvSpPr>
                <a:spLocks noChangeShapeType="1"/>
              </p:cNvSpPr>
              <p:nvPr/>
            </p:nvSpPr>
            <p:spPr bwMode="auto">
              <a:xfrm>
                <a:off x="4268" y="1716"/>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37" name="Freeform 570">
                <a:extLst>
                  <a:ext uri="{FF2B5EF4-FFF2-40B4-BE49-F238E27FC236}">
                    <a16:creationId xmlns:a16="http://schemas.microsoft.com/office/drawing/2014/main" id="{93BBD1ED-B7CE-484C-BFAA-283770FB2C0F}"/>
                  </a:ext>
                </a:extLst>
              </p:cNvPr>
              <p:cNvSpPr>
                <a:spLocks/>
              </p:cNvSpPr>
              <p:nvPr/>
            </p:nvSpPr>
            <p:spPr bwMode="auto">
              <a:xfrm>
                <a:off x="4267" y="1714"/>
                <a:ext cx="12" cy="6"/>
              </a:xfrm>
              <a:custGeom>
                <a:avLst/>
                <a:gdLst>
                  <a:gd name="T0" fmla="*/ 10 w 12"/>
                  <a:gd name="T1" fmla="*/ 6 h 6"/>
                  <a:gd name="T2" fmla="*/ 12 w 12"/>
                  <a:gd name="T3" fmla="*/ 2 h 6"/>
                  <a:gd name="T4" fmla="*/ 1 w 12"/>
                  <a:gd name="T5" fmla="*/ 0 h 6"/>
                  <a:gd name="T6" fmla="*/ 0 w 12"/>
                  <a:gd name="T7" fmla="*/ 4 h 6"/>
                  <a:gd name="T8" fmla="*/ 10 w 12"/>
                  <a:gd name="T9" fmla="*/ 6 h 6"/>
                </a:gdLst>
                <a:ahLst/>
                <a:cxnLst>
                  <a:cxn ang="0">
                    <a:pos x="T0" y="T1"/>
                  </a:cxn>
                  <a:cxn ang="0">
                    <a:pos x="T2" y="T3"/>
                  </a:cxn>
                  <a:cxn ang="0">
                    <a:pos x="T4" y="T5"/>
                  </a:cxn>
                  <a:cxn ang="0">
                    <a:pos x="T6" y="T7"/>
                  </a:cxn>
                  <a:cxn ang="0">
                    <a:pos x="T8" y="T9"/>
                  </a:cxn>
                </a:cxnLst>
                <a:rect l="0" t="0" r="r" b="b"/>
                <a:pathLst>
                  <a:path w="12" h="6">
                    <a:moveTo>
                      <a:pt x="10" y="6"/>
                    </a:moveTo>
                    <a:lnTo>
                      <a:pt x="12" y="2"/>
                    </a:lnTo>
                    <a:lnTo>
                      <a:pt x="1" y="0"/>
                    </a:lnTo>
                    <a:lnTo>
                      <a:pt x="0" y="4"/>
                    </a:lnTo>
                    <a:lnTo>
                      <a:pt x="1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38" name="Freeform 571">
                <a:extLst>
                  <a:ext uri="{FF2B5EF4-FFF2-40B4-BE49-F238E27FC236}">
                    <a16:creationId xmlns:a16="http://schemas.microsoft.com/office/drawing/2014/main" id="{D7CEF338-4ABE-4DDA-8D58-EE18FBB92F48}"/>
                  </a:ext>
                </a:extLst>
              </p:cNvPr>
              <p:cNvSpPr>
                <a:spLocks/>
              </p:cNvSpPr>
              <p:nvPr/>
            </p:nvSpPr>
            <p:spPr bwMode="auto">
              <a:xfrm>
                <a:off x="4266" y="1725"/>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39" name="Line 572">
                <a:extLst>
                  <a:ext uri="{FF2B5EF4-FFF2-40B4-BE49-F238E27FC236}">
                    <a16:creationId xmlns:a16="http://schemas.microsoft.com/office/drawing/2014/main" id="{0C66C707-BC19-4E31-AC20-FD7703A24027}"/>
                  </a:ext>
                </a:extLst>
              </p:cNvPr>
              <p:cNvSpPr>
                <a:spLocks noChangeShapeType="1"/>
              </p:cNvSpPr>
              <p:nvPr/>
            </p:nvSpPr>
            <p:spPr bwMode="auto">
              <a:xfrm>
                <a:off x="4266" y="1725"/>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40" name="Freeform 573">
                <a:extLst>
                  <a:ext uri="{FF2B5EF4-FFF2-40B4-BE49-F238E27FC236}">
                    <a16:creationId xmlns:a16="http://schemas.microsoft.com/office/drawing/2014/main" id="{D48B8F6B-4E52-4565-AB25-91EE85E92528}"/>
                  </a:ext>
                </a:extLst>
              </p:cNvPr>
              <p:cNvSpPr>
                <a:spLocks/>
              </p:cNvSpPr>
              <p:nvPr/>
            </p:nvSpPr>
            <p:spPr bwMode="auto">
              <a:xfrm>
                <a:off x="4265" y="1723"/>
                <a:ext cx="11" cy="7"/>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41" name="Freeform 574">
                <a:extLst>
                  <a:ext uri="{FF2B5EF4-FFF2-40B4-BE49-F238E27FC236}">
                    <a16:creationId xmlns:a16="http://schemas.microsoft.com/office/drawing/2014/main" id="{B0E9413B-AB78-4EE5-B67C-24878B52053F}"/>
                  </a:ext>
                </a:extLst>
              </p:cNvPr>
              <p:cNvSpPr>
                <a:spLocks/>
              </p:cNvSpPr>
              <p:nvPr/>
            </p:nvSpPr>
            <p:spPr bwMode="auto">
              <a:xfrm>
                <a:off x="4264" y="1734"/>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42" name="Line 575">
                <a:extLst>
                  <a:ext uri="{FF2B5EF4-FFF2-40B4-BE49-F238E27FC236}">
                    <a16:creationId xmlns:a16="http://schemas.microsoft.com/office/drawing/2014/main" id="{1AF2E106-4D9F-4E8D-ACAF-B5FC7283221F}"/>
                  </a:ext>
                </a:extLst>
              </p:cNvPr>
              <p:cNvSpPr>
                <a:spLocks noChangeShapeType="1"/>
              </p:cNvSpPr>
              <p:nvPr/>
            </p:nvSpPr>
            <p:spPr bwMode="auto">
              <a:xfrm>
                <a:off x="4264" y="1734"/>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43" name="Freeform 576">
                <a:extLst>
                  <a:ext uri="{FF2B5EF4-FFF2-40B4-BE49-F238E27FC236}">
                    <a16:creationId xmlns:a16="http://schemas.microsoft.com/office/drawing/2014/main" id="{333198F6-29B6-4EA7-AAC7-DB375234D2BF}"/>
                  </a:ext>
                </a:extLst>
              </p:cNvPr>
              <p:cNvSpPr>
                <a:spLocks/>
              </p:cNvSpPr>
              <p:nvPr/>
            </p:nvSpPr>
            <p:spPr bwMode="auto">
              <a:xfrm>
                <a:off x="4263" y="1732"/>
                <a:ext cx="11" cy="7"/>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44" name="Freeform 577">
                <a:extLst>
                  <a:ext uri="{FF2B5EF4-FFF2-40B4-BE49-F238E27FC236}">
                    <a16:creationId xmlns:a16="http://schemas.microsoft.com/office/drawing/2014/main" id="{CC9AD135-A877-458E-8543-A88F6836F65E}"/>
                  </a:ext>
                </a:extLst>
              </p:cNvPr>
              <p:cNvSpPr>
                <a:spLocks/>
              </p:cNvSpPr>
              <p:nvPr/>
            </p:nvSpPr>
            <p:spPr bwMode="auto">
              <a:xfrm>
                <a:off x="4262" y="1743"/>
                <a:ext cx="10" cy="3"/>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45" name="Line 578">
                <a:extLst>
                  <a:ext uri="{FF2B5EF4-FFF2-40B4-BE49-F238E27FC236}">
                    <a16:creationId xmlns:a16="http://schemas.microsoft.com/office/drawing/2014/main" id="{E68460BB-699E-4218-A676-A872D6D09B58}"/>
                  </a:ext>
                </a:extLst>
              </p:cNvPr>
              <p:cNvSpPr>
                <a:spLocks noChangeShapeType="1"/>
              </p:cNvSpPr>
              <p:nvPr/>
            </p:nvSpPr>
            <p:spPr bwMode="auto">
              <a:xfrm>
                <a:off x="4262" y="1743"/>
                <a:ext cx="10"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46" name="Freeform 579">
                <a:extLst>
                  <a:ext uri="{FF2B5EF4-FFF2-40B4-BE49-F238E27FC236}">
                    <a16:creationId xmlns:a16="http://schemas.microsoft.com/office/drawing/2014/main" id="{880D4808-4A36-40FE-8940-48710DC4A9E8}"/>
                  </a:ext>
                </a:extLst>
              </p:cNvPr>
              <p:cNvSpPr>
                <a:spLocks/>
              </p:cNvSpPr>
              <p:nvPr/>
            </p:nvSpPr>
            <p:spPr bwMode="auto">
              <a:xfrm>
                <a:off x="4261" y="1741"/>
                <a:ext cx="11" cy="7"/>
              </a:xfrm>
              <a:custGeom>
                <a:avLst/>
                <a:gdLst>
                  <a:gd name="T0" fmla="*/ 10 w 11"/>
                  <a:gd name="T1" fmla="*/ 7 h 7"/>
                  <a:gd name="T2" fmla="*/ 11 w 11"/>
                  <a:gd name="T3" fmla="*/ 2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47" name="Freeform 580">
                <a:extLst>
                  <a:ext uri="{FF2B5EF4-FFF2-40B4-BE49-F238E27FC236}">
                    <a16:creationId xmlns:a16="http://schemas.microsoft.com/office/drawing/2014/main" id="{4F14F0A4-71F4-4622-861D-4A8CB11B9A16}"/>
                  </a:ext>
                </a:extLst>
              </p:cNvPr>
              <p:cNvSpPr>
                <a:spLocks/>
              </p:cNvSpPr>
              <p:nvPr/>
            </p:nvSpPr>
            <p:spPr bwMode="auto">
              <a:xfrm>
                <a:off x="4260" y="1752"/>
                <a:ext cx="20" cy="5"/>
              </a:xfrm>
              <a:custGeom>
                <a:avLst/>
                <a:gdLst>
                  <a:gd name="T0" fmla="*/ 0 w 20"/>
                  <a:gd name="T1" fmla="*/ 0 h 5"/>
                  <a:gd name="T2" fmla="*/ 20 w 20"/>
                  <a:gd name="T3" fmla="*/ 5 h 5"/>
                  <a:gd name="T4" fmla="*/ 0 w 20"/>
                  <a:gd name="T5" fmla="*/ 0 h 5"/>
                </a:gdLst>
                <a:ahLst/>
                <a:cxnLst>
                  <a:cxn ang="0">
                    <a:pos x="T0" y="T1"/>
                  </a:cxn>
                  <a:cxn ang="0">
                    <a:pos x="T2" y="T3"/>
                  </a:cxn>
                  <a:cxn ang="0">
                    <a:pos x="T4" y="T5"/>
                  </a:cxn>
                </a:cxnLst>
                <a:rect l="0" t="0" r="r" b="b"/>
                <a:pathLst>
                  <a:path w="20" h="5">
                    <a:moveTo>
                      <a:pt x="0" y="0"/>
                    </a:moveTo>
                    <a:lnTo>
                      <a:pt x="20" y="5"/>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48" name="Line 581">
                <a:extLst>
                  <a:ext uri="{FF2B5EF4-FFF2-40B4-BE49-F238E27FC236}">
                    <a16:creationId xmlns:a16="http://schemas.microsoft.com/office/drawing/2014/main" id="{0137139F-9843-43FF-90A7-C7F32AC43BED}"/>
                  </a:ext>
                </a:extLst>
              </p:cNvPr>
              <p:cNvSpPr>
                <a:spLocks noChangeShapeType="1"/>
              </p:cNvSpPr>
              <p:nvPr/>
            </p:nvSpPr>
            <p:spPr bwMode="auto">
              <a:xfrm>
                <a:off x="4260" y="1752"/>
                <a:ext cx="20" cy="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49" name="Freeform 582">
                <a:extLst>
                  <a:ext uri="{FF2B5EF4-FFF2-40B4-BE49-F238E27FC236}">
                    <a16:creationId xmlns:a16="http://schemas.microsoft.com/office/drawing/2014/main" id="{09FF417D-D6FF-4501-ABB8-A62A2AED43B7}"/>
                  </a:ext>
                </a:extLst>
              </p:cNvPr>
              <p:cNvSpPr>
                <a:spLocks/>
              </p:cNvSpPr>
              <p:nvPr/>
            </p:nvSpPr>
            <p:spPr bwMode="auto">
              <a:xfrm>
                <a:off x="4259" y="1750"/>
                <a:ext cx="21" cy="9"/>
              </a:xfrm>
              <a:custGeom>
                <a:avLst/>
                <a:gdLst>
                  <a:gd name="T0" fmla="*/ 20 w 21"/>
                  <a:gd name="T1" fmla="*/ 9 h 9"/>
                  <a:gd name="T2" fmla="*/ 21 w 21"/>
                  <a:gd name="T3" fmla="*/ 5 h 9"/>
                  <a:gd name="T4" fmla="*/ 1 w 21"/>
                  <a:gd name="T5" fmla="*/ 0 h 9"/>
                  <a:gd name="T6" fmla="*/ 0 w 21"/>
                  <a:gd name="T7" fmla="*/ 5 h 9"/>
                  <a:gd name="T8" fmla="*/ 20 w 21"/>
                  <a:gd name="T9" fmla="*/ 9 h 9"/>
                </a:gdLst>
                <a:ahLst/>
                <a:cxnLst>
                  <a:cxn ang="0">
                    <a:pos x="T0" y="T1"/>
                  </a:cxn>
                  <a:cxn ang="0">
                    <a:pos x="T2" y="T3"/>
                  </a:cxn>
                  <a:cxn ang="0">
                    <a:pos x="T4" y="T5"/>
                  </a:cxn>
                  <a:cxn ang="0">
                    <a:pos x="T6" y="T7"/>
                  </a:cxn>
                  <a:cxn ang="0">
                    <a:pos x="T8" y="T9"/>
                  </a:cxn>
                </a:cxnLst>
                <a:rect l="0" t="0" r="r" b="b"/>
                <a:pathLst>
                  <a:path w="21" h="9">
                    <a:moveTo>
                      <a:pt x="20" y="9"/>
                    </a:moveTo>
                    <a:lnTo>
                      <a:pt x="21" y="5"/>
                    </a:lnTo>
                    <a:lnTo>
                      <a:pt x="1" y="0"/>
                    </a:lnTo>
                    <a:lnTo>
                      <a:pt x="0" y="5"/>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50" name="Freeform 583">
                <a:extLst>
                  <a:ext uri="{FF2B5EF4-FFF2-40B4-BE49-F238E27FC236}">
                    <a16:creationId xmlns:a16="http://schemas.microsoft.com/office/drawing/2014/main" id="{4CF14F13-28FA-4E75-88DE-CAF2EAC48017}"/>
                  </a:ext>
                </a:extLst>
              </p:cNvPr>
              <p:cNvSpPr>
                <a:spLocks/>
              </p:cNvSpPr>
              <p:nvPr/>
            </p:nvSpPr>
            <p:spPr bwMode="auto">
              <a:xfrm>
                <a:off x="4258" y="1762"/>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51" name="Line 584">
                <a:extLst>
                  <a:ext uri="{FF2B5EF4-FFF2-40B4-BE49-F238E27FC236}">
                    <a16:creationId xmlns:a16="http://schemas.microsoft.com/office/drawing/2014/main" id="{EDFC348E-E48E-401C-8121-FC0B870BCD64}"/>
                  </a:ext>
                </a:extLst>
              </p:cNvPr>
              <p:cNvSpPr>
                <a:spLocks noChangeShapeType="1"/>
              </p:cNvSpPr>
              <p:nvPr/>
            </p:nvSpPr>
            <p:spPr bwMode="auto">
              <a:xfrm>
                <a:off x="4258" y="1762"/>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52" name="Freeform 585">
                <a:extLst>
                  <a:ext uri="{FF2B5EF4-FFF2-40B4-BE49-F238E27FC236}">
                    <a16:creationId xmlns:a16="http://schemas.microsoft.com/office/drawing/2014/main" id="{2C29E4CA-6B14-4A50-9381-8526BFFE37DB}"/>
                  </a:ext>
                </a:extLst>
              </p:cNvPr>
              <p:cNvSpPr>
                <a:spLocks/>
              </p:cNvSpPr>
              <p:nvPr/>
            </p:nvSpPr>
            <p:spPr bwMode="auto">
              <a:xfrm>
                <a:off x="4257" y="1759"/>
                <a:ext cx="11" cy="7"/>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53" name="Freeform 586">
                <a:extLst>
                  <a:ext uri="{FF2B5EF4-FFF2-40B4-BE49-F238E27FC236}">
                    <a16:creationId xmlns:a16="http://schemas.microsoft.com/office/drawing/2014/main" id="{8A9D51E1-AD01-4ADB-AB76-ADD3CAD06DC9}"/>
                  </a:ext>
                </a:extLst>
              </p:cNvPr>
              <p:cNvSpPr>
                <a:spLocks/>
              </p:cNvSpPr>
              <p:nvPr/>
            </p:nvSpPr>
            <p:spPr bwMode="auto">
              <a:xfrm>
                <a:off x="4256" y="1771"/>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54" name="Line 587">
                <a:extLst>
                  <a:ext uri="{FF2B5EF4-FFF2-40B4-BE49-F238E27FC236}">
                    <a16:creationId xmlns:a16="http://schemas.microsoft.com/office/drawing/2014/main" id="{D9E5D777-1074-4C25-9DA5-BC5291AB5B54}"/>
                  </a:ext>
                </a:extLst>
              </p:cNvPr>
              <p:cNvSpPr>
                <a:spLocks noChangeShapeType="1"/>
              </p:cNvSpPr>
              <p:nvPr/>
            </p:nvSpPr>
            <p:spPr bwMode="auto">
              <a:xfrm>
                <a:off x="4256" y="1771"/>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55" name="Freeform 588">
                <a:extLst>
                  <a:ext uri="{FF2B5EF4-FFF2-40B4-BE49-F238E27FC236}">
                    <a16:creationId xmlns:a16="http://schemas.microsoft.com/office/drawing/2014/main" id="{8A6F3D86-8A5D-4E77-A3D1-E666872E495A}"/>
                  </a:ext>
                </a:extLst>
              </p:cNvPr>
              <p:cNvSpPr>
                <a:spLocks/>
              </p:cNvSpPr>
              <p:nvPr/>
            </p:nvSpPr>
            <p:spPr bwMode="auto">
              <a:xfrm>
                <a:off x="4255" y="1769"/>
                <a:ext cx="11" cy="6"/>
              </a:xfrm>
              <a:custGeom>
                <a:avLst/>
                <a:gdLst>
                  <a:gd name="T0" fmla="*/ 10 w 11"/>
                  <a:gd name="T1" fmla="*/ 6 h 6"/>
                  <a:gd name="T2" fmla="*/ 11 w 11"/>
                  <a:gd name="T3" fmla="*/ 2 h 6"/>
                  <a:gd name="T4" fmla="*/ 1 w 11"/>
                  <a:gd name="T5" fmla="*/ 0 h 6"/>
                  <a:gd name="T6" fmla="*/ 0 w 11"/>
                  <a:gd name="T7" fmla="*/ 4 h 6"/>
                  <a:gd name="T8" fmla="*/ 10 w 11"/>
                  <a:gd name="T9" fmla="*/ 6 h 6"/>
                </a:gdLst>
                <a:ahLst/>
                <a:cxnLst>
                  <a:cxn ang="0">
                    <a:pos x="T0" y="T1"/>
                  </a:cxn>
                  <a:cxn ang="0">
                    <a:pos x="T2" y="T3"/>
                  </a:cxn>
                  <a:cxn ang="0">
                    <a:pos x="T4" y="T5"/>
                  </a:cxn>
                  <a:cxn ang="0">
                    <a:pos x="T6" y="T7"/>
                  </a:cxn>
                  <a:cxn ang="0">
                    <a:pos x="T8" y="T9"/>
                  </a:cxn>
                </a:cxnLst>
                <a:rect l="0" t="0" r="r" b="b"/>
                <a:pathLst>
                  <a:path w="11" h="6">
                    <a:moveTo>
                      <a:pt x="10" y="6"/>
                    </a:moveTo>
                    <a:lnTo>
                      <a:pt x="11" y="2"/>
                    </a:lnTo>
                    <a:lnTo>
                      <a:pt x="1" y="0"/>
                    </a:lnTo>
                    <a:lnTo>
                      <a:pt x="0" y="4"/>
                    </a:lnTo>
                    <a:lnTo>
                      <a:pt x="1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56" name="Freeform 589">
                <a:extLst>
                  <a:ext uri="{FF2B5EF4-FFF2-40B4-BE49-F238E27FC236}">
                    <a16:creationId xmlns:a16="http://schemas.microsoft.com/office/drawing/2014/main" id="{F1AD3939-D8A2-4BCD-9884-794F843C0854}"/>
                  </a:ext>
                </a:extLst>
              </p:cNvPr>
              <p:cNvSpPr>
                <a:spLocks/>
              </p:cNvSpPr>
              <p:nvPr/>
            </p:nvSpPr>
            <p:spPr bwMode="auto">
              <a:xfrm>
                <a:off x="4254" y="1780"/>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57" name="Line 590">
                <a:extLst>
                  <a:ext uri="{FF2B5EF4-FFF2-40B4-BE49-F238E27FC236}">
                    <a16:creationId xmlns:a16="http://schemas.microsoft.com/office/drawing/2014/main" id="{078F91FE-BBD7-460E-9633-B73905FCE81B}"/>
                  </a:ext>
                </a:extLst>
              </p:cNvPr>
              <p:cNvSpPr>
                <a:spLocks noChangeShapeType="1"/>
              </p:cNvSpPr>
              <p:nvPr/>
            </p:nvSpPr>
            <p:spPr bwMode="auto">
              <a:xfrm>
                <a:off x="4254" y="1780"/>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58" name="Freeform 591">
                <a:extLst>
                  <a:ext uri="{FF2B5EF4-FFF2-40B4-BE49-F238E27FC236}">
                    <a16:creationId xmlns:a16="http://schemas.microsoft.com/office/drawing/2014/main" id="{5BAA8E35-3705-4E0C-9DD3-8746D69F4EBA}"/>
                  </a:ext>
                </a:extLst>
              </p:cNvPr>
              <p:cNvSpPr>
                <a:spLocks/>
              </p:cNvSpPr>
              <p:nvPr/>
            </p:nvSpPr>
            <p:spPr bwMode="auto">
              <a:xfrm>
                <a:off x="4253" y="1778"/>
                <a:ext cx="11" cy="6"/>
              </a:xfrm>
              <a:custGeom>
                <a:avLst/>
                <a:gdLst>
                  <a:gd name="T0" fmla="*/ 10 w 11"/>
                  <a:gd name="T1" fmla="*/ 6 h 6"/>
                  <a:gd name="T2" fmla="*/ 11 w 11"/>
                  <a:gd name="T3" fmla="*/ 2 h 6"/>
                  <a:gd name="T4" fmla="*/ 1 w 11"/>
                  <a:gd name="T5" fmla="*/ 0 h 6"/>
                  <a:gd name="T6" fmla="*/ 0 w 11"/>
                  <a:gd name="T7" fmla="*/ 4 h 6"/>
                  <a:gd name="T8" fmla="*/ 10 w 11"/>
                  <a:gd name="T9" fmla="*/ 6 h 6"/>
                </a:gdLst>
                <a:ahLst/>
                <a:cxnLst>
                  <a:cxn ang="0">
                    <a:pos x="T0" y="T1"/>
                  </a:cxn>
                  <a:cxn ang="0">
                    <a:pos x="T2" y="T3"/>
                  </a:cxn>
                  <a:cxn ang="0">
                    <a:pos x="T4" y="T5"/>
                  </a:cxn>
                  <a:cxn ang="0">
                    <a:pos x="T6" y="T7"/>
                  </a:cxn>
                  <a:cxn ang="0">
                    <a:pos x="T8" y="T9"/>
                  </a:cxn>
                </a:cxnLst>
                <a:rect l="0" t="0" r="r" b="b"/>
                <a:pathLst>
                  <a:path w="11" h="6">
                    <a:moveTo>
                      <a:pt x="10" y="6"/>
                    </a:moveTo>
                    <a:lnTo>
                      <a:pt x="11" y="2"/>
                    </a:lnTo>
                    <a:lnTo>
                      <a:pt x="1" y="0"/>
                    </a:lnTo>
                    <a:lnTo>
                      <a:pt x="0" y="4"/>
                    </a:lnTo>
                    <a:lnTo>
                      <a:pt x="1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59" name="Freeform 592">
                <a:extLst>
                  <a:ext uri="{FF2B5EF4-FFF2-40B4-BE49-F238E27FC236}">
                    <a16:creationId xmlns:a16="http://schemas.microsoft.com/office/drawing/2014/main" id="{2E7A13D4-C984-4C23-87E8-2A7FB86602E0}"/>
                  </a:ext>
                </a:extLst>
              </p:cNvPr>
              <p:cNvSpPr>
                <a:spLocks/>
              </p:cNvSpPr>
              <p:nvPr/>
            </p:nvSpPr>
            <p:spPr bwMode="auto">
              <a:xfrm>
                <a:off x="4252" y="1789"/>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60" name="Line 593">
                <a:extLst>
                  <a:ext uri="{FF2B5EF4-FFF2-40B4-BE49-F238E27FC236}">
                    <a16:creationId xmlns:a16="http://schemas.microsoft.com/office/drawing/2014/main" id="{B5798302-1560-4B6D-8A1F-B47B276A836E}"/>
                  </a:ext>
                </a:extLst>
              </p:cNvPr>
              <p:cNvSpPr>
                <a:spLocks noChangeShapeType="1"/>
              </p:cNvSpPr>
              <p:nvPr/>
            </p:nvSpPr>
            <p:spPr bwMode="auto">
              <a:xfrm>
                <a:off x="4252" y="1789"/>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61" name="Freeform 594">
                <a:extLst>
                  <a:ext uri="{FF2B5EF4-FFF2-40B4-BE49-F238E27FC236}">
                    <a16:creationId xmlns:a16="http://schemas.microsoft.com/office/drawing/2014/main" id="{B6BE5B88-3988-425E-807D-428A7887E8DD}"/>
                  </a:ext>
                </a:extLst>
              </p:cNvPr>
              <p:cNvSpPr>
                <a:spLocks/>
              </p:cNvSpPr>
              <p:nvPr/>
            </p:nvSpPr>
            <p:spPr bwMode="auto">
              <a:xfrm>
                <a:off x="4251" y="1787"/>
                <a:ext cx="11" cy="7"/>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62" name="Freeform 595">
                <a:extLst>
                  <a:ext uri="{FF2B5EF4-FFF2-40B4-BE49-F238E27FC236}">
                    <a16:creationId xmlns:a16="http://schemas.microsoft.com/office/drawing/2014/main" id="{C3C77CBA-BCEB-4154-A671-586D4FBC3F5A}"/>
                  </a:ext>
                </a:extLst>
              </p:cNvPr>
              <p:cNvSpPr>
                <a:spLocks/>
              </p:cNvSpPr>
              <p:nvPr/>
            </p:nvSpPr>
            <p:spPr bwMode="auto">
              <a:xfrm>
                <a:off x="4250" y="1798"/>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63" name="Line 596">
                <a:extLst>
                  <a:ext uri="{FF2B5EF4-FFF2-40B4-BE49-F238E27FC236}">
                    <a16:creationId xmlns:a16="http://schemas.microsoft.com/office/drawing/2014/main" id="{3681D7FA-4CE8-468D-AF1D-A4F97C6CF6A6}"/>
                  </a:ext>
                </a:extLst>
              </p:cNvPr>
              <p:cNvSpPr>
                <a:spLocks noChangeShapeType="1"/>
              </p:cNvSpPr>
              <p:nvPr/>
            </p:nvSpPr>
            <p:spPr bwMode="auto">
              <a:xfrm>
                <a:off x="4250" y="1798"/>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64" name="Freeform 597">
                <a:extLst>
                  <a:ext uri="{FF2B5EF4-FFF2-40B4-BE49-F238E27FC236}">
                    <a16:creationId xmlns:a16="http://schemas.microsoft.com/office/drawing/2014/main" id="{A8D7E23C-0BA0-4510-AA39-7613B8F30FE5}"/>
                  </a:ext>
                </a:extLst>
              </p:cNvPr>
              <p:cNvSpPr>
                <a:spLocks/>
              </p:cNvSpPr>
              <p:nvPr/>
            </p:nvSpPr>
            <p:spPr bwMode="auto">
              <a:xfrm>
                <a:off x="4249" y="1796"/>
                <a:ext cx="11" cy="7"/>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65" name="Freeform 598">
                <a:extLst>
                  <a:ext uri="{FF2B5EF4-FFF2-40B4-BE49-F238E27FC236}">
                    <a16:creationId xmlns:a16="http://schemas.microsoft.com/office/drawing/2014/main" id="{6F8E8C1C-8C83-46D3-B303-5777B6900F77}"/>
                  </a:ext>
                </a:extLst>
              </p:cNvPr>
              <p:cNvSpPr>
                <a:spLocks/>
              </p:cNvSpPr>
              <p:nvPr/>
            </p:nvSpPr>
            <p:spPr bwMode="auto">
              <a:xfrm>
                <a:off x="4248" y="1807"/>
                <a:ext cx="20" cy="5"/>
              </a:xfrm>
              <a:custGeom>
                <a:avLst/>
                <a:gdLst>
                  <a:gd name="T0" fmla="*/ 0 w 20"/>
                  <a:gd name="T1" fmla="*/ 0 h 5"/>
                  <a:gd name="T2" fmla="*/ 20 w 20"/>
                  <a:gd name="T3" fmla="*/ 5 h 5"/>
                  <a:gd name="T4" fmla="*/ 0 w 20"/>
                  <a:gd name="T5" fmla="*/ 0 h 5"/>
                </a:gdLst>
                <a:ahLst/>
                <a:cxnLst>
                  <a:cxn ang="0">
                    <a:pos x="T0" y="T1"/>
                  </a:cxn>
                  <a:cxn ang="0">
                    <a:pos x="T2" y="T3"/>
                  </a:cxn>
                  <a:cxn ang="0">
                    <a:pos x="T4" y="T5"/>
                  </a:cxn>
                </a:cxnLst>
                <a:rect l="0" t="0" r="r" b="b"/>
                <a:pathLst>
                  <a:path w="20" h="5">
                    <a:moveTo>
                      <a:pt x="0" y="0"/>
                    </a:moveTo>
                    <a:lnTo>
                      <a:pt x="20" y="5"/>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66" name="Line 599">
                <a:extLst>
                  <a:ext uri="{FF2B5EF4-FFF2-40B4-BE49-F238E27FC236}">
                    <a16:creationId xmlns:a16="http://schemas.microsoft.com/office/drawing/2014/main" id="{3E97903E-C344-4458-82DB-B477CB175B2F}"/>
                  </a:ext>
                </a:extLst>
              </p:cNvPr>
              <p:cNvSpPr>
                <a:spLocks noChangeShapeType="1"/>
              </p:cNvSpPr>
              <p:nvPr/>
            </p:nvSpPr>
            <p:spPr bwMode="auto">
              <a:xfrm>
                <a:off x="4248" y="1807"/>
                <a:ext cx="20" cy="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67" name="Freeform 600">
                <a:extLst>
                  <a:ext uri="{FF2B5EF4-FFF2-40B4-BE49-F238E27FC236}">
                    <a16:creationId xmlns:a16="http://schemas.microsoft.com/office/drawing/2014/main" id="{021D4510-AF6E-4A53-B1E0-9EBC9AD22BBF}"/>
                  </a:ext>
                </a:extLst>
              </p:cNvPr>
              <p:cNvSpPr>
                <a:spLocks/>
              </p:cNvSpPr>
              <p:nvPr/>
            </p:nvSpPr>
            <p:spPr bwMode="auto">
              <a:xfrm>
                <a:off x="4247" y="1805"/>
                <a:ext cx="21" cy="9"/>
              </a:xfrm>
              <a:custGeom>
                <a:avLst/>
                <a:gdLst>
                  <a:gd name="T0" fmla="*/ 20 w 21"/>
                  <a:gd name="T1" fmla="*/ 9 h 9"/>
                  <a:gd name="T2" fmla="*/ 21 w 21"/>
                  <a:gd name="T3" fmla="*/ 5 h 9"/>
                  <a:gd name="T4" fmla="*/ 1 w 21"/>
                  <a:gd name="T5" fmla="*/ 0 h 9"/>
                  <a:gd name="T6" fmla="*/ 0 w 21"/>
                  <a:gd name="T7" fmla="*/ 5 h 9"/>
                  <a:gd name="T8" fmla="*/ 20 w 21"/>
                  <a:gd name="T9" fmla="*/ 9 h 9"/>
                </a:gdLst>
                <a:ahLst/>
                <a:cxnLst>
                  <a:cxn ang="0">
                    <a:pos x="T0" y="T1"/>
                  </a:cxn>
                  <a:cxn ang="0">
                    <a:pos x="T2" y="T3"/>
                  </a:cxn>
                  <a:cxn ang="0">
                    <a:pos x="T4" y="T5"/>
                  </a:cxn>
                  <a:cxn ang="0">
                    <a:pos x="T6" y="T7"/>
                  </a:cxn>
                  <a:cxn ang="0">
                    <a:pos x="T8" y="T9"/>
                  </a:cxn>
                </a:cxnLst>
                <a:rect l="0" t="0" r="r" b="b"/>
                <a:pathLst>
                  <a:path w="21" h="9">
                    <a:moveTo>
                      <a:pt x="20" y="9"/>
                    </a:moveTo>
                    <a:lnTo>
                      <a:pt x="21" y="5"/>
                    </a:lnTo>
                    <a:lnTo>
                      <a:pt x="1" y="0"/>
                    </a:lnTo>
                    <a:lnTo>
                      <a:pt x="0" y="5"/>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68" name="Freeform 601">
                <a:extLst>
                  <a:ext uri="{FF2B5EF4-FFF2-40B4-BE49-F238E27FC236}">
                    <a16:creationId xmlns:a16="http://schemas.microsoft.com/office/drawing/2014/main" id="{271593F4-86D4-4292-881F-5971845823CC}"/>
                  </a:ext>
                </a:extLst>
              </p:cNvPr>
              <p:cNvSpPr>
                <a:spLocks/>
              </p:cNvSpPr>
              <p:nvPr/>
            </p:nvSpPr>
            <p:spPr bwMode="auto">
              <a:xfrm>
                <a:off x="4246" y="1816"/>
                <a:ext cx="10" cy="3"/>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69" name="Line 602">
                <a:extLst>
                  <a:ext uri="{FF2B5EF4-FFF2-40B4-BE49-F238E27FC236}">
                    <a16:creationId xmlns:a16="http://schemas.microsoft.com/office/drawing/2014/main" id="{1F9CE6F2-67B9-4FB5-908F-8A17BD9B8968}"/>
                  </a:ext>
                </a:extLst>
              </p:cNvPr>
              <p:cNvSpPr>
                <a:spLocks noChangeShapeType="1"/>
              </p:cNvSpPr>
              <p:nvPr/>
            </p:nvSpPr>
            <p:spPr bwMode="auto">
              <a:xfrm>
                <a:off x="4246" y="1816"/>
                <a:ext cx="10"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70" name="Freeform 603">
                <a:extLst>
                  <a:ext uri="{FF2B5EF4-FFF2-40B4-BE49-F238E27FC236}">
                    <a16:creationId xmlns:a16="http://schemas.microsoft.com/office/drawing/2014/main" id="{5F6A42B7-12DB-49BE-9A68-6DFB6892F105}"/>
                  </a:ext>
                </a:extLst>
              </p:cNvPr>
              <p:cNvSpPr>
                <a:spLocks/>
              </p:cNvSpPr>
              <p:nvPr/>
            </p:nvSpPr>
            <p:spPr bwMode="auto">
              <a:xfrm>
                <a:off x="4245" y="1814"/>
                <a:ext cx="11" cy="7"/>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71" name="Freeform 604">
                <a:extLst>
                  <a:ext uri="{FF2B5EF4-FFF2-40B4-BE49-F238E27FC236}">
                    <a16:creationId xmlns:a16="http://schemas.microsoft.com/office/drawing/2014/main" id="{FBE0E7C2-01DF-406E-8384-8C422B405469}"/>
                  </a:ext>
                </a:extLst>
              </p:cNvPr>
              <p:cNvSpPr>
                <a:spLocks/>
              </p:cNvSpPr>
              <p:nvPr/>
            </p:nvSpPr>
            <p:spPr bwMode="auto">
              <a:xfrm>
                <a:off x="4244" y="1826"/>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72" name="Line 605">
                <a:extLst>
                  <a:ext uri="{FF2B5EF4-FFF2-40B4-BE49-F238E27FC236}">
                    <a16:creationId xmlns:a16="http://schemas.microsoft.com/office/drawing/2014/main" id="{A32AD6D6-6992-4854-80FD-035EB5FE0DC3}"/>
                  </a:ext>
                </a:extLst>
              </p:cNvPr>
              <p:cNvSpPr>
                <a:spLocks noChangeShapeType="1"/>
              </p:cNvSpPr>
              <p:nvPr/>
            </p:nvSpPr>
            <p:spPr bwMode="auto">
              <a:xfrm>
                <a:off x="4244" y="1826"/>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73" name="Freeform 606">
                <a:extLst>
                  <a:ext uri="{FF2B5EF4-FFF2-40B4-BE49-F238E27FC236}">
                    <a16:creationId xmlns:a16="http://schemas.microsoft.com/office/drawing/2014/main" id="{96F24AE9-4C92-4EBC-B0A5-D268FDADB55B}"/>
                  </a:ext>
                </a:extLst>
              </p:cNvPr>
              <p:cNvSpPr>
                <a:spLocks/>
              </p:cNvSpPr>
              <p:nvPr/>
            </p:nvSpPr>
            <p:spPr bwMode="auto">
              <a:xfrm>
                <a:off x="4243" y="1823"/>
                <a:ext cx="11" cy="7"/>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grpSp>
        <p:sp>
          <p:nvSpPr>
            <p:cNvPr id="6" name="Freeform 608">
              <a:extLst>
                <a:ext uri="{FF2B5EF4-FFF2-40B4-BE49-F238E27FC236}">
                  <a16:creationId xmlns:a16="http://schemas.microsoft.com/office/drawing/2014/main" id="{1FD059B0-D19E-4CFD-8B5D-E53616581506}"/>
                </a:ext>
              </a:extLst>
            </p:cNvPr>
            <p:cNvSpPr>
              <a:spLocks/>
            </p:cNvSpPr>
            <p:nvPr/>
          </p:nvSpPr>
          <p:spPr bwMode="auto">
            <a:xfrm>
              <a:off x="10028814" y="2807622"/>
              <a:ext cx="17745" cy="3226"/>
            </a:xfrm>
            <a:custGeom>
              <a:avLst/>
              <a:gdLst>
                <a:gd name="T0" fmla="*/ 0 w 11"/>
                <a:gd name="T1" fmla="*/ 0 h 2"/>
                <a:gd name="T2" fmla="*/ 11 w 11"/>
                <a:gd name="T3" fmla="*/ 2 h 2"/>
                <a:gd name="T4" fmla="*/ 0 w 11"/>
                <a:gd name="T5" fmla="*/ 0 h 2"/>
              </a:gdLst>
              <a:ahLst/>
              <a:cxnLst>
                <a:cxn ang="0">
                  <a:pos x="T0" y="T1"/>
                </a:cxn>
                <a:cxn ang="0">
                  <a:pos x="T2" y="T3"/>
                </a:cxn>
                <a:cxn ang="0">
                  <a:pos x="T4" y="T5"/>
                </a:cxn>
              </a:cxnLst>
              <a:rect l="0" t="0" r="r" b="b"/>
              <a:pathLst>
                <a:path w="11" h="2">
                  <a:moveTo>
                    <a:pt x="0" y="0"/>
                  </a:moveTo>
                  <a:lnTo>
                    <a:pt x="11"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7" name="Line 609">
              <a:extLst>
                <a:ext uri="{FF2B5EF4-FFF2-40B4-BE49-F238E27FC236}">
                  <a16:creationId xmlns:a16="http://schemas.microsoft.com/office/drawing/2014/main" id="{909679EE-E660-4DBA-B51B-7F6A2948C0F9}"/>
                </a:ext>
              </a:extLst>
            </p:cNvPr>
            <p:cNvSpPr>
              <a:spLocks noChangeShapeType="1"/>
            </p:cNvSpPr>
            <p:nvPr/>
          </p:nvSpPr>
          <p:spPr bwMode="auto">
            <a:xfrm>
              <a:off x="10028814" y="2807622"/>
              <a:ext cx="17745" cy="322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8" name="Freeform 610">
              <a:extLst>
                <a:ext uri="{FF2B5EF4-FFF2-40B4-BE49-F238E27FC236}">
                  <a16:creationId xmlns:a16="http://schemas.microsoft.com/office/drawing/2014/main" id="{526E70BA-75D0-4632-89B5-B75B551933C4}"/>
                </a:ext>
              </a:extLst>
            </p:cNvPr>
            <p:cNvSpPr>
              <a:spLocks/>
            </p:cNvSpPr>
            <p:nvPr/>
          </p:nvSpPr>
          <p:spPr bwMode="auto">
            <a:xfrm>
              <a:off x="10028814" y="2802783"/>
              <a:ext cx="17745" cy="11292"/>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9" name="Freeform 611">
              <a:extLst>
                <a:ext uri="{FF2B5EF4-FFF2-40B4-BE49-F238E27FC236}">
                  <a16:creationId xmlns:a16="http://schemas.microsoft.com/office/drawing/2014/main" id="{450EEAD0-8A45-4982-820D-E88A30388286}"/>
                </a:ext>
              </a:extLst>
            </p:cNvPr>
            <p:cNvSpPr>
              <a:spLocks/>
            </p:cNvSpPr>
            <p:nvPr/>
          </p:nvSpPr>
          <p:spPr bwMode="auto">
            <a:xfrm>
              <a:off x="10025588" y="2822141"/>
              <a:ext cx="17745" cy="3226"/>
            </a:xfrm>
            <a:custGeom>
              <a:avLst/>
              <a:gdLst>
                <a:gd name="T0" fmla="*/ 0 w 11"/>
                <a:gd name="T1" fmla="*/ 0 h 2"/>
                <a:gd name="T2" fmla="*/ 11 w 11"/>
                <a:gd name="T3" fmla="*/ 2 h 2"/>
                <a:gd name="T4" fmla="*/ 0 w 11"/>
                <a:gd name="T5" fmla="*/ 0 h 2"/>
              </a:gdLst>
              <a:ahLst/>
              <a:cxnLst>
                <a:cxn ang="0">
                  <a:pos x="T0" y="T1"/>
                </a:cxn>
                <a:cxn ang="0">
                  <a:pos x="T2" y="T3"/>
                </a:cxn>
                <a:cxn ang="0">
                  <a:pos x="T4" y="T5"/>
                </a:cxn>
              </a:cxnLst>
              <a:rect l="0" t="0" r="r" b="b"/>
              <a:pathLst>
                <a:path w="11" h="2">
                  <a:moveTo>
                    <a:pt x="0" y="0"/>
                  </a:moveTo>
                  <a:lnTo>
                    <a:pt x="11"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0" name="Line 612">
              <a:extLst>
                <a:ext uri="{FF2B5EF4-FFF2-40B4-BE49-F238E27FC236}">
                  <a16:creationId xmlns:a16="http://schemas.microsoft.com/office/drawing/2014/main" id="{C69A06D3-23AF-49EF-918A-227E59D565D1}"/>
                </a:ext>
              </a:extLst>
            </p:cNvPr>
            <p:cNvSpPr>
              <a:spLocks noChangeShapeType="1"/>
            </p:cNvSpPr>
            <p:nvPr/>
          </p:nvSpPr>
          <p:spPr bwMode="auto">
            <a:xfrm>
              <a:off x="10025588" y="2822141"/>
              <a:ext cx="17745" cy="322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1" name="Freeform 613">
              <a:extLst>
                <a:ext uri="{FF2B5EF4-FFF2-40B4-BE49-F238E27FC236}">
                  <a16:creationId xmlns:a16="http://schemas.microsoft.com/office/drawing/2014/main" id="{4BF8C384-84B7-4765-9C08-0C6C597AF7EC}"/>
                </a:ext>
              </a:extLst>
            </p:cNvPr>
            <p:cNvSpPr>
              <a:spLocks/>
            </p:cNvSpPr>
            <p:nvPr/>
          </p:nvSpPr>
          <p:spPr bwMode="auto">
            <a:xfrm>
              <a:off x="10025588" y="2818915"/>
              <a:ext cx="17745" cy="9679"/>
            </a:xfrm>
            <a:custGeom>
              <a:avLst/>
              <a:gdLst>
                <a:gd name="T0" fmla="*/ 10 w 11"/>
                <a:gd name="T1" fmla="*/ 6 h 6"/>
                <a:gd name="T2" fmla="*/ 11 w 11"/>
                <a:gd name="T3" fmla="*/ 2 h 6"/>
                <a:gd name="T4" fmla="*/ 1 w 11"/>
                <a:gd name="T5" fmla="*/ 0 h 6"/>
                <a:gd name="T6" fmla="*/ 0 w 11"/>
                <a:gd name="T7" fmla="*/ 4 h 6"/>
                <a:gd name="T8" fmla="*/ 10 w 11"/>
                <a:gd name="T9" fmla="*/ 6 h 6"/>
              </a:gdLst>
              <a:ahLst/>
              <a:cxnLst>
                <a:cxn ang="0">
                  <a:pos x="T0" y="T1"/>
                </a:cxn>
                <a:cxn ang="0">
                  <a:pos x="T2" y="T3"/>
                </a:cxn>
                <a:cxn ang="0">
                  <a:pos x="T4" y="T5"/>
                </a:cxn>
                <a:cxn ang="0">
                  <a:pos x="T6" y="T7"/>
                </a:cxn>
                <a:cxn ang="0">
                  <a:pos x="T8" y="T9"/>
                </a:cxn>
              </a:cxnLst>
              <a:rect l="0" t="0" r="r" b="b"/>
              <a:pathLst>
                <a:path w="11" h="6">
                  <a:moveTo>
                    <a:pt x="10" y="6"/>
                  </a:moveTo>
                  <a:lnTo>
                    <a:pt x="11" y="2"/>
                  </a:lnTo>
                  <a:lnTo>
                    <a:pt x="1" y="0"/>
                  </a:lnTo>
                  <a:lnTo>
                    <a:pt x="0" y="4"/>
                  </a:lnTo>
                  <a:lnTo>
                    <a:pt x="1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2" name="Freeform 614">
              <a:extLst>
                <a:ext uri="{FF2B5EF4-FFF2-40B4-BE49-F238E27FC236}">
                  <a16:creationId xmlns:a16="http://schemas.microsoft.com/office/drawing/2014/main" id="{637CBB03-2459-48F7-A0E1-47BC0884E649}"/>
                </a:ext>
              </a:extLst>
            </p:cNvPr>
            <p:cNvSpPr>
              <a:spLocks/>
            </p:cNvSpPr>
            <p:nvPr/>
          </p:nvSpPr>
          <p:spPr bwMode="auto">
            <a:xfrm>
              <a:off x="10022363" y="2836660"/>
              <a:ext cx="17745" cy="3226"/>
            </a:xfrm>
            <a:custGeom>
              <a:avLst/>
              <a:gdLst>
                <a:gd name="T0" fmla="*/ 0 w 11"/>
                <a:gd name="T1" fmla="*/ 0 h 2"/>
                <a:gd name="T2" fmla="*/ 11 w 11"/>
                <a:gd name="T3" fmla="*/ 2 h 2"/>
                <a:gd name="T4" fmla="*/ 0 w 11"/>
                <a:gd name="T5" fmla="*/ 0 h 2"/>
              </a:gdLst>
              <a:ahLst/>
              <a:cxnLst>
                <a:cxn ang="0">
                  <a:pos x="T0" y="T1"/>
                </a:cxn>
                <a:cxn ang="0">
                  <a:pos x="T2" y="T3"/>
                </a:cxn>
                <a:cxn ang="0">
                  <a:pos x="T4" y="T5"/>
                </a:cxn>
              </a:cxnLst>
              <a:rect l="0" t="0" r="r" b="b"/>
              <a:pathLst>
                <a:path w="11" h="2">
                  <a:moveTo>
                    <a:pt x="0" y="0"/>
                  </a:moveTo>
                  <a:lnTo>
                    <a:pt x="11"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3" name="Line 615">
              <a:extLst>
                <a:ext uri="{FF2B5EF4-FFF2-40B4-BE49-F238E27FC236}">
                  <a16:creationId xmlns:a16="http://schemas.microsoft.com/office/drawing/2014/main" id="{8CF375D5-3D6C-464D-8D63-BCC05BF5AB63}"/>
                </a:ext>
              </a:extLst>
            </p:cNvPr>
            <p:cNvSpPr>
              <a:spLocks noChangeShapeType="1"/>
            </p:cNvSpPr>
            <p:nvPr/>
          </p:nvSpPr>
          <p:spPr bwMode="auto">
            <a:xfrm>
              <a:off x="10022363" y="2836660"/>
              <a:ext cx="17745" cy="322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4" name="Freeform 616">
              <a:extLst>
                <a:ext uri="{FF2B5EF4-FFF2-40B4-BE49-F238E27FC236}">
                  <a16:creationId xmlns:a16="http://schemas.microsoft.com/office/drawing/2014/main" id="{EFC27095-8314-4ED5-818B-6B012DB89C2B}"/>
                </a:ext>
              </a:extLst>
            </p:cNvPr>
            <p:cNvSpPr>
              <a:spLocks/>
            </p:cNvSpPr>
            <p:nvPr/>
          </p:nvSpPr>
          <p:spPr bwMode="auto">
            <a:xfrm>
              <a:off x="10022363" y="2833434"/>
              <a:ext cx="17745" cy="11292"/>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5" name="Freeform 617">
              <a:extLst>
                <a:ext uri="{FF2B5EF4-FFF2-40B4-BE49-F238E27FC236}">
                  <a16:creationId xmlns:a16="http://schemas.microsoft.com/office/drawing/2014/main" id="{994473F5-1120-407C-878E-47EA4B9D6A01}"/>
                </a:ext>
              </a:extLst>
            </p:cNvPr>
            <p:cNvSpPr>
              <a:spLocks/>
            </p:cNvSpPr>
            <p:nvPr/>
          </p:nvSpPr>
          <p:spPr bwMode="auto">
            <a:xfrm>
              <a:off x="10020749" y="2851179"/>
              <a:ext cx="32264" cy="8066"/>
            </a:xfrm>
            <a:custGeom>
              <a:avLst/>
              <a:gdLst>
                <a:gd name="T0" fmla="*/ 0 w 20"/>
                <a:gd name="T1" fmla="*/ 0 h 5"/>
                <a:gd name="T2" fmla="*/ 20 w 20"/>
                <a:gd name="T3" fmla="*/ 5 h 5"/>
                <a:gd name="T4" fmla="*/ 0 w 20"/>
                <a:gd name="T5" fmla="*/ 0 h 5"/>
              </a:gdLst>
              <a:ahLst/>
              <a:cxnLst>
                <a:cxn ang="0">
                  <a:pos x="T0" y="T1"/>
                </a:cxn>
                <a:cxn ang="0">
                  <a:pos x="T2" y="T3"/>
                </a:cxn>
                <a:cxn ang="0">
                  <a:pos x="T4" y="T5"/>
                </a:cxn>
              </a:cxnLst>
              <a:rect l="0" t="0" r="r" b="b"/>
              <a:pathLst>
                <a:path w="20" h="5">
                  <a:moveTo>
                    <a:pt x="0" y="0"/>
                  </a:moveTo>
                  <a:lnTo>
                    <a:pt x="20" y="5"/>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6" name="Line 618">
              <a:extLst>
                <a:ext uri="{FF2B5EF4-FFF2-40B4-BE49-F238E27FC236}">
                  <a16:creationId xmlns:a16="http://schemas.microsoft.com/office/drawing/2014/main" id="{E9FB0660-CBBF-4C06-94DF-B548BE978426}"/>
                </a:ext>
              </a:extLst>
            </p:cNvPr>
            <p:cNvSpPr>
              <a:spLocks noChangeShapeType="1"/>
            </p:cNvSpPr>
            <p:nvPr/>
          </p:nvSpPr>
          <p:spPr bwMode="auto">
            <a:xfrm>
              <a:off x="10020749" y="2851179"/>
              <a:ext cx="32264" cy="806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7" name="Freeform 619">
              <a:extLst>
                <a:ext uri="{FF2B5EF4-FFF2-40B4-BE49-F238E27FC236}">
                  <a16:creationId xmlns:a16="http://schemas.microsoft.com/office/drawing/2014/main" id="{534B38C9-38ED-460E-B036-AC3F3667A505}"/>
                </a:ext>
              </a:extLst>
            </p:cNvPr>
            <p:cNvSpPr>
              <a:spLocks/>
            </p:cNvSpPr>
            <p:nvPr/>
          </p:nvSpPr>
          <p:spPr bwMode="auto">
            <a:xfrm>
              <a:off x="10019135" y="2847952"/>
              <a:ext cx="33877" cy="14519"/>
            </a:xfrm>
            <a:custGeom>
              <a:avLst/>
              <a:gdLst>
                <a:gd name="T0" fmla="*/ 20 w 21"/>
                <a:gd name="T1" fmla="*/ 9 h 9"/>
                <a:gd name="T2" fmla="*/ 21 w 21"/>
                <a:gd name="T3" fmla="*/ 5 h 9"/>
                <a:gd name="T4" fmla="*/ 1 w 21"/>
                <a:gd name="T5" fmla="*/ 0 h 9"/>
                <a:gd name="T6" fmla="*/ 0 w 21"/>
                <a:gd name="T7" fmla="*/ 4 h 9"/>
                <a:gd name="T8" fmla="*/ 20 w 21"/>
                <a:gd name="T9" fmla="*/ 9 h 9"/>
              </a:gdLst>
              <a:ahLst/>
              <a:cxnLst>
                <a:cxn ang="0">
                  <a:pos x="T0" y="T1"/>
                </a:cxn>
                <a:cxn ang="0">
                  <a:pos x="T2" y="T3"/>
                </a:cxn>
                <a:cxn ang="0">
                  <a:pos x="T4" y="T5"/>
                </a:cxn>
                <a:cxn ang="0">
                  <a:pos x="T6" y="T7"/>
                </a:cxn>
                <a:cxn ang="0">
                  <a:pos x="T8" y="T9"/>
                </a:cxn>
              </a:cxnLst>
              <a:rect l="0" t="0" r="r" b="b"/>
              <a:pathLst>
                <a:path w="21" h="9">
                  <a:moveTo>
                    <a:pt x="20" y="9"/>
                  </a:moveTo>
                  <a:lnTo>
                    <a:pt x="21" y="5"/>
                  </a:lnTo>
                  <a:lnTo>
                    <a:pt x="1" y="0"/>
                  </a:lnTo>
                  <a:lnTo>
                    <a:pt x="0" y="4"/>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8" name="Freeform 620">
              <a:extLst>
                <a:ext uri="{FF2B5EF4-FFF2-40B4-BE49-F238E27FC236}">
                  <a16:creationId xmlns:a16="http://schemas.microsoft.com/office/drawing/2014/main" id="{96A571F6-DEFA-406E-B328-4428794384E7}"/>
                </a:ext>
              </a:extLst>
            </p:cNvPr>
            <p:cNvSpPr>
              <a:spLocks/>
            </p:cNvSpPr>
            <p:nvPr/>
          </p:nvSpPr>
          <p:spPr bwMode="auto">
            <a:xfrm>
              <a:off x="10015909" y="2867311"/>
              <a:ext cx="16132" cy="3226"/>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9" name="Line 621">
              <a:extLst>
                <a:ext uri="{FF2B5EF4-FFF2-40B4-BE49-F238E27FC236}">
                  <a16:creationId xmlns:a16="http://schemas.microsoft.com/office/drawing/2014/main" id="{DE2B3C5C-1136-4295-9E56-1EA3DD213C2B}"/>
                </a:ext>
              </a:extLst>
            </p:cNvPr>
            <p:cNvSpPr>
              <a:spLocks noChangeShapeType="1"/>
            </p:cNvSpPr>
            <p:nvPr/>
          </p:nvSpPr>
          <p:spPr bwMode="auto">
            <a:xfrm>
              <a:off x="10015909" y="2867311"/>
              <a:ext cx="16132" cy="322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0" name="Freeform 622">
              <a:extLst>
                <a:ext uri="{FF2B5EF4-FFF2-40B4-BE49-F238E27FC236}">
                  <a16:creationId xmlns:a16="http://schemas.microsoft.com/office/drawing/2014/main" id="{9BFEFD62-A27E-4DF5-8C97-1426270A45B0}"/>
                </a:ext>
              </a:extLst>
            </p:cNvPr>
            <p:cNvSpPr>
              <a:spLocks/>
            </p:cNvSpPr>
            <p:nvPr/>
          </p:nvSpPr>
          <p:spPr bwMode="auto">
            <a:xfrm>
              <a:off x="10015909" y="2864084"/>
              <a:ext cx="17745" cy="11292"/>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1" name="Freeform 623">
              <a:extLst>
                <a:ext uri="{FF2B5EF4-FFF2-40B4-BE49-F238E27FC236}">
                  <a16:creationId xmlns:a16="http://schemas.microsoft.com/office/drawing/2014/main" id="{C1D75AC6-E1B7-415D-9712-5227EB2E0B04}"/>
                </a:ext>
              </a:extLst>
            </p:cNvPr>
            <p:cNvSpPr>
              <a:spLocks/>
            </p:cNvSpPr>
            <p:nvPr/>
          </p:nvSpPr>
          <p:spPr bwMode="auto">
            <a:xfrm>
              <a:off x="10012683" y="2881829"/>
              <a:ext cx="16132" cy="4840"/>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2" name="Line 624">
              <a:extLst>
                <a:ext uri="{FF2B5EF4-FFF2-40B4-BE49-F238E27FC236}">
                  <a16:creationId xmlns:a16="http://schemas.microsoft.com/office/drawing/2014/main" id="{1884AAEC-9D38-45DE-9C57-7BE15C0D6959}"/>
                </a:ext>
              </a:extLst>
            </p:cNvPr>
            <p:cNvSpPr>
              <a:spLocks noChangeShapeType="1"/>
            </p:cNvSpPr>
            <p:nvPr/>
          </p:nvSpPr>
          <p:spPr bwMode="auto">
            <a:xfrm>
              <a:off x="10012683" y="2881829"/>
              <a:ext cx="16132" cy="484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3" name="Freeform 625">
              <a:extLst>
                <a:ext uri="{FF2B5EF4-FFF2-40B4-BE49-F238E27FC236}">
                  <a16:creationId xmlns:a16="http://schemas.microsoft.com/office/drawing/2014/main" id="{D42B5793-45DC-402D-A6B6-5CC45047BC15}"/>
                </a:ext>
              </a:extLst>
            </p:cNvPr>
            <p:cNvSpPr>
              <a:spLocks/>
            </p:cNvSpPr>
            <p:nvPr/>
          </p:nvSpPr>
          <p:spPr bwMode="auto">
            <a:xfrm>
              <a:off x="10012683" y="2878603"/>
              <a:ext cx="17745" cy="11292"/>
            </a:xfrm>
            <a:custGeom>
              <a:avLst/>
              <a:gdLst>
                <a:gd name="T0" fmla="*/ 10 w 11"/>
                <a:gd name="T1" fmla="*/ 7 h 7"/>
                <a:gd name="T2" fmla="*/ 11 w 11"/>
                <a:gd name="T3" fmla="*/ 2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4" name="Freeform 626">
              <a:extLst>
                <a:ext uri="{FF2B5EF4-FFF2-40B4-BE49-F238E27FC236}">
                  <a16:creationId xmlns:a16="http://schemas.microsoft.com/office/drawing/2014/main" id="{1D210248-9491-4518-A84B-540998169B36}"/>
                </a:ext>
              </a:extLst>
            </p:cNvPr>
            <p:cNvSpPr>
              <a:spLocks/>
            </p:cNvSpPr>
            <p:nvPr/>
          </p:nvSpPr>
          <p:spPr bwMode="auto">
            <a:xfrm>
              <a:off x="10009456" y="2896348"/>
              <a:ext cx="16132" cy="4840"/>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5" name="Line 627">
              <a:extLst>
                <a:ext uri="{FF2B5EF4-FFF2-40B4-BE49-F238E27FC236}">
                  <a16:creationId xmlns:a16="http://schemas.microsoft.com/office/drawing/2014/main" id="{9B04B034-150D-4F13-8B81-2CF4748FB34A}"/>
                </a:ext>
              </a:extLst>
            </p:cNvPr>
            <p:cNvSpPr>
              <a:spLocks noChangeShapeType="1"/>
            </p:cNvSpPr>
            <p:nvPr/>
          </p:nvSpPr>
          <p:spPr bwMode="auto">
            <a:xfrm>
              <a:off x="10009456" y="2896348"/>
              <a:ext cx="16132" cy="484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6" name="Freeform 628">
              <a:extLst>
                <a:ext uri="{FF2B5EF4-FFF2-40B4-BE49-F238E27FC236}">
                  <a16:creationId xmlns:a16="http://schemas.microsoft.com/office/drawing/2014/main" id="{3AEBD04B-9B36-4496-A1B2-3BE0E34A34A3}"/>
                </a:ext>
              </a:extLst>
            </p:cNvPr>
            <p:cNvSpPr>
              <a:spLocks/>
            </p:cNvSpPr>
            <p:nvPr/>
          </p:nvSpPr>
          <p:spPr bwMode="auto">
            <a:xfrm>
              <a:off x="10009456" y="2893122"/>
              <a:ext cx="17745" cy="11292"/>
            </a:xfrm>
            <a:custGeom>
              <a:avLst/>
              <a:gdLst>
                <a:gd name="T0" fmla="*/ 10 w 11"/>
                <a:gd name="T1" fmla="*/ 7 h 7"/>
                <a:gd name="T2" fmla="*/ 11 w 11"/>
                <a:gd name="T3" fmla="*/ 2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7" name="Freeform 629">
              <a:extLst>
                <a:ext uri="{FF2B5EF4-FFF2-40B4-BE49-F238E27FC236}">
                  <a16:creationId xmlns:a16="http://schemas.microsoft.com/office/drawing/2014/main" id="{2F9F8ED7-BF47-4E46-A813-D9F28774902D}"/>
                </a:ext>
              </a:extLst>
            </p:cNvPr>
            <p:cNvSpPr>
              <a:spLocks/>
            </p:cNvSpPr>
            <p:nvPr/>
          </p:nvSpPr>
          <p:spPr bwMode="auto">
            <a:xfrm>
              <a:off x="10006231" y="2912479"/>
              <a:ext cx="16132" cy="3226"/>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8" name="Line 630">
              <a:extLst>
                <a:ext uri="{FF2B5EF4-FFF2-40B4-BE49-F238E27FC236}">
                  <a16:creationId xmlns:a16="http://schemas.microsoft.com/office/drawing/2014/main" id="{A9FE8D1F-BE59-4BD1-B271-81A8E5519E3B}"/>
                </a:ext>
              </a:extLst>
            </p:cNvPr>
            <p:cNvSpPr>
              <a:spLocks noChangeShapeType="1"/>
            </p:cNvSpPr>
            <p:nvPr/>
          </p:nvSpPr>
          <p:spPr bwMode="auto">
            <a:xfrm>
              <a:off x="10006231" y="2912479"/>
              <a:ext cx="16132" cy="322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9" name="Freeform 631">
              <a:extLst>
                <a:ext uri="{FF2B5EF4-FFF2-40B4-BE49-F238E27FC236}">
                  <a16:creationId xmlns:a16="http://schemas.microsoft.com/office/drawing/2014/main" id="{4A7FD19A-D10E-429C-A4CD-A8B7DC7B34FA}"/>
                </a:ext>
              </a:extLst>
            </p:cNvPr>
            <p:cNvSpPr>
              <a:spLocks/>
            </p:cNvSpPr>
            <p:nvPr/>
          </p:nvSpPr>
          <p:spPr bwMode="auto">
            <a:xfrm>
              <a:off x="10006231" y="2907640"/>
              <a:ext cx="17745" cy="11292"/>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0" name="Freeform 632">
              <a:extLst>
                <a:ext uri="{FF2B5EF4-FFF2-40B4-BE49-F238E27FC236}">
                  <a16:creationId xmlns:a16="http://schemas.microsoft.com/office/drawing/2014/main" id="{FA3AE8CB-7BC1-4B74-BE07-BDD0F0DAC62C}"/>
                </a:ext>
              </a:extLst>
            </p:cNvPr>
            <p:cNvSpPr>
              <a:spLocks/>
            </p:cNvSpPr>
            <p:nvPr/>
          </p:nvSpPr>
          <p:spPr bwMode="auto">
            <a:xfrm>
              <a:off x="10003004" y="2926998"/>
              <a:ext cx="16132" cy="3226"/>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1" name="Line 633">
              <a:extLst>
                <a:ext uri="{FF2B5EF4-FFF2-40B4-BE49-F238E27FC236}">
                  <a16:creationId xmlns:a16="http://schemas.microsoft.com/office/drawing/2014/main" id="{FBAD43AE-FDC3-42AA-AE1B-8771C2FD957E}"/>
                </a:ext>
              </a:extLst>
            </p:cNvPr>
            <p:cNvSpPr>
              <a:spLocks noChangeShapeType="1"/>
            </p:cNvSpPr>
            <p:nvPr/>
          </p:nvSpPr>
          <p:spPr bwMode="auto">
            <a:xfrm>
              <a:off x="10003004" y="2926998"/>
              <a:ext cx="16132" cy="322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2" name="Freeform 634">
              <a:extLst>
                <a:ext uri="{FF2B5EF4-FFF2-40B4-BE49-F238E27FC236}">
                  <a16:creationId xmlns:a16="http://schemas.microsoft.com/office/drawing/2014/main" id="{C9E1E52D-8D7C-428F-A57A-DA716ED34F51}"/>
                </a:ext>
              </a:extLst>
            </p:cNvPr>
            <p:cNvSpPr>
              <a:spLocks/>
            </p:cNvSpPr>
            <p:nvPr/>
          </p:nvSpPr>
          <p:spPr bwMode="auto">
            <a:xfrm>
              <a:off x="10003004" y="2922159"/>
              <a:ext cx="17745" cy="11292"/>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3" name="Freeform 635">
              <a:extLst>
                <a:ext uri="{FF2B5EF4-FFF2-40B4-BE49-F238E27FC236}">
                  <a16:creationId xmlns:a16="http://schemas.microsoft.com/office/drawing/2014/main" id="{F1D9A801-E9F5-45FB-96A0-C2FED5AC7AE2}"/>
                </a:ext>
              </a:extLst>
            </p:cNvPr>
            <p:cNvSpPr>
              <a:spLocks/>
            </p:cNvSpPr>
            <p:nvPr/>
          </p:nvSpPr>
          <p:spPr bwMode="auto">
            <a:xfrm>
              <a:off x="9999777" y="2941517"/>
              <a:ext cx="32264" cy="6453"/>
            </a:xfrm>
            <a:custGeom>
              <a:avLst/>
              <a:gdLst>
                <a:gd name="T0" fmla="*/ 0 w 20"/>
                <a:gd name="T1" fmla="*/ 0 h 4"/>
                <a:gd name="T2" fmla="*/ 20 w 20"/>
                <a:gd name="T3" fmla="*/ 4 h 4"/>
                <a:gd name="T4" fmla="*/ 0 w 20"/>
                <a:gd name="T5" fmla="*/ 0 h 4"/>
              </a:gdLst>
              <a:ahLst/>
              <a:cxnLst>
                <a:cxn ang="0">
                  <a:pos x="T0" y="T1"/>
                </a:cxn>
                <a:cxn ang="0">
                  <a:pos x="T2" y="T3"/>
                </a:cxn>
                <a:cxn ang="0">
                  <a:pos x="T4" y="T5"/>
                </a:cxn>
              </a:cxnLst>
              <a:rect l="0" t="0" r="r" b="b"/>
              <a:pathLst>
                <a:path w="20" h="4">
                  <a:moveTo>
                    <a:pt x="0" y="0"/>
                  </a:moveTo>
                  <a:lnTo>
                    <a:pt x="20" y="4"/>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4" name="Line 636">
              <a:extLst>
                <a:ext uri="{FF2B5EF4-FFF2-40B4-BE49-F238E27FC236}">
                  <a16:creationId xmlns:a16="http://schemas.microsoft.com/office/drawing/2014/main" id="{DA1CF39F-9740-4C04-86F9-0AA43918EAD9}"/>
                </a:ext>
              </a:extLst>
            </p:cNvPr>
            <p:cNvSpPr>
              <a:spLocks noChangeShapeType="1"/>
            </p:cNvSpPr>
            <p:nvPr/>
          </p:nvSpPr>
          <p:spPr bwMode="auto">
            <a:xfrm>
              <a:off x="9999777" y="2941517"/>
              <a:ext cx="32264" cy="645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5" name="Freeform 637">
              <a:extLst>
                <a:ext uri="{FF2B5EF4-FFF2-40B4-BE49-F238E27FC236}">
                  <a16:creationId xmlns:a16="http://schemas.microsoft.com/office/drawing/2014/main" id="{647CB255-56F3-456F-8501-BD1A039F759E}"/>
                </a:ext>
              </a:extLst>
            </p:cNvPr>
            <p:cNvSpPr>
              <a:spLocks/>
            </p:cNvSpPr>
            <p:nvPr/>
          </p:nvSpPr>
          <p:spPr bwMode="auto">
            <a:xfrm>
              <a:off x="9999777" y="2938291"/>
              <a:ext cx="33877" cy="14519"/>
            </a:xfrm>
            <a:custGeom>
              <a:avLst/>
              <a:gdLst>
                <a:gd name="T0" fmla="*/ 20 w 21"/>
                <a:gd name="T1" fmla="*/ 9 h 9"/>
                <a:gd name="T2" fmla="*/ 21 w 21"/>
                <a:gd name="T3" fmla="*/ 4 h 9"/>
                <a:gd name="T4" fmla="*/ 1 w 21"/>
                <a:gd name="T5" fmla="*/ 0 h 9"/>
                <a:gd name="T6" fmla="*/ 0 w 21"/>
                <a:gd name="T7" fmla="*/ 4 h 9"/>
                <a:gd name="T8" fmla="*/ 20 w 21"/>
                <a:gd name="T9" fmla="*/ 9 h 9"/>
              </a:gdLst>
              <a:ahLst/>
              <a:cxnLst>
                <a:cxn ang="0">
                  <a:pos x="T0" y="T1"/>
                </a:cxn>
                <a:cxn ang="0">
                  <a:pos x="T2" y="T3"/>
                </a:cxn>
                <a:cxn ang="0">
                  <a:pos x="T4" y="T5"/>
                </a:cxn>
                <a:cxn ang="0">
                  <a:pos x="T6" y="T7"/>
                </a:cxn>
                <a:cxn ang="0">
                  <a:pos x="T8" y="T9"/>
                </a:cxn>
              </a:cxnLst>
              <a:rect l="0" t="0" r="r" b="b"/>
              <a:pathLst>
                <a:path w="21" h="9">
                  <a:moveTo>
                    <a:pt x="20" y="9"/>
                  </a:moveTo>
                  <a:lnTo>
                    <a:pt x="21" y="4"/>
                  </a:lnTo>
                  <a:lnTo>
                    <a:pt x="1" y="0"/>
                  </a:lnTo>
                  <a:lnTo>
                    <a:pt x="0" y="4"/>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6" name="Freeform 638">
              <a:extLst>
                <a:ext uri="{FF2B5EF4-FFF2-40B4-BE49-F238E27FC236}">
                  <a16:creationId xmlns:a16="http://schemas.microsoft.com/office/drawing/2014/main" id="{2E73920E-2B14-462D-B937-052F382D50E4}"/>
                </a:ext>
              </a:extLst>
            </p:cNvPr>
            <p:cNvSpPr>
              <a:spLocks/>
            </p:cNvSpPr>
            <p:nvPr/>
          </p:nvSpPr>
          <p:spPr bwMode="auto">
            <a:xfrm>
              <a:off x="9996551" y="2956036"/>
              <a:ext cx="16132" cy="3226"/>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7" name="Line 639">
              <a:extLst>
                <a:ext uri="{FF2B5EF4-FFF2-40B4-BE49-F238E27FC236}">
                  <a16:creationId xmlns:a16="http://schemas.microsoft.com/office/drawing/2014/main" id="{6EBF89BF-AB5C-4D7F-ADF8-85AEFF11D2D9}"/>
                </a:ext>
              </a:extLst>
            </p:cNvPr>
            <p:cNvSpPr>
              <a:spLocks noChangeShapeType="1"/>
            </p:cNvSpPr>
            <p:nvPr/>
          </p:nvSpPr>
          <p:spPr bwMode="auto">
            <a:xfrm>
              <a:off x="9996551" y="2956036"/>
              <a:ext cx="16132" cy="322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8" name="Freeform 640">
              <a:extLst>
                <a:ext uri="{FF2B5EF4-FFF2-40B4-BE49-F238E27FC236}">
                  <a16:creationId xmlns:a16="http://schemas.microsoft.com/office/drawing/2014/main" id="{39F02DCC-0E11-48F1-8623-20A67FF23FFA}"/>
                </a:ext>
              </a:extLst>
            </p:cNvPr>
            <p:cNvSpPr>
              <a:spLocks/>
            </p:cNvSpPr>
            <p:nvPr/>
          </p:nvSpPr>
          <p:spPr bwMode="auto">
            <a:xfrm>
              <a:off x="9996551" y="2952809"/>
              <a:ext cx="17745" cy="11292"/>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9" name="Freeform 641">
              <a:extLst>
                <a:ext uri="{FF2B5EF4-FFF2-40B4-BE49-F238E27FC236}">
                  <a16:creationId xmlns:a16="http://schemas.microsoft.com/office/drawing/2014/main" id="{5340F92E-9379-45BA-A7E3-A22ABA53DD47}"/>
                </a:ext>
              </a:extLst>
            </p:cNvPr>
            <p:cNvSpPr>
              <a:spLocks/>
            </p:cNvSpPr>
            <p:nvPr/>
          </p:nvSpPr>
          <p:spPr bwMode="auto">
            <a:xfrm>
              <a:off x="9993324" y="2970554"/>
              <a:ext cx="16132" cy="3226"/>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0" name="Line 642">
              <a:extLst>
                <a:ext uri="{FF2B5EF4-FFF2-40B4-BE49-F238E27FC236}">
                  <a16:creationId xmlns:a16="http://schemas.microsoft.com/office/drawing/2014/main" id="{13CEF8AA-F6DC-4B88-BA07-13B08FB17F39}"/>
                </a:ext>
              </a:extLst>
            </p:cNvPr>
            <p:cNvSpPr>
              <a:spLocks noChangeShapeType="1"/>
            </p:cNvSpPr>
            <p:nvPr/>
          </p:nvSpPr>
          <p:spPr bwMode="auto">
            <a:xfrm>
              <a:off x="9993324" y="2970554"/>
              <a:ext cx="16132" cy="322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1" name="Freeform 643">
              <a:extLst>
                <a:ext uri="{FF2B5EF4-FFF2-40B4-BE49-F238E27FC236}">
                  <a16:creationId xmlns:a16="http://schemas.microsoft.com/office/drawing/2014/main" id="{C92CC87C-ED27-4216-B3ED-7CF7A788901D}"/>
                </a:ext>
              </a:extLst>
            </p:cNvPr>
            <p:cNvSpPr>
              <a:spLocks/>
            </p:cNvSpPr>
            <p:nvPr/>
          </p:nvSpPr>
          <p:spPr bwMode="auto">
            <a:xfrm>
              <a:off x="9993324" y="2967328"/>
              <a:ext cx="17745" cy="11292"/>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2" name="Freeform 644">
              <a:extLst>
                <a:ext uri="{FF2B5EF4-FFF2-40B4-BE49-F238E27FC236}">
                  <a16:creationId xmlns:a16="http://schemas.microsoft.com/office/drawing/2014/main" id="{3D1EE7C1-8209-46E2-AA26-746633D1EE87}"/>
                </a:ext>
              </a:extLst>
            </p:cNvPr>
            <p:cNvSpPr>
              <a:spLocks/>
            </p:cNvSpPr>
            <p:nvPr/>
          </p:nvSpPr>
          <p:spPr bwMode="auto">
            <a:xfrm>
              <a:off x="9990099" y="2985073"/>
              <a:ext cx="16132" cy="4840"/>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3" name="Line 645">
              <a:extLst>
                <a:ext uri="{FF2B5EF4-FFF2-40B4-BE49-F238E27FC236}">
                  <a16:creationId xmlns:a16="http://schemas.microsoft.com/office/drawing/2014/main" id="{B159A603-0147-4F2D-8A93-556AA34E4612}"/>
                </a:ext>
              </a:extLst>
            </p:cNvPr>
            <p:cNvSpPr>
              <a:spLocks noChangeShapeType="1"/>
            </p:cNvSpPr>
            <p:nvPr/>
          </p:nvSpPr>
          <p:spPr bwMode="auto">
            <a:xfrm>
              <a:off x="9990099" y="2985073"/>
              <a:ext cx="16132" cy="484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4" name="Freeform 646">
              <a:extLst>
                <a:ext uri="{FF2B5EF4-FFF2-40B4-BE49-F238E27FC236}">
                  <a16:creationId xmlns:a16="http://schemas.microsoft.com/office/drawing/2014/main" id="{E6F90717-1108-4382-875D-59B70CF2878A}"/>
                </a:ext>
              </a:extLst>
            </p:cNvPr>
            <p:cNvSpPr>
              <a:spLocks/>
            </p:cNvSpPr>
            <p:nvPr/>
          </p:nvSpPr>
          <p:spPr bwMode="auto">
            <a:xfrm>
              <a:off x="9990099" y="2981847"/>
              <a:ext cx="17745" cy="11292"/>
            </a:xfrm>
            <a:custGeom>
              <a:avLst/>
              <a:gdLst>
                <a:gd name="T0" fmla="*/ 10 w 11"/>
                <a:gd name="T1" fmla="*/ 7 h 7"/>
                <a:gd name="T2" fmla="*/ 11 w 11"/>
                <a:gd name="T3" fmla="*/ 2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5" name="Freeform 647">
              <a:extLst>
                <a:ext uri="{FF2B5EF4-FFF2-40B4-BE49-F238E27FC236}">
                  <a16:creationId xmlns:a16="http://schemas.microsoft.com/office/drawing/2014/main" id="{742C3D02-FCEE-4396-8494-9E767E628C7A}"/>
                </a:ext>
              </a:extLst>
            </p:cNvPr>
            <p:cNvSpPr>
              <a:spLocks/>
            </p:cNvSpPr>
            <p:nvPr/>
          </p:nvSpPr>
          <p:spPr bwMode="auto">
            <a:xfrm>
              <a:off x="9986872" y="2999592"/>
              <a:ext cx="16132" cy="4840"/>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6" name="Line 648">
              <a:extLst>
                <a:ext uri="{FF2B5EF4-FFF2-40B4-BE49-F238E27FC236}">
                  <a16:creationId xmlns:a16="http://schemas.microsoft.com/office/drawing/2014/main" id="{7B4A20CE-19BE-4095-B16B-619CEF39A3D1}"/>
                </a:ext>
              </a:extLst>
            </p:cNvPr>
            <p:cNvSpPr>
              <a:spLocks noChangeShapeType="1"/>
            </p:cNvSpPr>
            <p:nvPr/>
          </p:nvSpPr>
          <p:spPr bwMode="auto">
            <a:xfrm>
              <a:off x="9986872" y="2999592"/>
              <a:ext cx="16132" cy="484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7" name="Freeform 649">
              <a:extLst>
                <a:ext uri="{FF2B5EF4-FFF2-40B4-BE49-F238E27FC236}">
                  <a16:creationId xmlns:a16="http://schemas.microsoft.com/office/drawing/2014/main" id="{F357BE26-0117-485E-9E1D-C60C8D0F5A6A}"/>
                </a:ext>
              </a:extLst>
            </p:cNvPr>
            <p:cNvSpPr>
              <a:spLocks/>
            </p:cNvSpPr>
            <p:nvPr/>
          </p:nvSpPr>
          <p:spPr bwMode="auto">
            <a:xfrm>
              <a:off x="9986872" y="2996365"/>
              <a:ext cx="17745" cy="11292"/>
            </a:xfrm>
            <a:custGeom>
              <a:avLst/>
              <a:gdLst>
                <a:gd name="T0" fmla="*/ 10 w 11"/>
                <a:gd name="T1" fmla="*/ 7 h 7"/>
                <a:gd name="T2" fmla="*/ 11 w 11"/>
                <a:gd name="T3" fmla="*/ 2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8" name="Freeform 650">
              <a:extLst>
                <a:ext uri="{FF2B5EF4-FFF2-40B4-BE49-F238E27FC236}">
                  <a16:creationId xmlns:a16="http://schemas.microsoft.com/office/drawing/2014/main" id="{F3487489-C6F5-4E61-AB2C-1EA3B7507B9E}"/>
                </a:ext>
              </a:extLst>
            </p:cNvPr>
            <p:cNvSpPr>
              <a:spLocks/>
            </p:cNvSpPr>
            <p:nvPr/>
          </p:nvSpPr>
          <p:spPr bwMode="auto">
            <a:xfrm>
              <a:off x="9983645" y="3015724"/>
              <a:ext cx="16132" cy="3226"/>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9" name="Line 651">
              <a:extLst>
                <a:ext uri="{FF2B5EF4-FFF2-40B4-BE49-F238E27FC236}">
                  <a16:creationId xmlns:a16="http://schemas.microsoft.com/office/drawing/2014/main" id="{B952F8D3-A442-4F9B-84FC-D66479B9CD8C}"/>
                </a:ext>
              </a:extLst>
            </p:cNvPr>
            <p:cNvSpPr>
              <a:spLocks noChangeShapeType="1"/>
            </p:cNvSpPr>
            <p:nvPr/>
          </p:nvSpPr>
          <p:spPr bwMode="auto">
            <a:xfrm>
              <a:off x="9983645" y="3015724"/>
              <a:ext cx="16132" cy="322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0" name="Freeform 652">
              <a:extLst>
                <a:ext uri="{FF2B5EF4-FFF2-40B4-BE49-F238E27FC236}">
                  <a16:creationId xmlns:a16="http://schemas.microsoft.com/office/drawing/2014/main" id="{9A563A08-0BC4-4512-A448-4F46ECC8CCBD}"/>
                </a:ext>
              </a:extLst>
            </p:cNvPr>
            <p:cNvSpPr>
              <a:spLocks/>
            </p:cNvSpPr>
            <p:nvPr/>
          </p:nvSpPr>
          <p:spPr bwMode="auto">
            <a:xfrm>
              <a:off x="9982032" y="3010884"/>
              <a:ext cx="19358" cy="11292"/>
            </a:xfrm>
            <a:custGeom>
              <a:avLst/>
              <a:gdLst>
                <a:gd name="T0" fmla="*/ 11 w 12"/>
                <a:gd name="T1" fmla="*/ 7 h 7"/>
                <a:gd name="T2" fmla="*/ 12 w 12"/>
                <a:gd name="T3" fmla="*/ 3 h 7"/>
                <a:gd name="T4" fmla="*/ 2 w 12"/>
                <a:gd name="T5" fmla="*/ 0 h 7"/>
                <a:gd name="T6" fmla="*/ 0 w 12"/>
                <a:gd name="T7" fmla="*/ 5 h 7"/>
                <a:gd name="T8" fmla="*/ 11 w 12"/>
                <a:gd name="T9" fmla="*/ 7 h 7"/>
              </a:gdLst>
              <a:ahLst/>
              <a:cxnLst>
                <a:cxn ang="0">
                  <a:pos x="T0" y="T1"/>
                </a:cxn>
                <a:cxn ang="0">
                  <a:pos x="T2" y="T3"/>
                </a:cxn>
                <a:cxn ang="0">
                  <a:pos x="T4" y="T5"/>
                </a:cxn>
                <a:cxn ang="0">
                  <a:pos x="T6" y="T7"/>
                </a:cxn>
                <a:cxn ang="0">
                  <a:pos x="T8" y="T9"/>
                </a:cxn>
              </a:cxnLst>
              <a:rect l="0" t="0" r="r" b="b"/>
              <a:pathLst>
                <a:path w="12" h="7">
                  <a:moveTo>
                    <a:pt x="11" y="7"/>
                  </a:moveTo>
                  <a:lnTo>
                    <a:pt x="12" y="3"/>
                  </a:lnTo>
                  <a:lnTo>
                    <a:pt x="2" y="0"/>
                  </a:lnTo>
                  <a:lnTo>
                    <a:pt x="0" y="5"/>
                  </a:lnTo>
                  <a:lnTo>
                    <a:pt x="11"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1" name="Freeform 653">
              <a:extLst>
                <a:ext uri="{FF2B5EF4-FFF2-40B4-BE49-F238E27FC236}">
                  <a16:creationId xmlns:a16="http://schemas.microsoft.com/office/drawing/2014/main" id="{498FE5DE-17A5-47D1-B4BD-CC44EAC35037}"/>
                </a:ext>
              </a:extLst>
            </p:cNvPr>
            <p:cNvSpPr>
              <a:spLocks/>
            </p:cNvSpPr>
            <p:nvPr/>
          </p:nvSpPr>
          <p:spPr bwMode="auto">
            <a:xfrm>
              <a:off x="9980420" y="3030242"/>
              <a:ext cx="32264" cy="6453"/>
            </a:xfrm>
            <a:custGeom>
              <a:avLst/>
              <a:gdLst>
                <a:gd name="T0" fmla="*/ 0 w 20"/>
                <a:gd name="T1" fmla="*/ 0 h 4"/>
                <a:gd name="T2" fmla="*/ 20 w 20"/>
                <a:gd name="T3" fmla="*/ 4 h 4"/>
                <a:gd name="T4" fmla="*/ 0 w 20"/>
                <a:gd name="T5" fmla="*/ 0 h 4"/>
              </a:gdLst>
              <a:ahLst/>
              <a:cxnLst>
                <a:cxn ang="0">
                  <a:pos x="T0" y="T1"/>
                </a:cxn>
                <a:cxn ang="0">
                  <a:pos x="T2" y="T3"/>
                </a:cxn>
                <a:cxn ang="0">
                  <a:pos x="T4" y="T5"/>
                </a:cxn>
              </a:cxnLst>
              <a:rect l="0" t="0" r="r" b="b"/>
              <a:pathLst>
                <a:path w="20" h="4">
                  <a:moveTo>
                    <a:pt x="0" y="0"/>
                  </a:moveTo>
                  <a:lnTo>
                    <a:pt x="20" y="4"/>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2" name="Line 654">
              <a:extLst>
                <a:ext uri="{FF2B5EF4-FFF2-40B4-BE49-F238E27FC236}">
                  <a16:creationId xmlns:a16="http://schemas.microsoft.com/office/drawing/2014/main" id="{702E6AFB-1E43-436A-962F-4B89678949BC}"/>
                </a:ext>
              </a:extLst>
            </p:cNvPr>
            <p:cNvSpPr>
              <a:spLocks noChangeShapeType="1"/>
            </p:cNvSpPr>
            <p:nvPr/>
          </p:nvSpPr>
          <p:spPr bwMode="auto">
            <a:xfrm>
              <a:off x="9980420" y="3030242"/>
              <a:ext cx="32264" cy="645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3" name="Freeform 655">
              <a:extLst>
                <a:ext uri="{FF2B5EF4-FFF2-40B4-BE49-F238E27FC236}">
                  <a16:creationId xmlns:a16="http://schemas.microsoft.com/office/drawing/2014/main" id="{4DEBFC4C-4341-4986-A904-A6055305CB09}"/>
                </a:ext>
              </a:extLst>
            </p:cNvPr>
            <p:cNvSpPr>
              <a:spLocks/>
            </p:cNvSpPr>
            <p:nvPr/>
          </p:nvSpPr>
          <p:spPr bwMode="auto">
            <a:xfrm>
              <a:off x="9980420" y="3025403"/>
              <a:ext cx="33877" cy="16132"/>
            </a:xfrm>
            <a:custGeom>
              <a:avLst/>
              <a:gdLst>
                <a:gd name="T0" fmla="*/ 20 w 21"/>
                <a:gd name="T1" fmla="*/ 10 h 10"/>
                <a:gd name="T2" fmla="*/ 21 w 21"/>
                <a:gd name="T3" fmla="*/ 5 h 10"/>
                <a:gd name="T4" fmla="*/ 1 w 21"/>
                <a:gd name="T5" fmla="*/ 0 h 10"/>
                <a:gd name="T6" fmla="*/ 0 w 21"/>
                <a:gd name="T7" fmla="*/ 5 h 10"/>
                <a:gd name="T8" fmla="*/ 20 w 21"/>
                <a:gd name="T9" fmla="*/ 10 h 10"/>
              </a:gdLst>
              <a:ahLst/>
              <a:cxnLst>
                <a:cxn ang="0">
                  <a:pos x="T0" y="T1"/>
                </a:cxn>
                <a:cxn ang="0">
                  <a:pos x="T2" y="T3"/>
                </a:cxn>
                <a:cxn ang="0">
                  <a:pos x="T4" y="T5"/>
                </a:cxn>
                <a:cxn ang="0">
                  <a:pos x="T6" y="T7"/>
                </a:cxn>
                <a:cxn ang="0">
                  <a:pos x="T8" y="T9"/>
                </a:cxn>
              </a:cxnLst>
              <a:rect l="0" t="0" r="r" b="b"/>
              <a:pathLst>
                <a:path w="21" h="10">
                  <a:moveTo>
                    <a:pt x="20" y="10"/>
                  </a:moveTo>
                  <a:lnTo>
                    <a:pt x="21" y="5"/>
                  </a:lnTo>
                  <a:lnTo>
                    <a:pt x="1" y="0"/>
                  </a:lnTo>
                  <a:lnTo>
                    <a:pt x="0" y="5"/>
                  </a:lnTo>
                  <a:lnTo>
                    <a:pt x="2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4" name="Freeform 656">
              <a:extLst>
                <a:ext uri="{FF2B5EF4-FFF2-40B4-BE49-F238E27FC236}">
                  <a16:creationId xmlns:a16="http://schemas.microsoft.com/office/drawing/2014/main" id="{086A1513-1344-466A-8510-34025434D81E}"/>
                </a:ext>
              </a:extLst>
            </p:cNvPr>
            <p:cNvSpPr>
              <a:spLocks/>
            </p:cNvSpPr>
            <p:nvPr/>
          </p:nvSpPr>
          <p:spPr bwMode="auto">
            <a:xfrm>
              <a:off x="7705834" y="1242833"/>
              <a:ext cx="85499" cy="100017"/>
            </a:xfrm>
            <a:custGeom>
              <a:avLst/>
              <a:gdLst>
                <a:gd name="T0" fmla="*/ 105 w 241"/>
                <a:gd name="T1" fmla="*/ 285 h 285"/>
                <a:gd name="T2" fmla="*/ 80 w 241"/>
                <a:gd name="T3" fmla="*/ 5 h 285"/>
                <a:gd name="T4" fmla="*/ 224 w 241"/>
                <a:gd name="T5" fmla="*/ 63 h 285"/>
                <a:gd name="T6" fmla="*/ 189 w 241"/>
                <a:gd name="T7" fmla="*/ 266 h 285"/>
                <a:gd name="T8" fmla="*/ 105 w 241"/>
                <a:gd name="T9" fmla="*/ 285 h 285"/>
              </a:gdLst>
              <a:ahLst/>
              <a:cxnLst>
                <a:cxn ang="0">
                  <a:pos x="T0" y="T1"/>
                </a:cxn>
                <a:cxn ang="0">
                  <a:pos x="T2" y="T3"/>
                </a:cxn>
                <a:cxn ang="0">
                  <a:pos x="T4" y="T5"/>
                </a:cxn>
                <a:cxn ang="0">
                  <a:pos x="T6" y="T7"/>
                </a:cxn>
                <a:cxn ang="0">
                  <a:pos x="T8" y="T9"/>
                </a:cxn>
              </a:cxnLst>
              <a:rect l="0" t="0" r="r" b="b"/>
              <a:pathLst>
                <a:path w="241" h="285">
                  <a:moveTo>
                    <a:pt x="105" y="285"/>
                  </a:moveTo>
                  <a:cubicBezTo>
                    <a:pt x="105" y="285"/>
                    <a:pt x="0" y="11"/>
                    <a:pt x="80" y="5"/>
                  </a:cubicBezTo>
                  <a:cubicBezTo>
                    <a:pt x="160" y="0"/>
                    <a:pt x="207" y="24"/>
                    <a:pt x="224" y="63"/>
                  </a:cubicBezTo>
                  <a:cubicBezTo>
                    <a:pt x="241" y="102"/>
                    <a:pt x="189" y="266"/>
                    <a:pt x="189" y="266"/>
                  </a:cubicBezTo>
                  <a:lnTo>
                    <a:pt x="105" y="285"/>
                  </a:lnTo>
                  <a:close/>
                </a:path>
              </a:pathLst>
            </a:custGeom>
            <a:solidFill>
              <a:srgbClr val="DB69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5" name="Freeform 657">
              <a:extLst>
                <a:ext uri="{FF2B5EF4-FFF2-40B4-BE49-F238E27FC236}">
                  <a16:creationId xmlns:a16="http://schemas.microsoft.com/office/drawing/2014/main" id="{68B21889-6FDD-425B-853E-BBCBB7D55632}"/>
                </a:ext>
              </a:extLst>
            </p:cNvPr>
            <p:cNvSpPr>
              <a:spLocks/>
            </p:cNvSpPr>
            <p:nvPr/>
          </p:nvSpPr>
          <p:spPr bwMode="auto">
            <a:xfrm>
              <a:off x="8275286" y="1933276"/>
              <a:ext cx="101631" cy="90338"/>
            </a:xfrm>
            <a:custGeom>
              <a:avLst/>
              <a:gdLst>
                <a:gd name="T0" fmla="*/ 0 w 286"/>
                <a:gd name="T1" fmla="*/ 110 h 256"/>
                <a:gd name="T2" fmla="*/ 269 w 286"/>
                <a:gd name="T3" fmla="*/ 177 h 256"/>
                <a:gd name="T4" fmla="*/ 234 w 286"/>
                <a:gd name="T5" fmla="*/ 23 h 256"/>
                <a:gd name="T6" fmla="*/ 32 w 286"/>
                <a:gd name="T7" fmla="*/ 28 h 256"/>
                <a:gd name="T8" fmla="*/ 0 w 286"/>
                <a:gd name="T9" fmla="*/ 110 h 256"/>
              </a:gdLst>
              <a:ahLst/>
              <a:cxnLst>
                <a:cxn ang="0">
                  <a:pos x="T0" y="T1"/>
                </a:cxn>
                <a:cxn ang="0">
                  <a:pos x="T2" y="T3"/>
                </a:cxn>
                <a:cxn ang="0">
                  <a:pos x="T4" y="T5"/>
                </a:cxn>
                <a:cxn ang="0">
                  <a:pos x="T6" y="T7"/>
                </a:cxn>
                <a:cxn ang="0">
                  <a:pos x="T8" y="T9"/>
                </a:cxn>
              </a:cxnLst>
              <a:rect l="0" t="0" r="r" b="b"/>
              <a:pathLst>
                <a:path w="286" h="256">
                  <a:moveTo>
                    <a:pt x="0" y="110"/>
                  </a:moveTo>
                  <a:cubicBezTo>
                    <a:pt x="0" y="110"/>
                    <a:pt x="251" y="256"/>
                    <a:pt x="269" y="177"/>
                  </a:cubicBezTo>
                  <a:cubicBezTo>
                    <a:pt x="286" y="97"/>
                    <a:pt x="270" y="46"/>
                    <a:pt x="234" y="23"/>
                  </a:cubicBezTo>
                  <a:cubicBezTo>
                    <a:pt x="199" y="0"/>
                    <a:pt x="32" y="28"/>
                    <a:pt x="32" y="28"/>
                  </a:cubicBezTo>
                  <a:lnTo>
                    <a:pt x="0" y="110"/>
                  </a:lnTo>
                  <a:close/>
                </a:path>
              </a:pathLst>
            </a:custGeom>
            <a:solidFill>
              <a:srgbClr val="DB69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6" name="Freeform 658">
              <a:extLst>
                <a:ext uri="{FF2B5EF4-FFF2-40B4-BE49-F238E27FC236}">
                  <a16:creationId xmlns:a16="http://schemas.microsoft.com/office/drawing/2014/main" id="{0BDED0FA-58C5-4ABF-A750-432E435E0F22}"/>
                </a:ext>
              </a:extLst>
            </p:cNvPr>
            <p:cNvSpPr>
              <a:spLocks/>
            </p:cNvSpPr>
            <p:nvPr/>
          </p:nvSpPr>
          <p:spPr bwMode="auto">
            <a:xfrm>
              <a:off x="7599363" y="1299295"/>
              <a:ext cx="732384" cy="798527"/>
            </a:xfrm>
            <a:custGeom>
              <a:avLst/>
              <a:gdLst>
                <a:gd name="T0" fmla="*/ 1375 w 2069"/>
                <a:gd name="T1" fmla="*/ 2173 h 2257"/>
                <a:gd name="T2" fmla="*/ 936 w 2069"/>
                <a:gd name="T3" fmla="*/ 1655 h 2257"/>
                <a:gd name="T4" fmla="*/ 971 w 2069"/>
                <a:gd name="T5" fmla="*/ 1369 h 2257"/>
                <a:gd name="T6" fmla="*/ 977 w 2069"/>
                <a:gd name="T7" fmla="*/ 1364 h 2257"/>
                <a:gd name="T8" fmla="*/ 798 w 2069"/>
                <a:gd name="T9" fmla="*/ 1151 h 2257"/>
                <a:gd name="T10" fmla="*/ 791 w 2069"/>
                <a:gd name="T11" fmla="*/ 1157 h 2257"/>
                <a:gd name="T12" fmla="*/ 508 w 2069"/>
                <a:gd name="T13" fmla="*/ 1149 h 2257"/>
                <a:gd name="T14" fmla="*/ 69 w 2069"/>
                <a:gd name="T15" fmla="*/ 631 h 2257"/>
                <a:gd name="T16" fmla="*/ 104 w 2069"/>
                <a:gd name="T17" fmla="*/ 345 h 2257"/>
                <a:gd name="T18" fmla="*/ 410 w 2069"/>
                <a:gd name="T19" fmla="*/ 77 h 2257"/>
                <a:gd name="T20" fmla="*/ 694 w 2069"/>
                <a:gd name="T21" fmla="*/ 85 h 2257"/>
                <a:gd name="T22" fmla="*/ 1132 w 2069"/>
                <a:gd name="T23" fmla="*/ 603 h 2257"/>
                <a:gd name="T24" fmla="*/ 1098 w 2069"/>
                <a:gd name="T25" fmla="*/ 889 h 2257"/>
                <a:gd name="T26" fmla="*/ 1064 w 2069"/>
                <a:gd name="T27" fmla="*/ 918 h 2257"/>
                <a:gd name="T28" fmla="*/ 1073 w 2069"/>
                <a:gd name="T29" fmla="*/ 1107 h 2257"/>
                <a:gd name="T30" fmla="*/ 1205 w 2069"/>
                <a:gd name="T31" fmla="*/ 1164 h 2257"/>
                <a:gd name="T32" fmla="*/ 1278 w 2069"/>
                <a:gd name="T33" fmla="*/ 1101 h 2257"/>
                <a:gd name="T34" fmla="*/ 1561 w 2069"/>
                <a:gd name="T35" fmla="*/ 1109 h 2257"/>
                <a:gd name="T36" fmla="*/ 2000 w 2069"/>
                <a:gd name="T37" fmla="*/ 1627 h 2257"/>
                <a:gd name="T38" fmla="*/ 1965 w 2069"/>
                <a:gd name="T39" fmla="*/ 1913 h 2257"/>
                <a:gd name="T40" fmla="*/ 1659 w 2069"/>
                <a:gd name="T41" fmla="*/ 2180 h 2257"/>
                <a:gd name="T42" fmla="*/ 1375 w 2069"/>
                <a:gd name="T43" fmla="*/ 2173 h 2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69" h="2257">
                  <a:moveTo>
                    <a:pt x="1375" y="2173"/>
                  </a:moveTo>
                  <a:cubicBezTo>
                    <a:pt x="936" y="1655"/>
                    <a:pt x="936" y="1655"/>
                    <a:pt x="936" y="1655"/>
                  </a:cubicBezTo>
                  <a:cubicBezTo>
                    <a:pt x="868" y="1574"/>
                    <a:pt x="883" y="1446"/>
                    <a:pt x="971" y="1369"/>
                  </a:cubicBezTo>
                  <a:cubicBezTo>
                    <a:pt x="977" y="1364"/>
                    <a:pt x="977" y="1364"/>
                    <a:pt x="977" y="1364"/>
                  </a:cubicBezTo>
                  <a:cubicBezTo>
                    <a:pt x="888" y="1286"/>
                    <a:pt x="831" y="1206"/>
                    <a:pt x="798" y="1151"/>
                  </a:cubicBezTo>
                  <a:cubicBezTo>
                    <a:pt x="791" y="1157"/>
                    <a:pt x="791" y="1157"/>
                    <a:pt x="791" y="1157"/>
                  </a:cubicBezTo>
                  <a:cubicBezTo>
                    <a:pt x="703" y="1233"/>
                    <a:pt x="576" y="1230"/>
                    <a:pt x="508" y="1149"/>
                  </a:cubicBezTo>
                  <a:cubicBezTo>
                    <a:pt x="69" y="631"/>
                    <a:pt x="69" y="631"/>
                    <a:pt x="69" y="631"/>
                  </a:cubicBezTo>
                  <a:cubicBezTo>
                    <a:pt x="0" y="550"/>
                    <a:pt x="16" y="422"/>
                    <a:pt x="104" y="345"/>
                  </a:cubicBezTo>
                  <a:cubicBezTo>
                    <a:pt x="410" y="77"/>
                    <a:pt x="410" y="77"/>
                    <a:pt x="410" y="77"/>
                  </a:cubicBezTo>
                  <a:cubicBezTo>
                    <a:pt x="498" y="0"/>
                    <a:pt x="625" y="3"/>
                    <a:pt x="694" y="85"/>
                  </a:cubicBezTo>
                  <a:cubicBezTo>
                    <a:pt x="1132" y="603"/>
                    <a:pt x="1132" y="603"/>
                    <a:pt x="1132" y="603"/>
                  </a:cubicBezTo>
                  <a:cubicBezTo>
                    <a:pt x="1201" y="684"/>
                    <a:pt x="1186" y="812"/>
                    <a:pt x="1098" y="889"/>
                  </a:cubicBezTo>
                  <a:cubicBezTo>
                    <a:pt x="1064" y="918"/>
                    <a:pt x="1064" y="918"/>
                    <a:pt x="1064" y="918"/>
                  </a:cubicBezTo>
                  <a:cubicBezTo>
                    <a:pt x="1042" y="958"/>
                    <a:pt x="1014" y="1037"/>
                    <a:pt x="1073" y="1107"/>
                  </a:cubicBezTo>
                  <a:cubicBezTo>
                    <a:pt x="1114" y="1156"/>
                    <a:pt x="1164" y="1166"/>
                    <a:pt x="1205" y="1164"/>
                  </a:cubicBezTo>
                  <a:cubicBezTo>
                    <a:pt x="1278" y="1101"/>
                    <a:pt x="1278" y="1101"/>
                    <a:pt x="1278" y="1101"/>
                  </a:cubicBezTo>
                  <a:cubicBezTo>
                    <a:pt x="1365" y="1024"/>
                    <a:pt x="1492" y="1027"/>
                    <a:pt x="1561" y="1109"/>
                  </a:cubicBezTo>
                  <a:cubicBezTo>
                    <a:pt x="2000" y="1627"/>
                    <a:pt x="2000" y="1627"/>
                    <a:pt x="2000" y="1627"/>
                  </a:cubicBezTo>
                  <a:cubicBezTo>
                    <a:pt x="2069" y="1708"/>
                    <a:pt x="2053" y="1836"/>
                    <a:pt x="1965" y="1913"/>
                  </a:cubicBezTo>
                  <a:cubicBezTo>
                    <a:pt x="1659" y="2180"/>
                    <a:pt x="1659" y="2180"/>
                    <a:pt x="1659" y="2180"/>
                  </a:cubicBezTo>
                  <a:cubicBezTo>
                    <a:pt x="1571" y="2257"/>
                    <a:pt x="1444" y="2254"/>
                    <a:pt x="1375" y="2173"/>
                  </a:cubicBezTo>
                  <a:close/>
                </a:path>
              </a:pathLst>
            </a:custGeom>
            <a:solidFill>
              <a:srgbClr val="F3AB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7" name="Freeform 659">
              <a:extLst>
                <a:ext uri="{FF2B5EF4-FFF2-40B4-BE49-F238E27FC236}">
                  <a16:creationId xmlns:a16="http://schemas.microsoft.com/office/drawing/2014/main" id="{DD888972-5F4B-4E7C-871C-2F4D1514F584}"/>
                </a:ext>
              </a:extLst>
            </p:cNvPr>
            <p:cNvSpPr>
              <a:spLocks/>
            </p:cNvSpPr>
            <p:nvPr/>
          </p:nvSpPr>
          <p:spPr bwMode="auto">
            <a:xfrm>
              <a:off x="7636468" y="1336398"/>
              <a:ext cx="283920" cy="280694"/>
            </a:xfrm>
            <a:custGeom>
              <a:avLst/>
              <a:gdLst>
                <a:gd name="T0" fmla="*/ 57 w 802"/>
                <a:gd name="T1" fmla="*/ 520 h 791"/>
                <a:gd name="T2" fmla="*/ 86 w 802"/>
                <a:gd name="T3" fmla="*/ 285 h 791"/>
                <a:gd name="T4" fmla="*/ 338 w 802"/>
                <a:gd name="T5" fmla="*/ 64 h 791"/>
                <a:gd name="T6" fmla="*/ 572 w 802"/>
                <a:gd name="T7" fmla="*/ 70 h 791"/>
                <a:gd name="T8" fmla="*/ 802 w 802"/>
                <a:gd name="T9" fmla="*/ 341 h 791"/>
                <a:gd name="T10" fmla="*/ 286 w 802"/>
                <a:gd name="T11" fmla="*/ 791 h 791"/>
                <a:gd name="T12" fmla="*/ 57 w 802"/>
                <a:gd name="T13" fmla="*/ 520 h 791"/>
              </a:gdLst>
              <a:ahLst/>
              <a:cxnLst>
                <a:cxn ang="0">
                  <a:pos x="T0" y="T1"/>
                </a:cxn>
                <a:cxn ang="0">
                  <a:pos x="T2" y="T3"/>
                </a:cxn>
                <a:cxn ang="0">
                  <a:pos x="T4" y="T5"/>
                </a:cxn>
                <a:cxn ang="0">
                  <a:pos x="T6" y="T7"/>
                </a:cxn>
                <a:cxn ang="0">
                  <a:pos x="T8" y="T9"/>
                </a:cxn>
                <a:cxn ang="0">
                  <a:pos x="T10" y="T11"/>
                </a:cxn>
                <a:cxn ang="0">
                  <a:pos x="T12" y="T13"/>
                </a:cxn>
              </a:cxnLst>
              <a:rect l="0" t="0" r="r" b="b"/>
              <a:pathLst>
                <a:path w="802" h="791">
                  <a:moveTo>
                    <a:pt x="57" y="520"/>
                  </a:moveTo>
                  <a:cubicBezTo>
                    <a:pt x="0" y="454"/>
                    <a:pt x="13" y="348"/>
                    <a:pt x="86" y="285"/>
                  </a:cubicBezTo>
                  <a:cubicBezTo>
                    <a:pt x="338" y="64"/>
                    <a:pt x="338" y="64"/>
                    <a:pt x="338" y="64"/>
                  </a:cubicBezTo>
                  <a:cubicBezTo>
                    <a:pt x="411" y="0"/>
                    <a:pt x="516" y="3"/>
                    <a:pt x="572" y="70"/>
                  </a:cubicBezTo>
                  <a:cubicBezTo>
                    <a:pt x="802" y="341"/>
                    <a:pt x="802" y="341"/>
                    <a:pt x="802" y="341"/>
                  </a:cubicBezTo>
                  <a:cubicBezTo>
                    <a:pt x="286" y="791"/>
                    <a:pt x="286" y="791"/>
                    <a:pt x="286" y="791"/>
                  </a:cubicBezTo>
                  <a:lnTo>
                    <a:pt x="57" y="520"/>
                  </a:lnTo>
                  <a:close/>
                </a:path>
              </a:pathLst>
            </a:custGeom>
            <a:solidFill>
              <a:srgbClr val="DCEB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8" name="Freeform 660">
              <a:extLst>
                <a:ext uri="{FF2B5EF4-FFF2-40B4-BE49-F238E27FC236}">
                  <a16:creationId xmlns:a16="http://schemas.microsoft.com/office/drawing/2014/main" id="{C32D2A39-78E2-4F86-9464-17FFB060643B}"/>
                </a:ext>
              </a:extLst>
            </p:cNvPr>
            <p:cNvSpPr>
              <a:spLocks/>
            </p:cNvSpPr>
            <p:nvPr/>
          </p:nvSpPr>
          <p:spPr bwMode="auto">
            <a:xfrm>
              <a:off x="7738096" y="1457387"/>
              <a:ext cx="250043" cy="238751"/>
            </a:xfrm>
            <a:custGeom>
              <a:avLst/>
              <a:gdLst>
                <a:gd name="T0" fmla="*/ 133 w 705"/>
                <a:gd name="T1" fmla="*/ 606 h 676"/>
                <a:gd name="T2" fmla="*/ 0 w 705"/>
                <a:gd name="T3" fmla="*/ 450 h 676"/>
                <a:gd name="T4" fmla="*/ 516 w 705"/>
                <a:gd name="T5" fmla="*/ 0 h 676"/>
                <a:gd name="T6" fmla="*/ 648 w 705"/>
                <a:gd name="T7" fmla="*/ 156 h 676"/>
                <a:gd name="T8" fmla="*/ 619 w 705"/>
                <a:gd name="T9" fmla="*/ 392 h 676"/>
                <a:gd name="T10" fmla="*/ 367 w 705"/>
                <a:gd name="T11" fmla="*/ 613 h 676"/>
                <a:gd name="T12" fmla="*/ 133 w 705"/>
                <a:gd name="T13" fmla="*/ 606 h 676"/>
              </a:gdLst>
              <a:ahLst/>
              <a:cxnLst>
                <a:cxn ang="0">
                  <a:pos x="T0" y="T1"/>
                </a:cxn>
                <a:cxn ang="0">
                  <a:pos x="T2" y="T3"/>
                </a:cxn>
                <a:cxn ang="0">
                  <a:pos x="T4" y="T5"/>
                </a:cxn>
                <a:cxn ang="0">
                  <a:pos x="T6" y="T7"/>
                </a:cxn>
                <a:cxn ang="0">
                  <a:pos x="T8" y="T9"/>
                </a:cxn>
                <a:cxn ang="0">
                  <a:pos x="T10" y="T11"/>
                </a:cxn>
                <a:cxn ang="0">
                  <a:pos x="T12" y="T13"/>
                </a:cxn>
              </a:cxnLst>
              <a:rect l="0" t="0" r="r" b="b"/>
              <a:pathLst>
                <a:path w="705" h="676">
                  <a:moveTo>
                    <a:pt x="133" y="606"/>
                  </a:moveTo>
                  <a:cubicBezTo>
                    <a:pt x="0" y="450"/>
                    <a:pt x="0" y="450"/>
                    <a:pt x="0" y="450"/>
                  </a:cubicBezTo>
                  <a:cubicBezTo>
                    <a:pt x="516" y="0"/>
                    <a:pt x="516" y="0"/>
                    <a:pt x="516" y="0"/>
                  </a:cubicBezTo>
                  <a:cubicBezTo>
                    <a:pt x="648" y="156"/>
                    <a:pt x="648" y="156"/>
                    <a:pt x="648" y="156"/>
                  </a:cubicBezTo>
                  <a:cubicBezTo>
                    <a:pt x="705" y="223"/>
                    <a:pt x="692" y="329"/>
                    <a:pt x="619" y="392"/>
                  </a:cubicBezTo>
                  <a:cubicBezTo>
                    <a:pt x="367" y="613"/>
                    <a:pt x="367" y="613"/>
                    <a:pt x="367" y="613"/>
                  </a:cubicBezTo>
                  <a:cubicBezTo>
                    <a:pt x="294" y="676"/>
                    <a:pt x="190" y="673"/>
                    <a:pt x="133" y="606"/>
                  </a:cubicBezTo>
                  <a:close/>
                </a:path>
              </a:pathLst>
            </a:custGeom>
            <a:solidFill>
              <a:srgbClr val="C6E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9" name="Freeform 661">
              <a:extLst>
                <a:ext uri="{FF2B5EF4-FFF2-40B4-BE49-F238E27FC236}">
                  <a16:creationId xmlns:a16="http://schemas.microsoft.com/office/drawing/2014/main" id="{84FAD54B-F25B-4735-843E-6B38DA306710}"/>
                </a:ext>
              </a:extLst>
            </p:cNvPr>
            <p:cNvSpPr>
              <a:spLocks/>
            </p:cNvSpPr>
            <p:nvPr/>
          </p:nvSpPr>
          <p:spPr bwMode="auto">
            <a:xfrm>
              <a:off x="7944586" y="1699364"/>
              <a:ext cx="301665" cy="301666"/>
            </a:xfrm>
            <a:custGeom>
              <a:avLst/>
              <a:gdLst>
                <a:gd name="T0" fmla="*/ 57 w 853"/>
                <a:gd name="T1" fmla="*/ 520 h 852"/>
                <a:gd name="T2" fmla="*/ 85 w 853"/>
                <a:gd name="T3" fmla="*/ 284 h 852"/>
                <a:gd name="T4" fmla="*/ 338 w 853"/>
                <a:gd name="T5" fmla="*/ 64 h 852"/>
                <a:gd name="T6" fmla="*/ 572 w 853"/>
                <a:gd name="T7" fmla="*/ 70 h 852"/>
                <a:gd name="T8" fmla="*/ 853 w 853"/>
                <a:gd name="T9" fmla="*/ 401 h 852"/>
                <a:gd name="T10" fmla="*/ 338 w 853"/>
                <a:gd name="T11" fmla="*/ 852 h 852"/>
                <a:gd name="T12" fmla="*/ 57 w 853"/>
                <a:gd name="T13" fmla="*/ 520 h 852"/>
              </a:gdLst>
              <a:ahLst/>
              <a:cxnLst>
                <a:cxn ang="0">
                  <a:pos x="T0" y="T1"/>
                </a:cxn>
                <a:cxn ang="0">
                  <a:pos x="T2" y="T3"/>
                </a:cxn>
                <a:cxn ang="0">
                  <a:pos x="T4" y="T5"/>
                </a:cxn>
                <a:cxn ang="0">
                  <a:pos x="T6" y="T7"/>
                </a:cxn>
                <a:cxn ang="0">
                  <a:pos x="T8" y="T9"/>
                </a:cxn>
                <a:cxn ang="0">
                  <a:pos x="T10" y="T11"/>
                </a:cxn>
                <a:cxn ang="0">
                  <a:pos x="T12" y="T13"/>
                </a:cxn>
              </a:cxnLst>
              <a:rect l="0" t="0" r="r" b="b"/>
              <a:pathLst>
                <a:path w="853" h="852">
                  <a:moveTo>
                    <a:pt x="57" y="520"/>
                  </a:moveTo>
                  <a:cubicBezTo>
                    <a:pt x="0" y="454"/>
                    <a:pt x="13" y="348"/>
                    <a:pt x="85" y="284"/>
                  </a:cubicBezTo>
                  <a:cubicBezTo>
                    <a:pt x="338" y="64"/>
                    <a:pt x="338" y="64"/>
                    <a:pt x="338" y="64"/>
                  </a:cubicBezTo>
                  <a:cubicBezTo>
                    <a:pt x="410" y="0"/>
                    <a:pt x="515" y="3"/>
                    <a:pt x="572" y="70"/>
                  </a:cubicBezTo>
                  <a:cubicBezTo>
                    <a:pt x="853" y="401"/>
                    <a:pt x="853" y="401"/>
                    <a:pt x="853" y="401"/>
                  </a:cubicBezTo>
                  <a:cubicBezTo>
                    <a:pt x="338" y="852"/>
                    <a:pt x="338" y="852"/>
                    <a:pt x="338" y="852"/>
                  </a:cubicBezTo>
                  <a:lnTo>
                    <a:pt x="57" y="520"/>
                  </a:lnTo>
                  <a:close/>
                </a:path>
              </a:pathLst>
            </a:custGeom>
            <a:solidFill>
              <a:srgbClr val="DCEB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0" name="Freeform 662">
              <a:extLst>
                <a:ext uri="{FF2B5EF4-FFF2-40B4-BE49-F238E27FC236}">
                  <a16:creationId xmlns:a16="http://schemas.microsoft.com/office/drawing/2014/main" id="{203C9A42-CD09-4F43-AF0E-24919DBBD9FA}"/>
                </a:ext>
              </a:extLst>
            </p:cNvPr>
            <p:cNvSpPr>
              <a:spLocks/>
            </p:cNvSpPr>
            <p:nvPr/>
          </p:nvSpPr>
          <p:spPr bwMode="auto">
            <a:xfrm>
              <a:off x="8063962" y="1841325"/>
              <a:ext cx="230685" cy="217780"/>
            </a:xfrm>
            <a:custGeom>
              <a:avLst/>
              <a:gdLst>
                <a:gd name="T0" fmla="*/ 81 w 652"/>
                <a:gd name="T1" fmla="*/ 546 h 616"/>
                <a:gd name="T2" fmla="*/ 0 w 652"/>
                <a:gd name="T3" fmla="*/ 451 h 616"/>
                <a:gd name="T4" fmla="*/ 515 w 652"/>
                <a:gd name="T5" fmla="*/ 0 h 616"/>
                <a:gd name="T6" fmla="*/ 596 w 652"/>
                <a:gd name="T7" fmla="*/ 96 h 616"/>
                <a:gd name="T8" fmla="*/ 567 w 652"/>
                <a:gd name="T9" fmla="*/ 332 h 616"/>
                <a:gd name="T10" fmla="*/ 315 w 652"/>
                <a:gd name="T11" fmla="*/ 553 h 616"/>
                <a:gd name="T12" fmla="*/ 81 w 652"/>
                <a:gd name="T13" fmla="*/ 546 h 616"/>
              </a:gdLst>
              <a:ahLst/>
              <a:cxnLst>
                <a:cxn ang="0">
                  <a:pos x="T0" y="T1"/>
                </a:cxn>
                <a:cxn ang="0">
                  <a:pos x="T2" y="T3"/>
                </a:cxn>
                <a:cxn ang="0">
                  <a:pos x="T4" y="T5"/>
                </a:cxn>
                <a:cxn ang="0">
                  <a:pos x="T6" y="T7"/>
                </a:cxn>
                <a:cxn ang="0">
                  <a:pos x="T8" y="T9"/>
                </a:cxn>
                <a:cxn ang="0">
                  <a:pos x="T10" y="T11"/>
                </a:cxn>
                <a:cxn ang="0">
                  <a:pos x="T12" y="T13"/>
                </a:cxn>
              </a:cxnLst>
              <a:rect l="0" t="0" r="r" b="b"/>
              <a:pathLst>
                <a:path w="652" h="616">
                  <a:moveTo>
                    <a:pt x="81" y="546"/>
                  </a:moveTo>
                  <a:cubicBezTo>
                    <a:pt x="0" y="451"/>
                    <a:pt x="0" y="451"/>
                    <a:pt x="0" y="451"/>
                  </a:cubicBezTo>
                  <a:cubicBezTo>
                    <a:pt x="515" y="0"/>
                    <a:pt x="515" y="0"/>
                    <a:pt x="515" y="0"/>
                  </a:cubicBezTo>
                  <a:cubicBezTo>
                    <a:pt x="596" y="96"/>
                    <a:pt x="596" y="96"/>
                    <a:pt x="596" y="96"/>
                  </a:cubicBezTo>
                  <a:cubicBezTo>
                    <a:pt x="652" y="163"/>
                    <a:pt x="640" y="269"/>
                    <a:pt x="567" y="332"/>
                  </a:cubicBezTo>
                  <a:cubicBezTo>
                    <a:pt x="315" y="553"/>
                    <a:pt x="315" y="553"/>
                    <a:pt x="315" y="553"/>
                  </a:cubicBezTo>
                  <a:cubicBezTo>
                    <a:pt x="242" y="616"/>
                    <a:pt x="137" y="613"/>
                    <a:pt x="81" y="546"/>
                  </a:cubicBezTo>
                  <a:close/>
                </a:path>
              </a:pathLst>
            </a:custGeom>
            <a:solidFill>
              <a:srgbClr val="C6E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1" name="Freeform 663">
              <a:extLst>
                <a:ext uri="{FF2B5EF4-FFF2-40B4-BE49-F238E27FC236}">
                  <a16:creationId xmlns:a16="http://schemas.microsoft.com/office/drawing/2014/main" id="{1A37374C-39D6-47ED-A242-D8E920F0507A}"/>
                </a:ext>
              </a:extLst>
            </p:cNvPr>
            <p:cNvSpPr>
              <a:spLocks/>
            </p:cNvSpPr>
            <p:nvPr/>
          </p:nvSpPr>
          <p:spPr bwMode="auto">
            <a:xfrm>
              <a:off x="10412756" y="1810674"/>
              <a:ext cx="41943" cy="48396"/>
            </a:xfrm>
            <a:custGeom>
              <a:avLst/>
              <a:gdLst>
                <a:gd name="T0" fmla="*/ 6 w 116"/>
                <a:gd name="T1" fmla="*/ 34 h 139"/>
                <a:gd name="T2" fmla="*/ 10 w 116"/>
                <a:gd name="T3" fmla="*/ 6 h 139"/>
                <a:gd name="T4" fmla="*/ 10 w 116"/>
                <a:gd name="T5" fmla="*/ 6 h 139"/>
                <a:gd name="T6" fmla="*/ 38 w 116"/>
                <a:gd name="T7" fmla="*/ 10 h 139"/>
                <a:gd name="T8" fmla="*/ 109 w 116"/>
                <a:gd name="T9" fmla="*/ 105 h 139"/>
                <a:gd name="T10" fmla="*/ 105 w 116"/>
                <a:gd name="T11" fmla="*/ 133 h 139"/>
                <a:gd name="T12" fmla="*/ 105 w 116"/>
                <a:gd name="T13" fmla="*/ 133 h 139"/>
                <a:gd name="T14" fmla="*/ 78 w 116"/>
                <a:gd name="T15" fmla="*/ 129 h 139"/>
                <a:gd name="T16" fmla="*/ 6 w 116"/>
                <a:gd name="T17" fmla="*/ 3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39">
                  <a:moveTo>
                    <a:pt x="6" y="34"/>
                  </a:moveTo>
                  <a:cubicBezTo>
                    <a:pt x="0" y="25"/>
                    <a:pt x="2" y="13"/>
                    <a:pt x="10" y="6"/>
                  </a:cubicBezTo>
                  <a:cubicBezTo>
                    <a:pt x="10" y="6"/>
                    <a:pt x="10" y="6"/>
                    <a:pt x="10" y="6"/>
                  </a:cubicBezTo>
                  <a:cubicBezTo>
                    <a:pt x="19" y="0"/>
                    <a:pt x="31" y="1"/>
                    <a:pt x="38" y="10"/>
                  </a:cubicBezTo>
                  <a:cubicBezTo>
                    <a:pt x="109" y="105"/>
                    <a:pt x="109" y="105"/>
                    <a:pt x="109" y="105"/>
                  </a:cubicBezTo>
                  <a:cubicBezTo>
                    <a:pt x="116" y="114"/>
                    <a:pt x="114" y="126"/>
                    <a:pt x="105" y="133"/>
                  </a:cubicBezTo>
                  <a:cubicBezTo>
                    <a:pt x="105" y="133"/>
                    <a:pt x="105" y="133"/>
                    <a:pt x="105" y="133"/>
                  </a:cubicBezTo>
                  <a:cubicBezTo>
                    <a:pt x="97" y="139"/>
                    <a:pt x="84" y="138"/>
                    <a:pt x="78" y="129"/>
                  </a:cubicBezTo>
                  <a:lnTo>
                    <a:pt x="6" y="34"/>
                  </a:lnTo>
                  <a:close/>
                </a:path>
              </a:pathLst>
            </a:custGeom>
            <a:solidFill>
              <a:srgbClr val="FFFF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2" name="Freeform 664">
              <a:extLst>
                <a:ext uri="{FF2B5EF4-FFF2-40B4-BE49-F238E27FC236}">
                  <a16:creationId xmlns:a16="http://schemas.microsoft.com/office/drawing/2014/main" id="{3064A42F-47FE-47AD-A835-B32C0AD27607}"/>
                </a:ext>
              </a:extLst>
            </p:cNvPr>
            <p:cNvSpPr>
              <a:spLocks/>
            </p:cNvSpPr>
            <p:nvPr/>
          </p:nvSpPr>
          <p:spPr bwMode="auto">
            <a:xfrm>
              <a:off x="10367586" y="1749373"/>
              <a:ext cx="41943" cy="50009"/>
            </a:xfrm>
            <a:custGeom>
              <a:avLst/>
              <a:gdLst>
                <a:gd name="T0" fmla="*/ 7 w 116"/>
                <a:gd name="T1" fmla="*/ 34 h 140"/>
                <a:gd name="T2" fmla="*/ 11 w 116"/>
                <a:gd name="T3" fmla="*/ 7 h 140"/>
                <a:gd name="T4" fmla="*/ 11 w 116"/>
                <a:gd name="T5" fmla="*/ 7 h 140"/>
                <a:gd name="T6" fmla="*/ 38 w 116"/>
                <a:gd name="T7" fmla="*/ 11 h 140"/>
                <a:gd name="T8" fmla="*/ 110 w 116"/>
                <a:gd name="T9" fmla="*/ 106 h 140"/>
                <a:gd name="T10" fmla="*/ 106 w 116"/>
                <a:gd name="T11" fmla="*/ 133 h 140"/>
                <a:gd name="T12" fmla="*/ 106 w 116"/>
                <a:gd name="T13" fmla="*/ 133 h 140"/>
                <a:gd name="T14" fmla="*/ 78 w 116"/>
                <a:gd name="T15" fmla="*/ 130 h 140"/>
                <a:gd name="T16" fmla="*/ 7 w 116"/>
                <a:gd name="T17" fmla="*/ 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40">
                  <a:moveTo>
                    <a:pt x="7" y="34"/>
                  </a:moveTo>
                  <a:cubicBezTo>
                    <a:pt x="0" y="26"/>
                    <a:pt x="2" y="14"/>
                    <a:pt x="11" y="7"/>
                  </a:cubicBezTo>
                  <a:cubicBezTo>
                    <a:pt x="11" y="7"/>
                    <a:pt x="11" y="7"/>
                    <a:pt x="11" y="7"/>
                  </a:cubicBezTo>
                  <a:cubicBezTo>
                    <a:pt x="19" y="0"/>
                    <a:pt x="32" y="2"/>
                    <a:pt x="38" y="11"/>
                  </a:cubicBezTo>
                  <a:cubicBezTo>
                    <a:pt x="110" y="106"/>
                    <a:pt x="110" y="106"/>
                    <a:pt x="110" y="106"/>
                  </a:cubicBezTo>
                  <a:cubicBezTo>
                    <a:pt x="116" y="114"/>
                    <a:pt x="114" y="127"/>
                    <a:pt x="106" y="133"/>
                  </a:cubicBezTo>
                  <a:cubicBezTo>
                    <a:pt x="106" y="133"/>
                    <a:pt x="106" y="133"/>
                    <a:pt x="106" y="133"/>
                  </a:cubicBezTo>
                  <a:cubicBezTo>
                    <a:pt x="97" y="140"/>
                    <a:pt x="85" y="138"/>
                    <a:pt x="78" y="130"/>
                  </a:cubicBezTo>
                  <a:lnTo>
                    <a:pt x="7" y="34"/>
                  </a:lnTo>
                  <a:close/>
                </a:path>
              </a:pathLst>
            </a:custGeom>
            <a:solidFill>
              <a:srgbClr val="FFFF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3" name="Freeform 665">
              <a:extLst>
                <a:ext uri="{FF2B5EF4-FFF2-40B4-BE49-F238E27FC236}">
                  <a16:creationId xmlns:a16="http://schemas.microsoft.com/office/drawing/2014/main" id="{F3A70B8B-FFF7-459B-9DD7-FE956D93C979}"/>
                </a:ext>
              </a:extLst>
            </p:cNvPr>
            <p:cNvSpPr>
              <a:spLocks/>
            </p:cNvSpPr>
            <p:nvPr/>
          </p:nvSpPr>
          <p:spPr bwMode="auto">
            <a:xfrm>
              <a:off x="10215948" y="1254125"/>
              <a:ext cx="145186" cy="130668"/>
            </a:xfrm>
            <a:custGeom>
              <a:avLst/>
              <a:gdLst>
                <a:gd name="T0" fmla="*/ 0 w 90"/>
                <a:gd name="T1" fmla="*/ 52 h 81"/>
                <a:gd name="T2" fmla="*/ 67 w 90"/>
                <a:gd name="T3" fmla="*/ 0 h 81"/>
                <a:gd name="T4" fmla="*/ 90 w 90"/>
                <a:gd name="T5" fmla="*/ 30 h 81"/>
                <a:gd name="T6" fmla="*/ 22 w 90"/>
                <a:gd name="T7" fmla="*/ 81 h 81"/>
                <a:gd name="T8" fmla="*/ 0 w 90"/>
                <a:gd name="T9" fmla="*/ 52 h 81"/>
              </a:gdLst>
              <a:ahLst/>
              <a:cxnLst>
                <a:cxn ang="0">
                  <a:pos x="T0" y="T1"/>
                </a:cxn>
                <a:cxn ang="0">
                  <a:pos x="T2" y="T3"/>
                </a:cxn>
                <a:cxn ang="0">
                  <a:pos x="T4" y="T5"/>
                </a:cxn>
                <a:cxn ang="0">
                  <a:pos x="T6" y="T7"/>
                </a:cxn>
                <a:cxn ang="0">
                  <a:pos x="T8" y="T9"/>
                </a:cxn>
              </a:cxnLst>
              <a:rect l="0" t="0" r="r" b="b"/>
              <a:pathLst>
                <a:path w="90" h="81">
                  <a:moveTo>
                    <a:pt x="0" y="52"/>
                  </a:moveTo>
                  <a:lnTo>
                    <a:pt x="67" y="0"/>
                  </a:lnTo>
                  <a:lnTo>
                    <a:pt x="90" y="30"/>
                  </a:lnTo>
                  <a:lnTo>
                    <a:pt x="22" y="81"/>
                  </a:lnTo>
                  <a:lnTo>
                    <a:pt x="0" y="52"/>
                  </a:lnTo>
                  <a:close/>
                </a:path>
              </a:pathLst>
            </a:custGeom>
            <a:solidFill>
              <a:srgbClr val="FFFF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4" name="Freeform 666">
              <a:extLst>
                <a:ext uri="{FF2B5EF4-FFF2-40B4-BE49-F238E27FC236}">
                  <a16:creationId xmlns:a16="http://schemas.microsoft.com/office/drawing/2014/main" id="{B8631433-D9D2-48F7-8C22-3D03AC9FDA1A}"/>
                </a:ext>
              </a:extLst>
            </p:cNvPr>
            <p:cNvSpPr>
              <a:spLocks/>
            </p:cNvSpPr>
            <p:nvPr/>
          </p:nvSpPr>
          <p:spPr bwMode="auto">
            <a:xfrm>
              <a:off x="10522451" y="1707430"/>
              <a:ext cx="196808" cy="158092"/>
            </a:xfrm>
            <a:custGeom>
              <a:avLst/>
              <a:gdLst>
                <a:gd name="T0" fmla="*/ 20 w 559"/>
                <a:gd name="T1" fmla="*/ 424 h 451"/>
                <a:gd name="T2" fmla="*/ 243 w 559"/>
                <a:gd name="T3" fmla="*/ 177 h 451"/>
                <a:gd name="T4" fmla="*/ 539 w 559"/>
                <a:gd name="T5" fmla="*/ 28 h 451"/>
                <a:gd name="T6" fmla="*/ 316 w 559"/>
                <a:gd name="T7" fmla="*/ 275 h 451"/>
                <a:gd name="T8" fmla="*/ 20 w 559"/>
                <a:gd name="T9" fmla="*/ 424 h 451"/>
              </a:gdLst>
              <a:ahLst/>
              <a:cxnLst>
                <a:cxn ang="0">
                  <a:pos x="T0" y="T1"/>
                </a:cxn>
                <a:cxn ang="0">
                  <a:pos x="T2" y="T3"/>
                </a:cxn>
                <a:cxn ang="0">
                  <a:pos x="T4" y="T5"/>
                </a:cxn>
                <a:cxn ang="0">
                  <a:pos x="T6" y="T7"/>
                </a:cxn>
                <a:cxn ang="0">
                  <a:pos x="T8" y="T9"/>
                </a:cxn>
              </a:cxnLst>
              <a:rect l="0" t="0" r="r" b="b"/>
              <a:pathLst>
                <a:path w="559" h="451">
                  <a:moveTo>
                    <a:pt x="20" y="424"/>
                  </a:moveTo>
                  <a:cubicBezTo>
                    <a:pt x="0" y="397"/>
                    <a:pt x="99" y="286"/>
                    <a:pt x="243" y="177"/>
                  </a:cubicBezTo>
                  <a:cubicBezTo>
                    <a:pt x="386" y="67"/>
                    <a:pt x="518" y="0"/>
                    <a:pt x="539" y="28"/>
                  </a:cubicBezTo>
                  <a:cubicBezTo>
                    <a:pt x="559" y="55"/>
                    <a:pt x="460" y="166"/>
                    <a:pt x="316" y="275"/>
                  </a:cubicBezTo>
                  <a:cubicBezTo>
                    <a:pt x="173" y="385"/>
                    <a:pt x="41" y="451"/>
                    <a:pt x="20" y="424"/>
                  </a:cubicBezTo>
                  <a:close/>
                </a:path>
              </a:pathLst>
            </a:custGeom>
            <a:solidFill>
              <a:srgbClr val="FFFF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5" name="Freeform 667">
              <a:extLst>
                <a:ext uri="{FF2B5EF4-FFF2-40B4-BE49-F238E27FC236}">
                  <a16:creationId xmlns:a16="http://schemas.microsoft.com/office/drawing/2014/main" id="{61EA84D9-E75F-4198-8F0F-0053FBE80B39}"/>
                </a:ext>
              </a:extLst>
            </p:cNvPr>
            <p:cNvSpPr>
              <a:spLocks noEditPoints="1"/>
            </p:cNvSpPr>
            <p:nvPr/>
          </p:nvSpPr>
          <p:spPr bwMode="auto">
            <a:xfrm>
              <a:off x="10256277" y="1184758"/>
              <a:ext cx="533963" cy="627529"/>
            </a:xfrm>
            <a:custGeom>
              <a:avLst/>
              <a:gdLst>
                <a:gd name="T0" fmla="*/ 36 w 1509"/>
                <a:gd name="T1" fmla="*/ 329 h 1772"/>
                <a:gd name="T2" fmla="*/ 138 w 1509"/>
                <a:gd name="T3" fmla="*/ 343 h 1772"/>
                <a:gd name="T4" fmla="*/ 123 w 1509"/>
                <a:gd name="T5" fmla="*/ 445 h 1772"/>
                <a:gd name="T6" fmla="*/ 113 w 1509"/>
                <a:gd name="T7" fmla="*/ 452 h 1772"/>
                <a:gd name="T8" fmla="*/ 138 w 1509"/>
                <a:gd name="T9" fmla="*/ 486 h 1772"/>
                <a:gd name="T10" fmla="*/ 428 w 1509"/>
                <a:gd name="T11" fmla="*/ 503 h 1772"/>
                <a:gd name="T12" fmla="*/ 1265 w 1509"/>
                <a:gd name="T13" fmla="*/ 1340 h 1772"/>
                <a:gd name="T14" fmla="*/ 985 w 1509"/>
                <a:gd name="T15" fmla="*/ 1614 h 1772"/>
                <a:gd name="T16" fmla="*/ 1027 w 1509"/>
                <a:gd name="T17" fmla="*/ 1670 h 1772"/>
                <a:gd name="T18" fmla="*/ 1213 w 1509"/>
                <a:gd name="T19" fmla="*/ 1527 h 1772"/>
                <a:gd name="T20" fmla="*/ 1254 w 1509"/>
                <a:gd name="T21" fmla="*/ 1533 h 1772"/>
                <a:gd name="T22" fmla="*/ 1248 w 1509"/>
                <a:gd name="T23" fmla="*/ 1574 h 1772"/>
                <a:gd name="T24" fmla="*/ 1062 w 1509"/>
                <a:gd name="T25" fmla="*/ 1717 h 1772"/>
                <a:gd name="T26" fmla="*/ 1103 w 1509"/>
                <a:gd name="T27" fmla="*/ 1772 h 1772"/>
                <a:gd name="T28" fmla="*/ 1443 w 1509"/>
                <a:gd name="T29" fmla="*/ 1512 h 1772"/>
                <a:gd name="T30" fmla="*/ 1468 w 1509"/>
                <a:gd name="T31" fmla="*/ 1337 h 1772"/>
                <a:gd name="T32" fmla="*/ 514 w 1509"/>
                <a:gd name="T33" fmla="*/ 65 h 1772"/>
                <a:gd name="T34" fmla="*/ 339 w 1509"/>
                <a:gd name="T35" fmla="*/ 42 h 1772"/>
                <a:gd name="T36" fmla="*/ 0 w 1509"/>
                <a:gd name="T37" fmla="*/ 302 h 1772"/>
                <a:gd name="T38" fmla="*/ 27 w 1509"/>
                <a:gd name="T39" fmla="*/ 338 h 1772"/>
                <a:gd name="T40" fmla="*/ 36 w 1509"/>
                <a:gd name="T41" fmla="*/ 329 h 1772"/>
                <a:gd name="T42" fmla="*/ 164 w 1509"/>
                <a:gd name="T43" fmla="*/ 286 h 1772"/>
                <a:gd name="T44" fmla="*/ 205 w 1509"/>
                <a:gd name="T45" fmla="*/ 292 h 1772"/>
                <a:gd name="T46" fmla="*/ 199 w 1509"/>
                <a:gd name="T47" fmla="*/ 333 h 1772"/>
                <a:gd name="T48" fmla="*/ 158 w 1509"/>
                <a:gd name="T49" fmla="*/ 327 h 1772"/>
                <a:gd name="T50" fmla="*/ 164 w 1509"/>
                <a:gd name="T51" fmla="*/ 286 h 1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09" h="1772">
                  <a:moveTo>
                    <a:pt x="36" y="329"/>
                  </a:moveTo>
                  <a:cubicBezTo>
                    <a:pt x="68" y="305"/>
                    <a:pt x="114" y="311"/>
                    <a:pt x="138" y="343"/>
                  </a:cubicBezTo>
                  <a:cubicBezTo>
                    <a:pt x="162" y="375"/>
                    <a:pt x="155" y="421"/>
                    <a:pt x="123" y="445"/>
                  </a:cubicBezTo>
                  <a:cubicBezTo>
                    <a:pt x="120" y="448"/>
                    <a:pt x="116" y="450"/>
                    <a:pt x="113" y="452"/>
                  </a:cubicBezTo>
                  <a:cubicBezTo>
                    <a:pt x="138" y="486"/>
                    <a:pt x="138" y="486"/>
                    <a:pt x="138" y="486"/>
                  </a:cubicBezTo>
                  <a:cubicBezTo>
                    <a:pt x="428" y="503"/>
                    <a:pt x="428" y="503"/>
                    <a:pt x="428" y="503"/>
                  </a:cubicBezTo>
                  <a:cubicBezTo>
                    <a:pt x="1265" y="1340"/>
                    <a:pt x="1265" y="1340"/>
                    <a:pt x="1265" y="1340"/>
                  </a:cubicBezTo>
                  <a:cubicBezTo>
                    <a:pt x="985" y="1614"/>
                    <a:pt x="985" y="1614"/>
                    <a:pt x="985" y="1614"/>
                  </a:cubicBezTo>
                  <a:cubicBezTo>
                    <a:pt x="1027" y="1670"/>
                    <a:pt x="1027" y="1670"/>
                    <a:pt x="1027" y="1670"/>
                  </a:cubicBezTo>
                  <a:cubicBezTo>
                    <a:pt x="1213" y="1527"/>
                    <a:pt x="1213" y="1527"/>
                    <a:pt x="1213" y="1527"/>
                  </a:cubicBezTo>
                  <a:cubicBezTo>
                    <a:pt x="1226" y="1518"/>
                    <a:pt x="1244" y="1520"/>
                    <a:pt x="1254" y="1533"/>
                  </a:cubicBezTo>
                  <a:cubicBezTo>
                    <a:pt x="1264" y="1546"/>
                    <a:pt x="1261" y="1564"/>
                    <a:pt x="1248" y="1574"/>
                  </a:cubicBezTo>
                  <a:cubicBezTo>
                    <a:pt x="1062" y="1717"/>
                    <a:pt x="1062" y="1717"/>
                    <a:pt x="1062" y="1717"/>
                  </a:cubicBezTo>
                  <a:cubicBezTo>
                    <a:pt x="1103" y="1772"/>
                    <a:pt x="1103" y="1772"/>
                    <a:pt x="1103" y="1772"/>
                  </a:cubicBezTo>
                  <a:cubicBezTo>
                    <a:pt x="1443" y="1512"/>
                    <a:pt x="1443" y="1512"/>
                    <a:pt x="1443" y="1512"/>
                  </a:cubicBezTo>
                  <a:cubicBezTo>
                    <a:pt x="1498" y="1470"/>
                    <a:pt x="1509" y="1391"/>
                    <a:pt x="1468" y="1337"/>
                  </a:cubicBezTo>
                  <a:cubicBezTo>
                    <a:pt x="514" y="65"/>
                    <a:pt x="514" y="65"/>
                    <a:pt x="514" y="65"/>
                  </a:cubicBezTo>
                  <a:cubicBezTo>
                    <a:pt x="473" y="10"/>
                    <a:pt x="394" y="0"/>
                    <a:pt x="339" y="42"/>
                  </a:cubicBezTo>
                  <a:cubicBezTo>
                    <a:pt x="0" y="302"/>
                    <a:pt x="0" y="302"/>
                    <a:pt x="0" y="302"/>
                  </a:cubicBezTo>
                  <a:cubicBezTo>
                    <a:pt x="27" y="338"/>
                    <a:pt x="27" y="338"/>
                    <a:pt x="27" y="338"/>
                  </a:cubicBezTo>
                  <a:cubicBezTo>
                    <a:pt x="30" y="335"/>
                    <a:pt x="33" y="332"/>
                    <a:pt x="36" y="329"/>
                  </a:cubicBezTo>
                  <a:close/>
                  <a:moveTo>
                    <a:pt x="164" y="286"/>
                  </a:moveTo>
                  <a:cubicBezTo>
                    <a:pt x="177" y="276"/>
                    <a:pt x="195" y="279"/>
                    <a:pt x="205" y="292"/>
                  </a:cubicBezTo>
                  <a:cubicBezTo>
                    <a:pt x="214" y="304"/>
                    <a:pt x="212" y="323"/>
                    <a:pt x="199" y="333"/>
                  </a:cubicBezTo>
                  <a:cubicBezTo>
                    <a:pt x="186" y="342"/>
                    <a:pt x="168" y="340"/>
                    <a:pt x="158" y="327"/>
                  </a:cubicBezTo>
                  <a:cubicBezTo>
                    <a:pt x="148" y="314"/>
                    <a:pt x="151" y="296"/>
                    <a:pt x="164" y="286"/>
                  </a:cubicBez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6" name="Freeform 668">
              <a:extLst>
                <a:ext uri="{FF2B5EF4-FFF2-40B4-BE49-F238E27FC236}">
                  <a16:creationId xmlns:a16="http://schemas.microsoft.com/office/drawing/2014/main" id="{618944D4-DC89-4230-8692-1C7795B152F2}"/>
                </a:ext>
              </a:extLst>
            </p:cNvPr>
            <p:cNvSpPr>
              <a:spLocks noEditPoints="1"/>
            </p:cNvSpPr>
            <p:nvPr/>
          </p:nvSpPr>
          <p:spPr bwMode="auto">
            <a:xfrm>
              <a:off x="10120770" y="1292843"/>
              <a:ext cx="525897" cy="621076"/>
            </a:xfrm>
            <a:custGeom>
              <a:avLst/>
              <a:gdLst>
                <a:gd name="T0" fmla="*/ 1169 w 1489"/>
                <a:gd name="T1" fmla="*/ 1715 h 1757"/>
                <a:gd name="T2" fmla="*/ 1489 w 1489"/>
                <a:gd name="T3" fmla="*/ 1470 h 1757"/>
                <a:gd name="T4" fmla="*/ 1448 w 1489"/>
                <a:gd name="T5" fmla="*/ 1415 h 1757"/>
                <a:gd name="T6" fmla="*/ 1281 w 1489"/>
                <a:gd name="T7" fmla="*/ 1542 h 1757"/>
                <a:gd name="T8" fmla="*/ 1240 w 1489"/>
                <a:gd name="T9" fmla="*/ 1537 h 1757"/>
                <a:gd name="T10" fmla="*/ 1246 w 1489"/>
                <a:gd name="T11" fmla="*/ 1495 h 1757"/>
                <a:gd name="T12" fmla="*/ 1413 w 1489"/>
                <a:gd name="T13" fmla="*/ 1368 h 1757"/>
                <a:gd name="T14" fmla="*/ 1371 w 1489"/>
                <a:gd name="T15" fmla="*/ 1312 h 1757"/>
                <a:gd name="T16" fmla="*/ 1027 w 1489"/>
                <a:gd name="T17" fmla="*/ 1513 h 1757"/>
                <a:gd name="T18" fmla="*/ 273 w 1489"/>
                <a:gd name="T19" fmla="*/ 433 h 1757"/>
                <a:gd name="T20" fmla="*/ 524 w 1489"/>
                <a:gd name="T21" fmla="*/ 184 h 1757"/>
                <a:gd name="T22" fmla="*/ 499 w 1489"/>
                <a:gd name="T23" fmla="*/ 150 h 1757"/>
                <a:gd name="T24" fmla="*/ 407 w 1489"/>
                <a:gd name="T25" fmla="*/ 130 h 1757"/>
                <a:gd name="T26" fmla="*/ 413 w 1489"/>
                <a:gd name="T27" fmla="*/ 36 h 1757"/>
                <a:gd name="T28" fmla="*/ 386 w 1489"/>
                <a:gd name="T29" fmla="*/ 0 h 1757"/>
                <a:gd name="T30" fmla="*/ 66 w 1489"/>
                <a:gd name="T31" fmla="*/ 245 h 1757"/>
                <a:gd name="T32" fmla="*/ 41 w 1489"/>
                <a:gd name="T33" fmla="*/ 420 h 1757"/>
                <a:gd name="T34" fmla="*/ 995 w 1489"/>
                <a:gd name="T35" fmla="*/ 1692 h 1757"/>
                <a:gd name="T36" fmla="*/ 1169 w 1489"/>
                <a:gd name="T37" fmla="*/ 1715 h 1757"/>
                <a:gd name="T38" fmla="*/ 346 w 1489"/>
                <a:gd name="T39" fmla="*/ 140 h 1757"/>
                <a:gd name="T40" fmla="*/ 387 w 1489"/>
                <a:gd name="T41" fmla="*/ 146 h 1757"/>
                <a:gd name="T42" fmla="*/ 381 w 1489"/>
                <a:gd name="T43" fmla="*/ 187 h 1757"/>
                <a:gd name="T44" fmla="*/ 340 w 1489"/>
                <a:gd name="T45" fmla="*/ 181 h 1757"/>
                <a:gd name="T46" fmla="*/ 346 w 1489"/>
                <a:gd name="T47" fmla="*/ 140 h 1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89" h="1757">
                  <a:moveTo>
                    <a:pt x="1169" y="1715"/>
                  </a:moveTo>
                  <a:cubicBezTo>
                    <a:pt x="1489" y="1470"/>
                    <a:pt x="1489" y="1470"/>
                    <a:pt x="1489" y="1470"/>
                  </a:cubicBezTo>
                  <a:cubicBezTo>
                    <a:pt x="1448" y="1415"/>
                    <a:pt x="1448" y="1415"/>
                    <a:pt x="1448" y="1415"/>
                  </a:cubicBezTo>
                  <a:cubicBezTo>
                    <a:pt x="1281" y="1542"/>
                    <a:pt x="1281" y="1542"/>
                    <a:pt x="1281" y="1542"/>
                  </a:cubicBezTo>
                  <a:cubicBezTo>
                    <a:pt x="1268" y="1552"/>
                    <a:pt x="1250" y="1550"/>
                    <a:pt x="1240" y="1537"/>
                  </a:cubicBezTo>
                  <a:cubicBezTo>
                    <a:pt x="1230" y="1524"/>
                    <a:pt x="1233" y="1505"/>
                    <a:pt x="1246" y="1495"/>
                  </a:cubicBezTo>
                  <a:cubicBezTo>
                    <a:pt x="1413" y="1368"/>
                    <a:pt x="1413" y="1368"/>
                    <a:pt x="1413" y="1368"/>
                  </a:cubicBezTo>
                  <a:cubicBezTo>
                    <a:pt x="1371" y="1312"/>
                    <a:pt x="1371" y="1312"/>
                    <a:pt x="1371" y="1312"/>
                  </a:cubicBezTo>
                  <a:cubicBezTo>
                    <a:pt x="1027" y="1513"/>
                    <a:pt x="1027" y="1513"/>
                    <a:pt x="1027" y="1513"/>
                  </a:cubicBezTo>
                  <a:cubicBezTo>
                    <a:pt x="273" y="433"/>
                    <a:pt x="273" y="433"/>
                    <a:pt x="273" y="433"/>
                  </a:cubicBezTo>
                  <a:cubicBezTo>
                    <a:pt x="524" y="184"/>
                    <a:pt x="524" y="184"/>
                    <a:pt x="524" y="184"/>
                  </a:cubicBezTo>
                  <a:cubicBezTo>
                    <a:pt x="499" y="150"/>
                    <a:pt x="499" y="150"/>
                    <a:pt x="499" y="150"/>
                  </a:cubicBezTo>
                  <a:cubicBezTo>
                    <a:pt x="468" y="167"/>
                    <a:pt x="429" y="159"/>
                    <a:pt x="407" y="130"/>
                  </a:cubicBezTo>
                  <a:cubicBezTo>
                    <a:pt x="385" y="101"/>
                    <a:pt x="389" y="61"/>
                    <a:pt x="413" y="36"/>
                  </a:cubicBezTo>
                  <a:cubicBezTo>
                    <a:pt x="386" y="0"/>
                    <a:pt x="386" y="0"/>
                    <a:pt x="386" y="0"/>
                  </a:cubicBezTo>
                  <a:cubicBezTo>
                    <a:pt x="66" y="245"/>
                    <a:pt x="66" y="245"/>
                    <a:pt x="66" y="245"/>
                  </a:cubicBezTo>
                  <a:cubicBezTo>
                    <a:pt x="11" y="287"/>
                    <a:pt x="0" y="366"/>
                    <a:pt x="41" y="420"/>
                  </a:cubicBezTo>
                  <a:cubicBezTo>
                    <a:pt x="995" y="1692"/>
                    <a:pt x="995" y="1692"/>
                    <a:pt x="995" y="1692"/>
                  </a:cubicBezTo>
                  <a:cubicBezTo>
                    <a:pt x="1036" y="1746"/>
                    <a:pt x="1115" y="1757"/>
                    <a:pt x="1169" y="1715"/>
                  </a:cubicBezTo>
                  <a:close/>
                  <a:moveTo>
                    <a:pt x="346" y="140"/>
                  </a:moveTo>
                  <a:cubicBezTo>
                    <a:pt x="359" y="130"/>
                    <a:pt x="377" y="133"/>
                    <a:pt x="387" y="146"/>
                  </a:cubicBezTo>
                  <a:cubicBezTo>
                    <a:pt x="396" y="158"/>
                    <a:pt x="394" y="177"/>
                    <a:pt x="381" y="187"/>
                  </a:cubicBezTo>
                  <a:cubicBezTo>
                    <a:pt x="368" y="196"/>
                    <a:pt x="350" y="194"/>
                    <a:pt x="340" y="181"/>
                  </a:cubicBezTo>
                  <a:cubicBezTo>
                    <a:pt x="331" y="168"/>
                    <a:pt x="333" y="150"/>
                    <a:pt x="346" y="140"/>
                  </a:cubicBezTo>
                  <a:close/>
                </a:path>
              </a:pathLst>
            </a:custGeom>
            <a:solidFill>
              <a:srgbClr val="C0BE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7" name="Freeform 669">
              <a:extLst>
                <a:ext uri="{FF2B5EF4-FFF2-40B4-BE49-F238E27FC236}">
                  <a16:creationId xmlns:a16="http://schemas.microsoft.com/office/drawing/2014/main" id="{9F9BE266-A238-4E70-A638-E6C492999B7A}"/>
                </a:ext>
              </a:extLst>
            </p:cNvPr>
            <p:cNvSpPr>
              <a:spLocks/>
            </p:cNvSpPr>
            <p:nvPr/>
          </p:nvSpPr>
          <p:spPr bwMode="auto">
            <a:xfrm>
              <a:off x="10186910" y="1459000"/>
              <a:ext cx="545256" cy="390391"/>
            </a:xfrm>
            <a:custGeom>
              <a:avLst/>
              <a:gdLst>
                <a:gd name="T0" fmla="*/ 2 w 1544"/>
                <a:gd name="T1" fmla="*/ 4 h 1107"/>
                <a:gd name="T2" fmla="*/ 819 w 1544"/>
                <a:gd name="T3" fmla="*/ 1093 h 1107"/>
                <a:gd name="T4" fmla="*/ 858 w 1544"/>
                <a:gd name="T5" fmla="*/ 1098 h 1107"/>
                <a:gd name="T6" fmla="*/ 1533 w 1544"/>
                <a:gd name="T7" fmla="*/ 582 h 1107"/>
                <a:gd name="T8" fmla="*/ 1544 w 1544"/>
                <a:gd name="T9" fmla="*/ 558 h 1107"/>
                <a:gd name="T10" fmla="*/ 0 w 1544"/>
                <a:gd name="T11" fmla="*/ 0 h 1107"/>
                <a:gd name="T12" fmla="*/ 2 w 1544"/>
                <a:gd name="T13" fmla="*/ 4 h 1107"/>
              </a:gdLst>
              <a:ahLst/>
              <a:cxnLst>
                <a:cxn ang="0">
                  <a:pos x="T0" y="T1"/>
                </a:cxn>
                <a:cxn ang="0">
                  <a:pos x="T2" y="T3"/>
                </a:cxn>
                <a:cxn ang="0">
                  <a:pos x="T4" y="T5"/>
                </a:cxn>
                <a:cxn ang="0">
                  <a:pos x="T6" y="T7"/>
                </a:cxn>
                <a:cxn ang="0">
                  <a:pos x="T8" y="T9"/>
                </a:cxn>
                <a:cxn ang="0">
                  <a:pos x="T10" y="T11"/>
                </a:cxn>
                <a:cxn ang="0">
                  <a:pos x="T12" y="T13"/>
                </a:cxn>
              </a:cxnLst>
              <a:rect l="0" t="0" r="r" b="b"/>
              <a:pathLst>
                <a:path w="1544" h="1107">
                  <a:moveTo>
                    <a:pt x="2" y="4"/>
                  </a:moveTo>
                  <a:cubicBezTo>
                    <a:pt x="819" y="1093"/>
                    <a:pt x="819" y="1093"/>
                    <a:pt x="819" y="1093"/>
                  </a:cubicBezTo>
                  <a:cubicBezTo>
                    <a:pt x="829" y="1105"/>
                    <a:pt x="846" y="1107"/>
                    <a:pt x="858" y="1098"/>
                  </a:cubicBezTo>
                  <a:cubicBezTo>
                    <a:pt x="1533" y="582"/>
                    <a:pt x="1533" y="582"/>
                    <a:pt x="1533" y="582"/>
                  </a:cubicBezTo>
                  <a:cubicBezTo>
                    <a:pt x="1541" y="576"/>
                    <a:pt x="1544" y="567"/>
                    <a:pt x="1544" y="558"/>
                  </a:cubicBezTo>
                  <a:cubicBezTo>
                    <a:pt x="0" y="0"/>
                    <a:pt x="0" y="0"/>
                    <a:pt x="0" y="0"/>
                  </a:cubicBezTo>
                  <a:cubicBezTo>
                    <a:pt x="0" y="1"/>
                    <a:pt x="1" y="2"/>
                    <a:pt x="2" y="4"/>
                  </a:cubicBezTo>
                  <a:close/>
                </a:path>
              </a:pathLst>
            </a:custGeom>
            <a:solidFill>
              <a:srgbClr val="D8E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8" name="Freeform 670">
              <a:extLst>
                <a:ext uri="{FF2B5EF4-FFF2-40B4-BE49-F238E27FC236}">
                  <a16:creationId xmlns:a16="http://schemas.microsoft.com/office/drawing/2014/main" id="{E7695B47-1DDA-48FF-8704-494CB55E3015}"/>
                </a:ext>
              </a:extLst>
            </p:cNvPr>
            <p:cNvSpPr>
              <a:spLocks/>
            </p:cNvSpPr>
            <p:nvPr/>
          </p:nvSpPr>
          <p:spPr bwMode="auto">
            <a:xfrm>
              <a:off x="10183684" y="1260578"/>
              <a:ext cx="548482" cy="395230"/>
            </a:xfrm>
            <a:custGeom>
              <a:avLst/>
              <a:gdLst>
                <a:gd name="T0" fmla="*/ 1551 w 1551"/>
                <a:gd name="T1" fmla="*/ 1119 h 1119"/>
                <a:gd name="T2" fmla="*/ 1545 w 1551"/>
                <a:gd name="T3" fmla="*/ 1104 h 1119"/>
                <a:gd name="T4" fmla="*/ 728 w 1551"/>
                <a:gd name="T5" fmla="*/ 15 h 1119"/>
                <a:gd name="T6" fmla="*/ 689 w 1551"/>
                <a:gd name="T7" fmla="*/ 10 h 1119"/>
                <a:gd name="T8" fmla="*/ 15 w 1551"/>
                <a:gd name="T9" fmla="*/ 526 h 1119"/>
                <a:gd name="T10" fmla="*/ 7 w 1551"/>
                <a:gd name="T11" fmla="*/ 561 h 1119"/>
                <a:gd name="T12" fmla="*/ 1551 w 1551"/>
                <a:gd name="T13" fmla="*/ 1119 h 1119"/>
              </a:gdLst>
              <a:ahLst/>
              <a:cxnLst>
                <a:cxn ang="0">
                  <a:pos x="T0" y="T1"/>
                </a:cxn>
                <a:cxn ang="0">
                  <a:pos x="T2" y="T3"/>
                </a:cxn>
                <a:cxn ang="0">
                  <a:pos x="T4" y="T5"/>
                </a:cxn>
                <a:cxn ang="0">
                  <a:pos x="T6" y="T7"/>
                </a:cxn>
                <a:cxn ang="0">
                  <a:pos x="T8" y="T9"/>
                </a:cxn>
                <a:cxn ang="0">
                  <a:pos x="T10" y="T11"/>
                </a:cxn>
                <a:cxn ang="0">
                  <a:pos x="T12" y="T13"/>
                </a:cxn>
              </a:cxnLst>
              <a:rect l="0" t="0" r="r" b="b"/>
              <a:pathLst>
                <a:path w="1551" h="1119">
                  <a:moveTo>
                    <a:pt x="1551" y="1119"/>
                  </a:moveTo>
                  <a:cubicBezTo>
                    <a:pt x="1551" y="1113"/>
                    <a:pt x="1549" y="1108"/>
                    <a:pt x="1545" y="1104"/>
                  </a:cubicBezTo>
                  <a:cubicBezTo>
                    <a:pt x="728" y="15"/>
                    <a:pt x="728" y="15"/>
                    <a:pt x="728" y="15"/>
                  </a:cubicBezTo>
                  <a:cubicBezTo>
                    <a:pt x="719" y="3"/>
                    <a:pt x="701" y="0"/>
                    <a:pt x="689" y="10"/>
                  </a:cubicBezTo>
                  <a:cubicBezTo>
                    <a:pt x="15" y="526"/>
                    <a:pt x="15" y="526"/>
                    <a:pt x="15" y="526"/>
                  </a:cubicBezTo>
                  <a:cubicBezTo>
                    <a:pt x="3" y="534"/>
                    <a:pt x="0" y="549"/>
                    <a:pt x="7" y="561"/>
                  </a:cubicBezTo>
                  <a:lnTo>
                    <a:pt x="1551" y="1119"/>
                  </a:lnTo>
                  <a:close/>
                </a:path>
              </a:pathLst>
            </a:custGeom>
            <a:solidFill>
              <a:srgbClr val="E8EC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9" name="Freeform 671">
              <a:extLst>
                <a:ext uri="{FF2B5EF4-FFF2-40B4-BE49-F238E27FC236}">
                  <a16:creationId xmlns:a16="http://schemas.microsoft.com/office/drawing/2014/main" id="{9DCEF307-323D-41DE-8950-BA4EAF95D389}"/>
                </a:ext>
              </a:extLst>
            </p:cNvPr>
            <p:cNvSpPr>
              <a:spLocks/>
            </p:cNvSpPr>
            <p:nvPr/>
          </p:nvSpPr>
          <p:spPr bwMode="auto">
            <a:xfrm>
              <a:off x="9725540" y="336223"/>
              <a:ext cx="82272" cy="80659"/>
            </a:xfrm>
            <a:custGeom>
              <a:avLst/>
              <a:gdLst>
                <a:gd name="T0" fmla="*/ 192 w 233"/>
                <a:gd name="T1" fmla="*/ 187 h 229"/>
                <a:gd name="T2" fmla="*/ 190 w 233"/>
                <a:gd name="T3" fmla="*/ 40 h 229"/>
                <a:gd name="T4" fmla="*/ 40 w 233"/>
                <a:gd name="T5" fmla="*/ 42 h 229"/>
                <a:gd name="T6" fmla="*/ 43 w 233"/>
                <a:gd name="T7" fmla="*/ 189 h 229"/>
                <a:gd name="T8" fmla="*/ 192 w 233"/>
                <a:gd name="T9" fmla="*/ 187 h 229"/>
              </a:gdLst>
              <a:ahLst/>
              <a:cxnLst>
                <a:cxn ang="0">
                  <a:pos x="T0" y="T1"/>
                </a:cxn>
                <a:cxn ang="0">
                  <a:pos x="T2" y="T3"/>
                </a:cxn>
                <a:cxn ang="0">
                  <a:pos x="T4" y="T5"/>
                </a:cxn>
                <a:cxn ang="0">
                  <a:pos x="T6" y="T7"/>
                </a:cxn>
                <a:cxn ang="0">
                  <a:pos x="T8" y="T9"/>
                </a:cxn>
              </a:cxnLst>
              <a:rect l="0" t="0" r="r" b="b"/>
              <a:pathLst>
                <a:path w="233" h="229">
                  <a:moveTo>
                    <a:pt x="192" y="187"/>
                  </a:moveTo>
                  <a:cubicBezTo>
                    <a:pt x="233" y="145"/>
                    <a:pt x="232" y="79"/>
                    <a:pt x="190" y="40"/>
                  </a:cubicBezTo>
                  <a:cubicBezTo>
                    <a:pt x="148" y="0"/>
                    <a:pt x="81" y="1"/>
                    <a:pt x="40" y="42"/>
                  </a:cubicBezTo>
                  <a:cubicBezTo>
                    <a:pt x="0" y="84"/>
                    <a:pt x="1" y="150"/>
                    <a:pt x="43" y="189"/>
                  </a:cubicBezTo>
                  <a:cubicBezTo>
                    <a:pt x="85" y="229"/>
                    <a:pt x="152" y="228"/>
                    <a:pt x="192" y="187"/>
                  </a:cubicBezTo>
                  <a:close/>
                </a:path>
              </a:pathLst>
            </a:custGeom>
            <a:solidFill>
              <a:srgbClr val="BE17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70" name="Freeform 672">
              <a:extLst>
                <a:ext uri="{FF2B5EF4-FFF2-40B4-BE49-F238E27FC236}">
                  <a16:creationId xmlns:a16="http://schemas.microsoft.com/office/drawing/2014/main" id="{C9A42652-FFB9-4A29-8D2E-2BF45B134B60}"/>
                </a:ext>
              </a:extLst>
            </p:cNvPr>
            <p:cNvSpPr>
              <a:spLocks/>
            </p:cNvSpPr>
            <p:nvPr/>
          </p:nvSpPr>
          <p:spPr bwMode="auto">
            <a:xfrm>
              <a:off x="9794906" y="263630"/>
              <a:ext cx="83886" cy="80659"/>
            </a:xfrm>
            <a:custGeom>
              <a:avLst/>
              <a:gdLst>
                <a:gd name="T0" fmla="*/ 192 w 233"/>
                <a:gd name="T1" fmla="*/ 186 h 229"/>
                <a:gd name="T2" fmla="*/ 189 w 233"/>
                <a:gd name="T3" fmla="*/ 39 h 229"/>
                <a:gd name="T4" fmla="*/ 40 w 233"/>
                <a:gd name="T5" fmla="*/ 42 h 229"/>
                <a:gd name="T6" fmla="*/ 43 w 233"/>
                <a:gd name="T7" fmla="*/ 189 h 229"/>
                <a:gd name="T8" fmla="*/ 192 w 233"/>
                <a:gd name="T9" fmla="*/ 186 h 229"/>
              </a:gdLst>
              <a:ahLst/>
              <a:cxnLst>
                <a:cxn ang="0">
                  <a:pos x="T0" y="T1"/>
                </a:cxn>
                <a:cxn ang="0">
                  <a:pos x="T2" y="T3"/>
                </a:cxn>
                <a:cxn ang="0">
                  <a:pos x="T4" y="T5"/>
                </a:cxn>
                <a:cxn ang="0">
                  <a:pos x="T6" y="T7"/>
                </a:cxn>
                <a:cxn ang="0">
                  <a:pos x="T8" y="T9"/>
                </a:cxn>
              </a:cxnLst>
              <a:rect l="0" t="0" r="r" b="b"/>
              <a:pathLst>
                <a:path w="233" h="229">
                  <a:moveTo>
                    <a:pt x="192" y="186"/>
                  </a:moveTo>
                  <a:cubicBezTo>
                    <a:pt x="233" y="145"/>
                    <a:pt x="231" y="79"/>
                    <a:pt x="189" y="39"/>
                  </a:cubicBezTo>
                  <a:cubicBezTo>
                    <a:pt x="147" y="0"/>
                    <a:pt x="80" y="1"/>
                    <a:pt x="40" y="42"/>
                  </a:cubicBezTo>
                  <a:cubicBezTo>
                    <a:pt x="0" y="84"/>
                    <a:pt x="1" y="149"/>
                    <a:pt x="43" y="189"/>
                  </a:cubicBezTo>
                  <a:cubicBezTo>
                    <a:pt x="85" y="229"/>
                    <a:pt x="152" y="228"/>
                    <a:pt x="192" y="186"/>
                  </a:cubicBezTo>
                  <a:close/>
                </a:path>
              </a:pathLst>
            </a:custGeom>
            <a:solidFill>
              <a:srgbClr val="BE17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71" name="Freeform 673">
              <a:extLst>
                <a:ext uri="{FF2B5EF4-FFF2-40B4-BE49-F238E27FC236}">
                  <a16:creationId xmlns:a16="http://schemas.microsoft.com/office/drawing/2014/main" id="{CFA6BAB2-5D7F-43FE-9CF2-F22EF98A67BC}"/>
                </a:ext>
              </a:extLst>
            </p:cNvPr>
            <p:cNvSpPr>
              <a:spLocks/>
            </p:cNvSpPr>
            <p:nvPr/>
          </p:nvSpPr>
          <p:spPr bwMode="auto">
            <a:xfrm>
              <a:off x="8352714" y="368487"/>
              <a:ext cx="85499" cy="83886"/>
            </a:xfrm>
            <a:custGeom>
              <a:avLst/>
              <a:gdLst>
                <a:gd name="T0" fmla="*/ 214 w 241"/>
                <a:gd name="T1" fmla="*/ 72 h 238"/>
                <a:gd name="T2" fmla="*/ 72 w 241"/>
                <a:gd name="T3" fmla="*/ 27 h 238"/>
                <a:gd name="T4" fmla="*/ 26 w 241"/>
                <a:gd name="T5" fmla="*/ 167 h 238"/>
                <a:gd name="T6" fmla="*/ 168 w 241"/>
                <a:gd name="T7" fmla="*/ 212 h 238"/>
                <a:gd name="T8" fmla="*/ 214 w 241"/>
                <a:gd name="T9" fmla="*/ 72 h 238"/>
              </a:gdLst>
              <a:ahLst/>
              <a:cxnLst>
                <a:cxn ang="0">
                  <a:pos x="T0" y="T1"/>
                </a:cxn>
                <a:cxn ang="0">
                  <a:pos x="T2" y="T3"/>
                </a:cxn>
                <a:cxn ang="0">
                  <a:pos x="T4" y="T5"/>
                </a:cxn>
                <a:cxn ang="0">
                  <a:pos x="T6" y="T7"/>
                </a:cxn>
                <a:cxn ang="0">
                  <a:pos x="T8" y="T9"/>
                </a:cxn>
              </a:cxnLst>
              <a:rect l="0" t="0" r="r" b="b"/>
              <a:pathLst>
                <a:path w="241" h="238">
                  <a:moveTo>
                    <a:pt x="214" y="72"/>
                  </a:moveTo>
                  <a:cubicBezTo>
                    <a:pt x="187" y="21"/>
                    <a:pt x="124" y="0"/>
                    <a:pt x="72" y="27"/>
                  </a:cubicBezTo>
                  <a:cubicBezTo>
                    <a:pt x="20" y="53"/>
                    <a:pt x="0" y="116"/>
                    <a:pt x="26" y="167"/>
                  </a:cubicBezTo>
                  <a:cubicBezTo>
                    <a:pt x="53" y="218"/>
                    <a:pt x="116" y="238"/>
                    <a:pt x="168" y="212"/>
                  </a:cubicBezTo>
                  <a:cubicBezTo>
                    <a:pt x="220" y="185"/>
                    <a:pt x="241" y="123"/>
                    <a:pt x="214" y="72"/>
                  </a:cubicBezTo>
                  <a:close/>
                </a:path>
              </a:pathLst>
            </a:custGeom>
            <a:solidFill>
              <a:srgbClr val="BE17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72" name="Freeform 674">
              <a:extLst>
                <a:ext uri="{FF2B5EF4-FFF2-40B4-BE49-F238E27FC236}">
                  <a16:creationId xmlns:a16="http://schemas.microsoft.com/office/drawing/2014/main" id="{C4E79385-DCF7-4049-82F7-40B1329142D0}"/>
                </a:ext>
              </a:extLst>
            </p:cNvPr>
            <p:cNvSpPr>
              <a:spLocks/>
            </p:cNvSpPr>
            <p:nvPr/>
          </p:nvSpPr>
          <p:spPr bwMode="auto">
            <a:xfrm>
              <a:off x="8305958" y="279761"/>
              <a:ext cx="85499" cy="83886"/>
            </a:xfrm>
            <a:custGeom>
              <a:avLst/>
              <a:gdLst>
                <a:gd name="T0" fmla="*/ 214 w 241"/>
                <a:gd name="T1" fmla="*/ 72 h 238"/>
                <a:gd name="T2" fmla="*/ 72 w 241"/>
                <a:gd name="T3" fmla="*/ 27 h 238"/>
                <a:gd name="T4" fmla="*/ 26 w 241"/>
                <a:gd name="T5" fmla="*/ 167 h 238"/>
                <a:gd name="T6" fmla="*/ 168 w 241"/>
                <a:gd name="T7" fmla="*/ 212 h 238"/>
                <a:gd name="T8" fmla="*/ 214 w 241"/>
                <a:gd name="T9" fmla="*/ 72 h 238"/>
              </a:gdLst>
              <a:ahLst/>
              <a:cxnLst>
                <a:cxn ang="0">
                  <a:pos x="T0" y="T1"/>
                </a:cxn>
                <a:cxn ang="0">
                  <a:pos x="T2" y="T3"/>
                </a:cxn>
                <a:cxn ang="0">
                  <a:pos x="T4" y="T5"/>
                </a:cxn>
                <a:cxn ang="0">
                  <a:pos x="T6" y="T7"/>
                </a:cxn>
                <a:cxn ang="0">
                  <a:pos x="T8" y="T9"/>
                </a:cxn>
              </a:cxnLst>
              <a:rect l="0" t="0" r="r" b="b"/>
              <a:pathLst>
                <a:path w="241" h="238">
                  <a:moveTo>
                    <a:pt x="214" y="72"/>
                  </a:moveTo>
                  <a:cubicBezTo>
                    <a:pt x="188" y="21"/>
                    <a:pt x="124" y="0"/>
                    <a:pt x="72" y="27"/>
                  </a:cubicBezTo>
                  <a:cubicBezTo>
                    <a:pt x="20" y="53"/>
                    <a:pt x="0" y="116"/>
                    <a:pt x="26" y="167"/>
                  </a:cubicBezTo>
                  <a:cubicBezTo>
                    <a:pt x="53" y="218"/>
                    <a:pt x="117" y="238"/>
                    <a:pt x="168" y="212"/>
                  </a:cubicBezTo>
                  <a:cubicBezTo>
                    <a:pt x="220" y="185"/>
                    <a:pt x="241" y="123"/>
                    <a:pt x="214" y="72"/>
                  </a:cubicBezTo>
                  <a:close/>
                </a:path>
              </a:pathLst>
            </a:custGeom>
            <a:solidFill>
              <a:srgbClr val="BE17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grpSp>
      <p:grpSp>
        <p:nvGrpSpPr>
          <p:cNvPr id="686" name="组合 685">
            <a:extLst>
              <a:ext uri="{FF2B5EF4-FFF2-40B4-BE49-F238E27FC236}">
                <a16:creationId xmlns:a16="http://schemas.microsoft.com/office/drawing/2014/main" id="{CEFE1646-8344-41FF-9D93-79D5EF137435}"/>
              </a:ext>
            </a:extLst>
          </p:cNvPr>
          <p:cNvGrpSpPr/>
          <p:nvPr/>
        </p:nvGrpSpPr>
        <p:grpSpPr>
          <a:xfrm>
            <a:off x="8315110" y="4693335"/>
            <a:ext cx="3458670" cy="2824688"/>
            <a:chOff x="7612288" y="3980408"/>
            <a:chExt cx="3458670" cy="2824688"/>
          </a:xfrm>
        </p:grpSpPr>
        <p:sp>
          <p:nvSpPr>
            <p:cNvPr id="486" name="Freeform 17">
              <a:extLst>
                <a:ext uri="{FF2B5EF4-FFF2-40B4-BE49-F238E27FC236}">
                  <a16:creationId xmlns:a16="http://schemas.microsoft.com/office/drawing/2014/main" id="{9E1F356D-35BD-40B3-BEB6-644F600860C4}"/>
                </a:ext>
              </a:extLst>
            </p:cNvPr>
            <p:cNvSpPr>
              <a:spLocks/>
            </p:cNvSpPr>
            <p:nvPr/>
          </p:nvSpPr>
          <p:spPr bwMode="auto">
            <a:xfrm>
              <a:off x="8294665" y="6006569"/>
              <a:ext cx="637208" cy="798527"/>
            </a:xfrm>
            <a:custGeom>
              <a:avLst/>
              <a:gdLst>
                <a:gd name="T0" fmla="*/ 1691 w 1801"/>
                <a:gd name="T1" fmla="*/ 279 h 2256"/>
                <a:gd name="T2" fmla="*/ 1691 w 1801"/>
                <a:gd name="T3" fmla="*/ 128 h 2256"/>
                <a:gd name="T4" fmla="*/ 1563 w 1801"/>
                <a:gd name="T5" fmla="*/ 0 h 2256"/>
                <a:gd name="T6" fmla="*/ 892 w 1801"/>
                <a:gd name="T7" fmla="*/ 0 h 2256"/>
                <a:gd name="T8" fmla="*/ 221 w 1801"/>
                <a:gd name="T9" fmla="*/ 0 h 2256"/>
                <a:gd name="T10" fmla="*/ 93 w 1801"/>
                <a:gd name="T11" fmla="*/ 128 h 2256"/>
                <a:gd name="T12" fmla="*/ 93 w 1801"/>
                <a:gd name="T13" fmla="*/ 281 h 2256"/>
                <a:gd name="T14" fmla="*/ 0 w 1801"/>
                <a:gd name="T15" fmla="*/ 364 h 2256"/>
                <a:gd name="T16" fmla="*/ 0 w 1801"/>
                <a:gd name="T17" fmla="*/ 1880 h 2256"/>
                <a:gd name="T18" fmla="*/ 901 w 1801"/>
                <a:gd name="T19" fmla="*/ 2102 h 2256"/>
                <a:gd name="T20" fmla="*/ 1801 w 1801"/>
                <a:gd name="T21" fmla="*/ 2256 h 2256"/>
                <a:gd name="T22" fmla="*/ 1801 w 1801"/>
                <a:gd name="T23" fmla="*/ 364 h 2256"/>
                <a:gd name="T24" fmla="*/ 1691 w 1801"/>
                <a:gd name="T25" fmla="*/ 279 h 2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1" h="2256">
                  <a:moveTo>
                    <a:pt x="1691" y="279"/>
                  </a:moveTo>
                  <a:cubicBezTo>
                    <a:pt x="1691" y="128"/>
                    <a:pt x="1691" y="128"/>
                    <a:pt x="1691" y="128"/>
                  </a:cubicBezTo>
                  <a:cubicBezTo>
                    <a:pt x="1691" y="57"/>
                    <a:pt x="1634" y="0"/>
                    <a:pt x="1563" y="0"/>
                  </a:cubicBezTo>
                  <a:cubicBezTo>
                    <a:pt x="892" y="0"/>
                    <a:pt x="892" y="0"/>
                    <a:pt x="892" y="0"/>
                  </a:cubicBezTo>
                  <a:cubicBezTo>
                    <a:pt x="221" y="0"/>
                    <a:pt x="221" y="0"/>
                    <a:pt x="221" y="0"/>
                  </a:cubicBezTo>
                  <a:cubicBezTo>
                    <a:pt x="150" y="0"/>
                    <a:pt x="93" y="57"/>
                    <a:pt x="93" y="128"/>
                  </a:cubicBezTo>
                  <a:cubicBezTo>
                    <a:pt x="93" y="281"/>
                    <a:pt x="93" y="281"/>
                    <a:pt x="93" y="281"/>
                  </a:cubicBezTo>
                  <a:cubicBezTo>
                    <a:pt x="40" y="291"/>
                    <a:pt x="0" y="324"/>
                    <a:pt x="0" y="364"/>
                  </a:cubicBezTo>
                  <a:cubicBezTo>
                    <a:pt x="0" y="1880"/>
                    <a:pt x="0" y="1880"/>
                    <a:pt x="0" y="1880"/>
                  </a:cubicBezTo>
                  <a:cubicBezTo>
                    <a:pt x="295" y="1968"/>
                    <a:pt x="595" y="2043"/>
                    <a:pt x="901" y="2102"/>
                  </a:cubicBezTo>
                  <a:cubicBezTo>
                    <a:pt x="1195" y="2160"/>
                    <a:pt x="1498" y="2227"/>
                    <a:pt x="1801" y="2256"/>
                  </a:cubicBezTo>
                  <a:cubicBezTo>
                    <a:pt x="1801" y="364"/>
                    <a:pt x="1801" y="364"/>
                    <a:pt x="1801" y="364"/>
                  </a:cubicBezTo>
                  <a:cubicBezTo>
                    <a:pt x="1801" y="320"/>
                    <a:pt x="1753" y="284"/>
                    <a:pt x="1691" y="279"/>
                  </a:cubicBez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16" name="Freeform 348">
              <a:extLst>
                <a:ext uri="{FF2B5EF4-FFF2-40B4-BE49-F238E27FC236}">
                  <a16:creationId xmlns:a16="http://schemas.microsoft.com/office/drawing/2014/main" id="{22E993A9-75FB-4BD1-B1C3-5BAE17E5E295}"/>
                </a:ext>
              </a:extLst>
            </p:cNvPr>
            <p:cNvSpPr>
              <a:spLocks/>
            </p:cNvSpPr>
            <p:nvPr/>
          </p:nvSpPr>
          <p:spPr bwMode="auto">
            <a:xfrm>
              <a:off x="8247883" y="6108200"/>
              <a:ext cx="319411" cy="645274"/>
            </a:xfrm>
            <a:custGeom>
              <a:avLst/>
              <a:gdLst>
                <a:gd name="T0" fmla="*/ 900 w 900"/>
                <a:gd name="T1" fmla="*/ 0 h 1823"/>
                <a:gd name="T2" fmla="*/ 124 w 900"/>
                <a:gd name="T3" fmla="*/ 0 h 1823"/>
                <a:gd name="T4" fmla="*/ 0 w 900"/>
                <a:gd name="T5" fmla="*/ 85 h 1823"/>
                <a:gd name="T6" fmla="*/ 0 w 900"/>
                <a:gd name="T7" fmla="*/ 1601 h 1823"/>
                <a:gd name="T8" fmla="*/ 900 w 900"/>
                <a:gd name="T9" fmla="*/ 1823 h 1823"/>
                <a:gd name="T10" fmla="*/ 900 w 900"/>
                <a:gd name="T11" fmla="*/ 0 h 1823"/>
              </a:gdLst>
              <a:ahLst/>
              <a:cxnLst>
                <a:cxn ang="0">
                  <a:pos x="T0" y="T1"/>
                </a:cxn>
                <a:cxn ang="0">
                  <a:pos x="T2" y="T3"/>
                </a:cxn>
                <a:cxn ang="0">
                  <a:pos x="T4" y="T5"/>
                </a:cxn>
                <a:cxn ang="0">
                  <a:pos x="T6" y="T7"/>
                </a:cxn>
                <a:cxn ang="0">
                  <a:pos x="T8" y="T9"/>
                </a:cxn>
                <a:cxn ang="0">
                  <a:pos x="T10" y="T11"/>
                </a:cxn>
              </a:cxnLst>
              <a:rect l="0" t="0" r="r" b="b"/>
              <a:pathLst>
                <a:path w="900" h="1823">
                  <a:moveTo>
                    <a:pt x="900" y="0"/>
                  </a:moveTo>
                  <a:cubicBezTo>
                    <a:pt x="124" y="0"/>
                    <a:pt x="124" y="0"/>
                    <a:pt x="124" y="0"/>
                  </a:cubicBezTo>
                  <a:cubicBezTo>
                    <a:pt x="56" y="0"/>
                    <a:pt x="0" y="38"/>
                    <a:pt x="0" y="85"/>
                  </a:cubicBezTo>
                  <a:cubicBezTo>
                    <a:pt x="0" y="1601"/>
                    <a:pt x="0" y="1601"/>
                    <a:pt x="0" y="1601"/>
                  </a:cubicBezTo>
                  <a:cubicBezTo>
                    <a:pt x="294" y="1689"/>
                    <a:pt x="595" y="1764"/>
                    <a:pt x="900" y="1823"/>
                  </a:cubicBezTo>
                  <a:lnTo>
                    <a:pt x="900" y="0"/>
                  </a:lnTo>
                  <a:close/>
                </a:path>
              </a:pathLst>
            </a:custGeom>
            <a:solidFill>
              <a:srgbClr val="6160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17" name="Freeform 349">
              <a:extLst>
                <a:ext uri="{FF2B5EF4-FFF2-40B4-BE49-F238E27FC236}">
                  <a16:creationId xmlns:a16="http://schemas.microsoft.com/office/drawing/2014/main" id="{EA6D06C3-0E35-4FAF-A7AE-C43AC644BBA4}"/>
                </a:ext>
              </a:extLst>
            </p:cNvPr>
            <p:cNvSpPr>
              <a:spLocks/>
            </p:cNvSpPr>
            <p:nvPr/>
          </p:nvSpPr>
          <p:spPr bwMode="auto">
            <a:xfrm>
              <a:off x="8567294" y="6108200"/>
              <a:ext cx="317798" cy="692056"/>
            </a:xfrm>
            <a:custGeom>
              <a:avLst/>
              <a:gdLst>
                <a:gd name="T0" fmla="*/ 776 w 901"/>
                <a:gd name="T1" fmla="*/ 0 h 1954"/>
                <a:gd name="T2" fmla="*/ 0 w 901"/>
                <a:gd name="T3" fmla="*/ 0 h 1954"/>
                <a:gd name="T4" fmla="*/ 0 w 901"/>
                <a:gd name="T5" fmla="*/ 1823 h 1954"/>
                <a:gd name="T6" fmla="*/ 896 w 901"/>
                <a:gd name="T7" fmla="*/ 1954 h 1954"/>
                <a:gd name="T8" fmla="*/ 901 w 901"/>
                <a:gd name="T9" fmla="*/ 85 h 1954"/>
                <a:gd name="T10" fmla="*/ 776 w 901"/>
                <a:gd name="T11" fmla="*/ 0 h 1954"/>
              </a:gdLst>
              <a:ahLst/>
              <a:cxnLst>
                <a:cxn ang="0">
                  <a:pos x="T0" y="T1"/>
                </a:cxn>
                <a:cxn ang="0">
                  <a:pos x="T2" y="T3"/>
                </a:cxn>
                <a:cxn ang="0">
                  <a:pos x="T4" y="T5"/>
                </a:cxn>
                <a:cxn ang="0">
                  <a:pos x="T6" y="T7"/>
                </a:cxn>
                <a:cxn ang="0">
                  <a:pos x="T8" y="T9"/>
                </a:cxn>
                <a:cxn ang="0">
                  <a:pos x="T10" y="T11"/>
                </a:cxn>
              </a:cxnLst>
              <a:rect l="0" t="0" r="r" b="b"/>
              <a:pathLst>
                <a:path w="901" h="1954">
                  <a:moveTo>
                    <a:pt x="776" y="0"/>
                  </a:moveTo>
                  <a:cubicBezTo>
                    <a:pt x="0" y="0"/>
                    <a:pt x="0" y="0"/>
                    <a:pt x="0" y="0"/>
                  </a:cubicBezTo>
                  <a:cubicBezTo>
                    <a:pt x="0" y="1823"/>
                    <a:pt x="0" y="1823"/>
                    <a:pt x="0" y="1823"/>
                  </a:cubicBezTo>
                  <a:cubicBezTo>
                    <a:pt x="294" y="1881"/>
                    <a:pt x="593" y="1924"/>
                    <a:pt x="896" y="1954"/>
                  </a:cubicBezTo>
                  <a:cubicBezTo>
                    <a:pt x="901" y="85"/>
                    <a:pt x="901" y="85"/>
                    <a:pt x="901" y="85"/>
                  </a:cubicBezTo>
                  <a:cubicBezTo>
                    <a:pt x="901" y="38"/>
                    <a:pt x="845" y="0"/>
                    <a:pt x="776" y="0"/>
                  </a:cubicBezTo>
                  <a:close/>
                </a:path>
              </a:pathLst>
            </a:custGeom>
            <a:solidFill>
              <a:srgbClr val="8281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grpSp>
          <p:nvGrpSpPr>
            <p:cNvPr id="682" name="组合 681">
              <a:extLst>
                <a:ext uri="{FF2B5EF4-FFF2-40B4-BE49-F238E27FC236}">
                  <a16:creationId xmlns:a16="http://schemas.microsoft.com/office/drawing/2014/main" id="{7ACB0A58-F1ED-4DDF-9FFF-1369277D9FFE}"/>
                </a:ext>
              </a:extLst>
            </p:cNvPr>
            <p:cNvGrpSpPr/>
            <p:nvPr/>
          </p:nvGrpSpPr>
          <p:grpSpPr>
            <a:xfrm>
              <a:off x="7612288" y="3980408"/>
              <a:ext cx="3458670" cy="2739188"/>
              <a:chOff x="7612288" y="3980408"/>
              <a:chExt cx="3458670" cy="2739188"/>
            </a:xfrm>
          </p:grpSpPr>
          <p:sp>
            <p:nvSpPr>
              <p:cNvPr id="480" name="Freeform 11">
                <a:extLst>
                  <a:ext uri="{FF2B5EF4-FFF2-40B4-BE49-F238E27FC236}">
                    <a16:creationId xmlns:a16="http://schemas.microsoft.com/office/drawing/2014/main" id="{5D2A8328-4A86-499D-871A-A7AB3D6DB75B}"/>
                  </a:ext>
                </a:extLst>
              </p:cNvPr>
              <p:cNvSpPr>
                <a:spLocks noEditPoints="1"/>
              </p:cNvSpPr>
              <p:nvPr/>
            </p:nvSpPr>
            <p:spPr bwMode="auto">
              <a:xfrm>
                <a:off x="7659070" y="5258051"/>
                <a:ext cx="440400" cy="298439"/>
              </a:xfrm>
              <a:custGeom>
                <a:avLst/>
                <a:gdLst>
                  <a:gd name="T0" fmla="*/ 1041 w 1245"/>
                  <a:gd name="T1" fmla="*/ 248 h 845"/>
                  <a:gd name="T2" fmla="*/ 725 w 1245"/>
                  <a:gd name="T3" fmla="*/ 281 h 845"/>
                  <a:gd name="T4" fmla="*/ 729 w 1245"/>
                  <a:gd name="T5" fmla="*/ 274 h 845"/>
                  <a:gd name="T6" fmla="*/ 180 w 1245"/>
                  <a:gd name="T7" fmla="*/ 0 h 845"/>
                  <a:gd name="T8" fmla="*/ 0 w 1245"/>
                  <a:gd name="T9" fmla="*/ 25 h 845"/>
                  <a:gd name="T10" fmla="*/ 43 w 1245"/>
                  <a:gd name="T11" fmla="*/ 208 h 845"/>
                  <a:gd name="T12" fmla="*/ 100 w 1245"/>
                  <a:gd name="T13" fmla="*/ 237 h 845"/>
                  <a:gd name="T14" fmla="*/ 113 w 1245"/>
                  <a:gd name="T15" fmla="*/ 211 h 845"/>
                  <a:gd name="T16" fmla="*/ 139 w 1245"/>
                  <a:gd name="T17" fmla="*/ 224 h 845"/>
                  <a:gd name="T18" fmla="*/ 128 w 1245"/>
                  <a:gd name="T19" fmla="*/ 244 h 845"/>
                  <a:gd name="T20" fmla="*/ 144 w 1245"/>
                  <a:gd name="T21" fmla="*/ 272 h 845"/>
                  <a:gd name="T22" fmla="*/ 189 w 1245"/>
                  <a:gd name="T23" fmla="*/ 273 h 845"/>
                  <a:gd name="T24" fmla="*/ 196 w 1245"/>
                  <a:gd name="T25" fmla="*/ 258 h 845"/>
                  <a:gd name="T26" fmla="*/ 212 w 1245"/>
                  <a:gd name="T27" fmla="*/ 266 h 845"/>
                  <a:gd name="T28" fmla="*/ 204 w 1245"/>
                  <a:gd name="T29" fmla="*/ 280 h 845"/>
                  <a:gd name="T30" fmla="*/ 260 w 1245"/>
                  <a:gd name="T31" fmla="*/ 308 h 845"/>
                  <a:gd name="T32" fmla="*/ 267 w 1245"/>
                  <a:gd name="T33" fmla="*/ 293 h 845"/>
                  <a:gd name="T34" fmla="*/ 295 w 1245"/>
                  <a:gd name="T35" fmla="*/ 307 h 845"/>
                  <a:gd name="T36" fmla="*/ 302 w 1245"/>
                  <a:gd name="T37" fmla="*/ 331 h 845"/>
                  <a:gd name="T38" fmla="*/ 369 w 1245"/>
                  <a:gd name="T39" fmla="*/ 364 h 845"/>
                  <a:gd name="T40" fmla="*/ 377 w 1245"/>
                  <a:gd name="T41" fmla="*/ 348 h 845"/>
                  <a:gd name="T42" fmla="*/ 401 w 1245"/>
                  <a:gd name="T43" fmla="*/ 384 h 845"/>
                  <a:gd name="T44" fmla="*/ 412 w 1245"/>
                  <a:gd name="T45" fmla="*/ 363 h 845"/>
                  <a:gd name="T46" fmla="*/ 445 w 1245"/>
                  <a:gd name="T47" fmla="*/ 380 h 845"/>
                  <a:gd name="T48" fmla="*/ 459 w 1245"/>
                  <a:gd name="T49" fmla="*/ 422 h 845"/>
                  <a:gd name="T50" fmla="*/ 484 w 1245"/>
                  <a:gd name="T51" fmla="*/ 434 h 845"/>
                  <a:gd name="T52" fmla="*/ 521 w 1245"/>
                  <a:gd name="T53" fmla="*/ 422 h 845"/>
                  <a:gd name="T54" fmla="*/ 550 w 1245"/>
                  <a:gd name="T55" fmla="*/ 436 h 845"/>
                  <a:gd name="T56" fmla="*/ 619 w 1245"/>
                  <a:gd name="T57" fmla="*/ 471 h 845"/>
                  <a:gd name="T58" fmla="*/ 778 w 1245"/>
                  <a:gd name="T59" fmla="*/ 773 h 845"/>
                  <a:gd name="T60" fmla="*/ 1172 w 1245"/>
                  <a:gd name="T61" fmla="*/ 642 h 845"/>
                  <a:gd name="T62" fmla="*/ 1041 w 1245"/>
                  <a:gd name="T63" fmla="*/ 248 h 845"/>
                  <a:gd name="T64" fmla="*/ 1110 w 1245"/>
                  <a:gd name="T65" fmla="*/ 611 h 845"/>
                  <a:gd name="T66" fmla="*/ 994 w 1245"/>
                  <a:gd name="T67" fmla="*/ 649 h 845"/>
                  <a:gd name="T68" fmla="*/ 956 w 1245"/>
                  <a:gd name="T69" fmla="*/ 533 h 845"/>
                  <a:gd name="T70" fmla="*/ 1072 w 1245"/>
                  <a:gd name="T71" fmla="*/ 495 h 845"/>
                  <a:gd name="T72" fmla="*/ 1110 w 1245"/>
                  <a:gd name="T73" fmla="*/ 61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45" h="845">
                    <a:moveTo>
                      <a:pt x="1041" y="248"/>
                    </a:moveTo>
                    <a:cubicBezTo>
                      <a:pt x="935" y="194"/>
                      <a:pt x="812" y="212"/>
                      <a:pt x="725" y="281"/>
                    </a:cubicBezTo>
                    <a:cubicBezTo>
                      <a:pt x="729" y="274"/>
                      <a:pt x="729" y="274"/>
                      <a:pt x="729" y="274"/>
                    </a:cubicBezTo>
                    <a:cubicBezTo>
                      <a:pt x="180" y="0"/>
                      <a:pt x="180" y="0"/>
                      <a:pt x="180" y="0"/>
                    </a:cubicBezTo>
                    <a:cubicBezTo>
                      <a:pt x="0" y="25"/>
                      <a:pt x="0" y="25"/>
                      <a:pt x="0" y="25"/>
                    </a:cubicBezTo>
                    <a:cubicBezTo>
                      <a:pt x="43" y="208"/>
                      <a:pt x="43" y="208"/>
                      <a:pt x="43" y="208"/>
                    </a:cubicBezTo>
                    <a:cubicBezTo>
                      <a:pt x="100" y="237"/>
                      <a:pt x="100" y="237"/>
                      <a:pt x="100" y="237"/>
                    </a:cubicBezTo>
                    <a:cubicBezTo>
                      <a:pt x="113" y="211"/>
                      <a:pt x="113" y="211"/>
                      <a:pt x="113" y="211"/>
                    </a:cubicBezTo>
                    <a:cubicBezTo>
                      <a:pt x="139" y="224"/>
                      <a:pt x="139" y="224"/>
                      <a:pt x="139" y="224"/>
                    </a:cubicBezTo>
                    <a:cubicBezTo>
                      <a:pt x="128" y="244"/>
                      <a:pt x="128" y="244"/>
                      <a:pt x="128" y="244"/>
                    </a:cubicBezTo>
                    <a:cubicBezTo>
                      <a:pt x="144" y="272"/>
                      <a:pt x="144" y="272"/>
                      <a:pt x="144" y="272"/>
                    </a:cubicBezTo>
                    <a:cubicBezTo>
                      <a:pt x="189" y="273"/>
                      <a:pt x="189" y="273"/>
                      <a:pt x="189" y="273"/>
                    </a:cubicBezTo>
                    <a:cubicBezTo>
                      <a:pt x="196" y="258"/>
                      <a:pt x="196" y="258"/>
                      <a:pt x="196" y="258"/>
                    </a:cubicBezTo>
                    <a:cubicBezTo>
                      <a:pt x="212" y="266"/>
                      <a:pt x="212" y="266"/>
                      <a:pt x="212" y="266"/>
                    </a:cubicBezTo>
                    <a:cubicBezTo>
                      <a:pt x="204" y="280"/>
                      <a:pt x="204" y="280"/>
                      <a:pt x="204" y="280"/>
                    </a:cubicBezTo>
                    <a:cubicBezTo>
                      <a:pt x="260" y="308"/>
                      <a:pt x="260" y="308"/>
                      <a:pt x="260" y="308"/>
                    </a:cubicBezTo>
                    <a:cubicBezTo>
                      <a:pt x="267" y="293"/>
                      <a:pt x="267" y="293"/>
                      <a:pt x="267" y="293"/>
                    </a:cubicBezTo>
                    <a:cubicBezTo>
                      <a:pt x="295" y="307"/>
                      <a:pt x="295" y="307"/>
                      <a:pt x="295" y="307"/>
                    </a:cubicBezTo>
                    <a:cubicBezTo>
                      <a:pt x="302" y="331"/>
                      <a:pt x="302" y="331"/>
                      <a:pt x="302" y="331"/>
                    </a:cubicBezTo>
                    <a:cubicBezTo>
                      <a:pt x="369" y="364"/>
                      <a:pt x="369" y="364"/>
                      <a:pt x="369" y="364"/>
                    </a:cubicBezTo>
                    <a:cubicBezTo>
                      <a:pt x="377" y="348"/>
                      <a:pt x="377" y="348"/>
                      <a:pt x="377" y="348"/>
                    </a:cubicBezTo>
                    <a:cubicBezTo>
                      <a:pt x="401" y="384"/>
                      <a:pt x="401" y="384"/>
                      <a:pt x="401" y="384"/>
                    </a:cubicBezTo>
                    <a:cubicBezTo>
                      <a:pt x="412" y="363"/>
                      <a:pt x="412" y="363"/>
                      <a:pt x="412" y="363"/>
                    </a:cubicBezTo>
                    <a:cubicBezTo>
                      <a:pt x="445" y="380"/>
                      <a:pt x="445" y="380"/>
                      <a:pt x="445" y="380"/>
                    </a:cubicBezTo>
                    <a:cubicBezTo>
                      <a:pt x="459" y="422"/>
                      <a:pt x="459" y="422"/>
                      <a:pt x="459" y="422"/>
                    </a:cubicBezTo>
                    <a:cubicBezTo>
                      <a:pt x="484" y="434"/>
                      <a:pt x="484" y="434"/>
                      <a:pt x="484" y="434"/>
                    </a:cubicBezTo>
                    <a:cubicBezTo>
                      <a:pt x="521" y="422"/>
                      <a:pt x="521" y="422"/>
                      <a:pt x="521" y="422"/>
                    </a:cubicBezTo>
                    <a:cubicBezTo>
                      <a:pt x="550" y="436"/>
                      <a:pt x="550" y="436"/>
                      <a:pt x="550" y="436"/>
                    </a:cubicBezTo>
                    <a:cubicBezTo>
                      <a:pt x="619" y="471"/>
                      <a:pt x="619" y="471"/>
                      <a:pt x="619" y="471"/>
                    </a:cubicBezTo>
                    <a:cubicBezTo>
                      <a:pt x="602" y="592"/>
                      <a:pt x="663" y="715"/>
                      <a:pt x="778" y="773"/>
                    </a:cubicBezTo>
                    <a:cubicBezTo>
                      <a:pt x="923" y="845"/>
                      <a:pt x="1100" y="787"/>
                      <a:pt x="1172" y="642"/>
                    </a:cubicBezTo>
                    <a:cubicBezTo>
                      <a:pt x="1245" y="497"/>
                      <a:pt x="1186" y="320"/>
                      <a:pt x="1041" y="248"/>
                    </a:cubicBezTo>
                    <a:close/>
                    <a:moveTo>
                      <a:pt x="1110" y="611"/>
                    </a:moveTo>
                    <a:cubicBezTo>
                      <a:pt x="1089" y="653"/>
                      <a:pt x="1037" y="671"/>
                      <a:pt x="994" y="649"/>
                    </a:cubicBezTo>
                    <a:cubicBezTo>
                      <a:pt x="952" y="628"/>
                      <a:pt x="935" y="576"/>
                      <a:pt x="956" y="533"/>
                    </a:cubicBezTo>
                    <a:cubicBezTo>
                      <a:pt x="977" y="491"/>
                      <a:pt x="1029" y="473"/>
                      <a:pt x="1072" y="495"/>
                    </a:cubicBezTo>
                    <a:cubicBezTo>
                      <a:pt x="1114" y="516"/>
                      <a:pt x="1132" y="568"/>
                      <a:pt x="1110" y="611"/>
                    </a:cubicBez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83" name="Freeform 14">
                <a:extLst>
                  <a:ext uri="{FF2B5EF4-FFF2-40B4-BE49-F238E27FC236}">
                    <a16:creationId xmlns:a16="http://schemas.microsoft.com/office/drawing/2014/main" id="{8010766D-1712-4B3B-A957-100FE3693493}"/>
                  </a:ext>
                </a:extLst>
              </p:cNvPr>
              <p:cNvSpPr>
                <a:spLocks/>
              </p:cNvSpPr>
              <p:nvPr/>
            </p:nvSpPr>
            <p:spPr bwMode="auto">
              <a:xfrm>
                <a:off x="8230138" y="4803133"/>
                <a:ext cx="1874521" cy="1146975"/>
              </a:xfrm>
              <a:custGeom>
                <a:avLst/>
                <a:gdLst>
                  <a:gd name="T0" fmla="*/ 5298 w 5298"/>
                  <a:gd name="T1" fmla="*/ 2082 h 3241"/>
                  <a:gd name="T2" fmla="*/ 5298 w 5298"/>
                  <a:gd name="T3" fmla="*/ 295 h 3241"/>
                  <a:gd name="T4" fmla="*/ 5003 w 5298"/>
                  <a:gd name="T5" fmla="*/ 0 h 3241"/>
                  <a:gd name="T6" fmla="*/ 295 w 5298"/>
                  <a:gd name="T7" fmla="*/ 0 h 3241"/>
                  <a:gd name="T8" fmla="*/ 0 w 5298"/>
                  <a:gd name="T9" fmla="*/ 295 h 3241"/>
                  <a:gd name="T10" fmla="*/ 0 w 5298"/>
                  <a:gd name="T11" fmla="*/ 2082 h 3241"/>
                  <a:gd name="T12" fmla="*/ 258 w 5298"/>
                  <a:gd name="T13" fmla="*/ 2375 h 3241"/>
                  <a:gd name="T14" fmla="*/ 289 w 5298"/>
                  <a:gd name="T15" fmla="*/ 2590 h 3241"/>
                  <a:gd name="T16" fmla="*/ 288 w 5298"/>
                  <a:gd name="T17" fmla="*/ 2590 h 3241"/>
                  <a:gd name="T18" fmla="*/ 314 w 5298"/>
                  <a:gd name="T19" fmla="*/ 2956 h 3241"/>
                  <a:gd name="T20" fmla="*/ 598 w 5298"/>
                  <a:gd name="T21" fmla="*/ 3241 h 3241"/>
                  <a:gd name="T22" fmla="*/ 1707 w 5298"/>
                  <a:gd name="T23" fmla="*/ 3241 h 3241"/>
                  <a:gd name="T24" fmla="*/ 1790 w 5298"/>
                  <a:gd name="T25" fmla="*/ 3192 h 3241"/>
                  <a:gd name="T26" fmla="*/ 1871 w 5298"/>
                  <a:gd name="T27" fmla="*/ 2991 h 3241"/>
                  <a:gd name="T28" fmla="*/ 2041 w 5298"/>
                  <a:gd name="T29" fmla="*/ 2756 h 3241"/>
                  <a:gd name="T30" fmla="*/ 2318 w 5298"/>
                  <a:gd name="T31" fmla="*/ 2377 h 3241"/>
                  <a:gd name="T32" fmla="*/ 5003 w 5298"/>
                  <a:gd name="T33" fmla="*/ 2377 h 3241"/>
                  <a:gd name="T34" fmla="*/ 5298 w 5298"/>
                  <a:gd name="T35" fmla="*/ 2082 h 3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98" h="3241">
                    <a:moveTo>
                      <a:pt x="5298" y="2082"/>
                    </a:moveTo>
                    <a:cubicBezTo>
                      <a:pt x="5298" y="295"/>
                      <a:pt x="5298" y="295"/>
                      <a:pt x="5298" y="295"/>
                    </a:cubicBezTo>
                    <a:cubicBezTo>
                      <a:pt x="5298" y="132"/>
                      <a:pt x="5166" y="0"/>
                      <a:pt x="5003" y="0"/>
                    </a:cubicBezTo>
                    <a:cubicBezTo>
                      <a:pt x="295" y="0"/>
                      <a:pt x="295" y="0"/>
                      <a:pt x="295" y="0"/>
                    </a:cubicBezTo>
                    <a:cubicBezTo>
                      <a:pt x="132" y="0"/>
                      <a:pt x="0" y="132"/>
                      <a:pt x="0" y="295"/>
                    </a:cubicBezTo>
                    <a:cubicBezTo>
                      <a:pt x="0" y="2082"/>
                      <a:pt x="0" y="2082"/>
                      <a:pt x="0" y="2082"/>
                    </a:cubicBezTo>
                    <a:cubicBezTo>
                      <a:pt x="0" y="2233"/>
                      <a:pt x="112" y="2357"/>
                      <a:pt x="258" y="2375"/>
                    </a:cubicBezTo>
                    <a:cubicBezTo>
                      <a:pt x="267" y="2446"/>
                      <a:pt x="277" y="2518"/>
                      <a:pt x="289" y="2590"/>
                    </a:cubicBezTo>
                    <a:cubicBezTo>
                      <a:pt x="289" y="2590"/>
                      <a:pt x="289" y="2590"/>
                      <a:pt x="288" y="2590"/>
                    </a:cubicBezTo>
                    <a:cubicBezTo>
                      <a:pt x="314" y="2956"/>
                      <a:pt x="314" y="2956"/>
                      <a:pt x="314" y="2956"/>
                    </a:cubicBezTo>
                    <a:cubicBezTo>
                      <a:pt x="314" y="3113"/>
                      <a:pt x="441" y="3241"/>
                      <a:pt x="598" y="3241"/>
                    </a:cubicBezTo>
                    <a:cubicBezTo>
                      <a:pt x="1707" y="3241"/>
                      <a:pt x="1707" y="3241"/>
                      <a:pt x="1707" y="3241"/>
                    </a:cubicBezTo>
                    <a:cubicBezTo>
                      <a:pt x="1742" y="3241"/>
                      <a:pt x="1774" y="3222"/>
                      <a:pt x="1790" y="3192"/>
                    </a:cubicBezTo>
                    <a:cubicBezTo>
                      <a:pt x="1871" y="2991"/>
                      <a:pt x="1871" y="2991"/>
                      <a:pt x="1871" y="2991"/>
                    </a:cubicBezTo>
                    <a:cubicBezTo>
                      <a:pt x="1926" y="2923"/>
                      <a:pt x="1991" y="2838"/>
                      <a:pt x="2041" y="2756"/>
                    </a:cubicBezTo>
                    <a:cubicBezTo>
                      <a:pt x="2119" y="2627"/>
                      <a:pt x="2220" y="2496"/>
                      <a:pt x="2318" y="2377"/>
                    </a:cubicBezTo>
                    <a:cubicBezTo>
                      <a:pt x="5003" y="2377"/>
                      <a:pt x="5003" y="2377"/>
                      <a:pt x="5003" y="2377"/>
                    </a:cubicBezTo>
                    <a:cubicBezTo>
                      <a:pt x="5166" y="2377"/>
                      <a:pt x="5298" y="2245"/>
                      <a:pt x="5298" y="2082"/>
                    </a:cubicBez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84" name="Freeform 15">
                <a:extLst>
                  <a:ext uri="{FF2B5EF4-FFF2-40B4-BE49-F238E27FC236}">
                    <a16:creationId xmlns:a16="http://schemas.microsoft.com/office/drawing/2014/main" id="{E53D142E-8D69-4F13-AF0E-E7D7CCC6D754}"/>
                  </a:ext>
                </a:extLst>
              </p:cNvPr>
              <p:cNvSpPr>
                <a:spLocks/>
              </p:cNvSpPr>
              <p:nvPr/>
            </p:nvSpPr>
            <p:spPr bwMode="auto">
              <a:xfrm>
                <a:off x="7710692" y="3980408"/>
                <a:ext cx="3027949" cy="683991"/>
              </a:xfrm>
              <a:custGeom>
                <a:avLst/>
                <a:gdLst>
                  <a:gd name="T0" fmla="*/ 3111 w 8558"/>
                  <a:gd name="T1" fmla="*/ 1934 h 1934"/>
                  <a:gd name="T2" fmla="*/ 5447 w 8558"/>
                  <a:gd name="T3" fmla="*/ 1934 h 1934"/>
                  <a:gd name="T4" fmla="*/ 5517 w 8558"/>
                  <a:gd name="T5" fmla="*/ 1863 h 1934"/>
                  <a:gd name="T6" fmla="*/ 5517 w 8558"/>
                  <a:gd name="T7" fmla="*/ 1435 h 1934"/>
                  <a:gd name="T8" fmla="*/ 7699 w 8558"/>
                  <a:gd name="T9" fmla="*/ 1435 h 1934"/>
                  <a:gd name="T10" fmla="*/ 8558 w 8558"/>
                  <a:gd name="T11" fmla="*/ 267 h 1934"/>
                  <a:gd name="T12" fmla="*/ 8558 w 8558"/>
                  <a:gd name="T13" fmla="*/ 0 h 1934"/>
                  <a:gd name="T14" fmla="*/ 0 w 8558"/>
                  <a:gd name="T15" fmla="*/ 0 h 1934"/>
                  <a:gd name="T16" fmla="*/ 0 w 8558"/>
                  <a:gd name="T17" fmla="*/ 267 h 1934"/>
                  <a:gd name="T18" fmla="*/ 859 w 8558"/>
                  <a:gd name="T19" fmla="*/ 1435 h 1934"/>
                  <a:gd name="T20" fmla="*/ 3040 w 8558"/>
                  <a:gd name="T21" fmla="*/ 1435 h 1934"/>
                  <a:gd name="T22" fmla="*/ 3040 w 8558"/>
                  <a:gd name="T23" fmla="*/ 1863 h 1934"/>
                  <a:gd name="T24" fmla="*/ 3111 w 8558"/>
                  <a:gd name="T25" fmla="*/ 1934 h 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58" h="1934">
                    <a:moveTo>
                      <a:pt x="3111" y="1934"/>
                    </a:moveTo>
                    <a:cubicBezTo>
                      <a:pt x="5447" y="1934"/>
                      <a:pt x="5447" y="1934"/>
                      <a:pt x="5447" y="1934"/>
                    </a:cubicBezTo>
                    <a:cubicBezTo>
                      <a:pt x="5486" y="1934"/>
                      <a:pt x="5517" y="1902"/>
                      <a:pt x="5517" y="1863"/>
                    </a:cubicBezTo>
                    <a:cubicBezTo>
                      <a:pt x="5517" y="1435"/>
                      <a:pt x="5517" y="1435"/>
                      <a:pt x="5517" y="1435"/>
                    </a:cubicBezTo>
                    <a:cubicBezTo>
                      <a:pt x="7699" y="1435"/>
                      <a:pt x="7699" y="1435"/>
                      <a:pt x="7699" y="1435"/>
                    </a:cubicBezTo>
                    <a:cubicBezTo>
                      <a:pt x="8558" y="267"/>
                      <a:pt x="8558" y="267"/>
                      <a:pt x="8558" y="267"/>
                    </a:cubicBezTo>
                    <a:cubicBezTo>
                      <a:pt x="8558" y="0"/>
                      <a:pt x="8558" y="0"/>
                      <a:pt x="8558" y="0"/>
                    </a:cubicBezTo>
                    <a:cubicBezTo>
                      <a:pt x="0" y="0"/>
                      <a:pt x="0" y="0"/>
                      <a:pt x="0" y="0"/>
                    </a:cubicBezTo>
                    <a:cubicBezTo>
                      <a:pt x="0" y="267"/>
                      <a:pt x="0" y="267"/>
                      <a:pt x="0" y="267"/>
                    </a:cubicBezTo>
                    <a:cubicBezTo>
                      <a:pt x="859" y="1435"/>
                      <a:pt x="859" y="1435"/>
                      <a:pt x="859" y="1435"/>
                    </a:cubicBezTo>
                    <a:cubicBezTo>
                      <a:pt x="3040" y="1435"/>
                      <a:pt x="3040" y="1435"/>
                      <a:pt x="3040" y="1435"/>
                    </a:cubicBezTo>
                    <a:cubicBezTo>
                      <a:pt x="3040" y="1863"/>
                      <a:pt x="3040" y="1863"/>
                      <a:pt x="3040" y="1863"/>
                    </a:cubicBezTo>
                    <a:cubicBezTo>
                      <a:pt x="3040" y="1902"/>
                      <a:pt x="3072" y="1934"/>
                      <a:pt x="3111" y="1934"/>
                    </a:cubicBez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85" name="Freeform 16">
                <a:extLst>
                  <a:ext uri="{FF2B5EF4-FFF2-40B4-BE49-F238E27FC236}">
                    <a16:creationId xmlns:a16="http://schemas.microsoft.com/office/drawing/2014/main" id="{FBFB5EE7-72E1-490F-9F55-2D0CAD912354}"/>
                  </a:ext>
                </a:extLst>
              </p:cNvPr>
              <p:cNvSpPr>
                <a:spLocks/>
              </p:cNvSpPr>
              <p:nvPr/>
            </p:nvSpPr>
            <p:spPr bwMode="auto">
              <a:xfrm>
                <a:off x="10151442" y="5014460"/>
                <a:ext cx="919516" cy="1085674"/>
              </a:xfrm>
              <a:custGeom>
                <a:avLst/>
                <a:gdLst>
                  <a:gd name="T0" fmla="*/ 2229 w 2598"/>
                  <a:gd name="T1" fmla="*/ 959 h 3066"/>
                  <a:gd name="T2" fmla="*/ 2181 w 2598"/>
                  <a:gd name="T3" fmla="*/ 1050 h 3066"/>
                  <a:gd name="T4" fmla="*/ 2157 w 2598"/>
                  <a:gd name="T5" fmla="*/ 1122 h 3066"/>
                  <a:gd name="T6" fmla="*/ 2023 w 2598"/>
                  <a:gd name="T7" fmla="*/ 1521 h 3066"/>
                  <a:gd name="T8" fmla="*/ 2009 w 2598"/>
                  <a:gd name="T9" fmla="*/ 1558 h 3066"/>
                  <a:gd name="T10" fmla="*/ 2013 w 2598"/>
                  <a:gd name="T11" fmla="*/ 1564 h 3066"/>
                  <a:gd name="T12" fmla="*/ 1996 w 2598"/>
                  <a:gd name="T13" fmla="*/ 1627 h 3066"/>
                  <a:gd name="T14" fmla="*/ 1956 w 2598"/>
                  <a:gd name="T15" fmla="*/ 1768 h 3066"/>
                  <a:gd name="T16" fmla="*/ 1869 w 2598"/>
                  <a:gd name="T17" fmla="*/ 1734 h 3066"/>
                  <a:gd name="T18" fmla="*/ 2122 w 2598"/>
                  <a:gd name="T19" fmla="*/ 749 h 3066"/>
                  <a:gd name="T20" fmla="*/ 2033 w 2598"/>
                  <a:gd name="T21" fmla="*/ 558 h 3066"/>
                  <a:gd name="T22" fmla="*/ 1766 w 2598"/>
                  <a:gd name="T23" fmla="*/ 650 h 3066"/>
                  <a:gd name="T24" fmla="*/ 1568 w 2598"/>
                  <a:gd name="T25" fmla="*/ 1428 h 3066"/>
                  <a:gd name="T26" fmla="*/ 1519 w 2598"/>
                  <a:gd name="T27" fmla="*/ 1617 h 3066"/>
                  <a:gd name="T28" fmla="*/ 1478 w 2598"/>
                  <a:gd name="T29" fmla="*/ 1605 h 3066"/>
                  <a:gd name="T30" fmla="*/ 1526 w 2598"/>
                  <a:gd name="T31" fmla="*/ 1386 h 3066"/>
                  <a:gd name="T32" fmla="*/ 1730 w 2598"/>
                  <a:gd name="T33" fmla="*/ 509 h 3066"/>
                  <a:gd name="T34" fmla="*/ 1714 w 2598"/>
                  <a:gd name="T35" fmla="*/ 406 h 3066"/>
                  <a:gd name="T36" fmla="*/ 1368 w 2598"/>
                  <a:gd name="T37" fmla="*/ 436 h 3066"/>
                  <a:gd name="T38" fmla="*/ 1302 w 2598"/>
                  <a:gd name="T39" fmla="*/ 735 h 3066"/>
                  <a:gd name="T40" fmla="*/ 1319 w 2598"/>
                  <a:gd name="T41" fmla="*/ 466 h 3066"/>
                  <a:gd name="T42" fmla="*/ 847 w 2598"/>
                  <a:gd name="T43" fmla="*/ 14 h 3066"/>
                  <a:gd name="T44" fmla="*/ 792 w 2598"/>
                  <a:gd name="T45" fmla="*/ 9 h 3066"/>
                  <a:gd name="T46" fmla="*/ 791 w 2598"/>
                  <a:gd name="T47" fmla="*/ 9 h 3066"/>
                  <a:gd name="T48" fmla="*/ 742 w 2598"/>
                  <a:gd name="T49" fmla="*/ 7 h 3066"/>
                  <a:gd name="T50" fmla="*/ 212 w 2598"/>
                  <a:gd name="T51" fmla="*/ 380 h 3066"/>
                  <a:gd name="T52" fmla="*/ 192 w 2598"/>
                  <a:gd name="T53" fmla="*/ 489 h 3066"/>
                  <a:gd name="T54" fmla="*/ 141 w 2598"/>
                  <a:gd name="T55" fmla="*/ 1283 h 3066"/>
                  <a:gd name="T56" fmla="*/ 23 w 2598"/>
                  <a:gd name="T57" fmla="*/ 1444 h 3066"/>
                  <a:gd name="T58" fmla="*/ 358 w 2598"/>
                  <a:gd name="T59" fmla="*/ 2206 h 3066"/>
                  <a:gd name="T60" fmla="*/ 465 w 2598"/>
                  <a:gd name="T61" fmla="*/ 2475 h 3066"/>
                  <a:gd name="T62" fmla="*/ 494 w 2598"/>
                  <a:gd name="T63" fmla="*/ 2690 h 3066"/>
                  <a:gd name="T64" fmla="*/ 563 w 2598"/>
                  <a:gd name="T65" fmla="*/ 2757 h 3066"/>
                  <a:gd name="T66" fmla="*/ 1638 w 2598"/>
                  <a:gd name="T67" fmla="*/ 3028 h 3066"/>
                  <a:gd name="T68" fmla="*/ 1984 w 2598"/>
                  <a:gd name="T69" fmla="*/ 2821 h 3066"/>
                  <a:gd name="T70" fmla="*/ 2097 w 2598"/>
                  <a:gd name="T71" fmla="*/ 2472 h 3066"/>
                  <a:gd name="T72" fmla="*/ 2097 w 2598"/>
                  <a:gd name="T73" fmla="*/ 2472 h 3066"/>
                  <a:gd name="T74" fmla="*/ 2287 w 2598"/>
                  <a:gd name="T75" fmla="*/ 1969 h 3066"/>
                  <a:gd name="T76" fmla="*/ 2381 w 2598"/>
                  <a:gd name="T77" fmla="*/ 1660 h 3066"/>
                  <a:gd name="T78" fmla="*/ 2458 w 2598"/>
                  <a:gd name="T79" fmla="*/ 1428 h 3066"/>
                  <a:gd name="T80" fmla="*/ 2549 w 2598"/>
                  <a:gd name="T81" fmla="*/ 1126 h 3066"/>
                  <a:gd name="T82" fmla="*/ 2229 w 2598"/>
                  <a:gd name="T83" fmla="*/ 959 h 3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8" h="3066">
                    <a:moveTo>
                      <a:pt x="2229" y="959"/>
                    </a:moveTo>
                    <a:cubicBezTo>
                      <a:pt x="2210" y="982"/>
                      <a:pt x="2193" y="1012"/>
                      <a:pt x="2181" y="1050"/>
                    </a:cubicBezTo>
                    <a:cubicBezTo>
                      <a:pt x="2173" y="1073"/>
                      <a:pt x="2165" y="1098"/>
                      <a:pt x="2157" y="1122"/>
                    </a:cubicBezTo>
                    <a:cubicBezTo>
                      <a:pt x="2099" y="1300"/>
                      <a:pt x="2084" y="1347"/>
                      <a:pt x="2023" y="1521"/>
                    </a:cubicBezTo>
                    <a:cubicBezTo>
                      <a:pt x="2019" y="1535"/>
                      <a:pt x="2014" y="1547"/>
                      <a:pt x="2009" y="1558"/>
                    </a:cubicBezTo>
                    <a:cubicBezTo>
                      <a:pt x="2011" y="1560"/>
                      <a:pt x="2012" y="1562"/>
                      <a:pt x="2013" y="1564"/>
                    </a:cubicBezTo>
                    <a:cubicBezTo>
                      <a:pt x="1996" y="1627"/>
                      <a:pt x="1996" y="1627"/>
                      <a:pt x="1996" y="1627"/>
                    </a:cubicBezTo>
                    <a:cubicBezTo>
                      <a:pt x="1956" y="1768"/>
                      <a:pt x="1956" y="1768"/>
                      <a:pt x="1956" y="1768"/>
                    </a:cubicBezTo>
                    <a:cubicBezTo>
                      <a:pt x="1927" y="1756"/>
                      <a:pt x="1898" y="1745"/>
                      <a:pt x="1869" y="1734"/>
                    </a:cubicBezTo>
                    <a:cubicBezTo>
                      <a:pt x="1911" y="1579"/>
                      <a:pt x="2106" y="812"/>
                      <a:pt x="2122" y="749"/>
                    </a:cubicBezTo>
                    <a:cubicBezTo>
                      <a:pt x="2143" y="665"/>
                      <a:pt x="2098" y="596"/>
                      <a:pt x="2033" y="558"/>
                    </a:cubicBezTo>
                    <a:cubicBezTo>
                      <a:pt x="1938" y="503"/>
                      <a:pt x="1800" y="516"/>
                      <a:pt x="1766" y="650"/>
                    </a:cubicBezTo>
                    <a:cubicBezTo>
                      <a:pt x="1742" y="745"/>
                      <a:pt x="1635" y="1170"/>
                      <a:pt x="1568" y="1428"/>
                    </a:cubicBezTo>
                    <a:cubicBezTo>
                      <a:pt x="1545" y="1519"/>
                      <a:pt x="1526" y="1590"/>
                      <a:pt x="1519" y="1617"/>
                    </a:cubicBezTo>
                    <a:cubicBezTo>
                      <a:pt x="1505" y="1613"/>
                      <a:pt x="1491" y="1609"/>
                      <a:pt x="1478" y="1605"/>
                    </a:cubicBezTo>
                    <a:cubicBezTo>
                      <a:pt x="1485" y="1568"/>
                      <a:pt x="1503" y="1487"/>
                      <a:pt x="1526" y="1386"/>
                    </a:cubicBezTo>
                    <a:cubicBezTo>
                      <a:pt x="1598" y="1072"/>
                      <a:pt x="1721" y="557"/>
                      <a:pt x="1730" y="509"/>
                    </a:cubicBezTo>
                    <a:cubicBezTo>
                      <a:pt x="1736" y="470"/>
                      <a:pt x="1730" y="436"/>
                      <a:pt x="1714" y="406"/>
                    </a:cubicBezTo>
                    <a:cubicBezTo>
                      <a:pt x="1645" y="276"/>
                      <a:pt x="1400" y="249"/>
                      <a:pt x="1368" y="436"/>
                    </a:cubicBezTo>
                    <a:cubicBezTo>
                      <a:pt x="1360" y="480"/>
                      <a:pt x="1334" y="595"/>
                      <a:pt x="1302" y="735"/>
                    </a:cubicBezTo>
                    <a:cubicBezTo>
                      <a:pt x="1319" y="466"/>
                      <a:pt x="1319" y="466"/>
                      <a:pt x="1319" y="466"/>
                    </a:cubicBezTo>
                    <a:cubicBezTo>
                      <a:pt x="1319" y="466"/>
                      <a:pt x="1340" y="74"/>
                      <a:pt x="847" y="14"/>
                    </a:cubicBezTo>
                    <a:cubicBezTo>
                      <a:pt x="829" y="12"/>
                      <a:pt x="811" y="10"/>
                      <a:pt x="792" y="9"/>
                    </a:cubicBezTo>
                    <a:cubicBezTo>
                      <a:pt x="791" y="9"/>
                      <a:pt x="791" y="9"/>
                      <a:pt x="791" y="9"/>
                    </a:cubicBezTo>
                    <a:cubicBezTo>
                      <a:pt x="774" y="8"/>
                      <a:pt x="758" y="7"/>
                      <a:pt x="742" y="7"/>
                    </a:cubicBezTo>
                    <a:cubicBezTo>
                      <a:pt x="298" y="0"/>
                      <a:pt x="224" y="309"/>
                      <a:pt x="212" y="380"/>
                    </a:cubicBezTo>
                    <a:cubicBezTo>
                      <a:pt x="195" y="443"/>
                      <a:pt x="192" y="489"/>
                      <a:pt x="192" y="489"/>
                    </a:cubicBezTo>
                    <a:cubicBezTo>
                      <a:pt x="141" y="1283"/>
                      <a:pt x="141" y="1283"/>
                      <a:pt x="141" y="1283"/>
                    </a:cubicBezTo>
                    <a:cubicBezTo>
                      <a:pt x="62" y="1312"/>
                      <a:pt x="0" y="1394"/>
                      <a:pt x="23" y="1444"/>
                    </a:cubicBezTo>
                    <a:cubicBezTo>
                      <a:pt x="111" y="1632"/>
                      <a:pt x="273" y="1934"/>
                      <a:pt x="358" y="2206"/>
                    </a:cubicBezTo>
                    <a:cubicBezTo>
                      <a:pt x="386" y="2298"/>
                      <a:pt x="428" y="2396"/>
                      <a:pt x="465" y="2475"/>
                    </a:cubicBezTo>
                    <a:cubicBezTo>
                      <a:pt x="494" y="2690"/>
                      <a:pt x="494" y="2690"/>
                      <a:pt x="494" y="2690"/>
                    </a:cubicBezTo>
                    <a:cubicBezTo>
                      <a:pt x="503" y="2723"/>
                      <a:pt x="529" y="2749"/>
                      <a:pt x="563" y="2757"/>
                    </a:cubicBezTo>
                    <a:cubicBezTo>
                      <a:pt x="1638" y="3028"/>
                      <a:pt x="1638" y="3028"/>
                      <a:pt x="1638" y="3028"/>
                    </a:cubicBezTo>
                    <a:cubicBezTo>
                      <a:pt x="1791" y="3066"/>
                      <a:pt x="1946" y="2973"/>
                      <a:pt x="1984" y="2821"/>
                    </a:cubicBezTo>
                    <a:cubicBezTo>
                      <a:pt x="2097" y="2472"/>
                      <a:pt x="2097" y="2472"/>
                      <a:pt x="2097" y="2472"/>
                    </a:cubicBezTo>
                    <a:cubicBezTo>
                      <a:pt x="2097" y="2472"/>
                      <a:pt x="2097" y="2472"/>
                      <a:pt x="2097" y="2472"/>
                    </a:cubicBezTo>
                    <a:cubicBezTo>
                      <a:pt x="2173" y="2298"/>
                      <a:pt x="2238" y="2116"/>
                      <a:pt x="2287" y="1969"/>
                    </a:cubicBezTo>
                    <a:cubicBezTo>
                      <a:pt x="2346" y="1789"/>
                      <a:pt x="2381" y="1660"/>
                      <a:pt x="2381" y="1660"/>
                    </a:cubicBezTo>
                    <a:cubicBezTo>
                      <a:pt x="2424" y="1530"/>
                      <a:pt x="2420" y="1549"/>
                      <a:pt x="2458" y="1428"/>
                    </a:cubicBezTo>
                    <a:cubicBezTo>
                      <a:pt x="2496" y="1305"/>
                      <a:pt x="2529" y="1198"/>
                      <a:pt x="2549" y="1126"/>
                    </a:cubicBezTo>
                    <a:cubicBezTo>
                      <a:pt x="2598" y="954"/>
                      <a:pt x="2355" y="809"/>
                      <a:pt x="2229" y="959"/>
                    </a:cubicBez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87" name="Freeform 18">
                <a:extLst>
                  <a:ext uri="{FF2B5EF4-FFF2-40B4-BE49-F238E27FC236}">
                    <a16:creationId xmlns:a16="http://schemas.microsoft.com/office/drawing/2014/main" id="{C3FB643E-DA50-47BE-9D0D-616AA2B49AD3}"/>
                  </a:ext>
                </a:extLst>
              </p:cNvPr>
              <p:cNvSpPr>
                <a:spLocks/>
              </p:cNvSpPr>
              <p:nvPr/>
            </p:nvSpPr>
            <p:spPr bwMode="auto">
              <a:xfrm>
                <a:off x="10069169" y="6016248"/>
                <a:ext cx="758197" cy="645274"/>
              </a:xfrm>
              <a:custGeom>
                <a:avLst/>
                <a:gdLst>
                  <a:gd name="T0" fmla="*/ 2063 w 2143"/>
                  <a:gd name="T1" fmla="*/ 648 h 1824"/>
                  <a:gd name="T2" fmla="*/ 2100 w 2143"/>
                  <a:gd name="T3" fmla="*/ 499 h 1824"/>
                  <a:gd name="T4" fmla="*/ 2007 w 2143"/>
                  <a:gd name="T5" fmla="*/ 344 h 1824"/>
                  <a:gd name="T6" fmla="*/ 1357 w 2143"/>
                  <a:gd name="T7" fmla="*/ 180 h 1824"/>
                  <a:gd name="T8" fmla="*/ 706 w 2143"/>
                  <a:gd name="T9" fmla="*/ 17 h 1824"/>
                  <a:gd name="T10" fmla="*/ 551 w 2143"/>
                  <a:gd name="T11" fmla="*/ 110 h 1824"/>
                  <a:gd name="T12" fmla="*/ 514 w 2143"/>
                  <a:gd name="T13" fmla="*/ 256 h 1824"/>
                  <a:gd name="T14" fmla="*/ 386 w 2143"/>
                  <a:gd name="T15" fmla="*/ 312 h 1824"/>
                  <a:gd name="T16" fmla="*/ 0 w 2143"/>
                  <a:gd name="T17" fmla="*/ 1824 h 1824"/>
                  <a:gd name="T18" fmla="*/ 913 w 2143"/>
                  <a:gd name="T19" fmla="*/ 1513 h 1824"/>
                  <a:gd name="T20" fmla="*/ 2011 w 2143"/>
                  <a:gd name="T21" fmla="*/ 1155 h 1824"/>
                  <a:gd name="T22" fmla="*/ 2133 w 2143"/>
                  <a:gd name="T23" fmla="*/ 751 h 1824"/>
                  <a:gd name="T24" fmla="*/ 2063 w 2143"/>
                  <a:gd name="T25" fmla="*/ 648 h 1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43" h="1824">
                    <a:moveTo>
                      <a:pt x="2063" y="648"/>
                    </a:moveTo>
                    <a:cubicBezTo>
                      <a:pt x="2100" y="499"/>
                      <a:pt x="2100" y="499"/>
                      <a:pt x="2100" y="499"/>
                    </a:cubicBezTo>
                    <a:cubicBezTo>
                      <a:pt x="2118" y="431"/>
                      <a:pt x="2076" y="361"/>
                      <a:pt x="2007" y="344"/>
                    </a:cubicBezTo>
                    <a:cubicBezTo>
                      <a:pt x="1357" y="180"/>
                      <a:pt x="1357" y="180"/>
                      <a:pt x="1357" y="180"/>
                    </a:cubicBezTo>
                    <a:cubicBezTo>
                      <a:pt x="706" y="17"/>
                      <a:pt x="706" y="17"/>
                      <a:pt x="706" y="17"/>
                    </a:cubicBezTo>
                    <a:cubicBezTo>
                      <a:pt x="637" y="0"/>
                      <a:pt x="568" y="41"/>
                      <a:pt x="551" y="110"/>
                    </a:cubicBezTo>
                    <a:cubicBezTo>
                      <a:pt x="514" y="256"/>
                      <a:pt x="514" y="256"/>
                      <a:pt x="514" y="256"/>
                    </a:cubicBezTo>
                    <a:cubicBezTo>
                      <a:pt x="453" y="246"/>
                      <a:pt x="397" y="270"/>
                      <a:pt x="386" y="312"/>
                    </a:cubicBezTo>
                    <a:cubicBezTo>
                      <a:pt x="0" y="1824"/>
                      <a:pt x="0" y="1824"/>
                      <a:pt x="0" y="1824"/>
                    </a:cubicBezTo>
                    <a:cubicBezTo>
                      <a:pt x="344" y="1740"/>
                      <a:pt x="586" y="1633"/>
                      <a:pt x="913" y="1513"/>
                    </a:cubicBezTo>
                    <a:cubicBezTo>
                      <a:pt x="1273" y="1380"/>
                      <a:pt x="1673" y="1328"/>
                      <a:pt x="2011" y="1155"/>
                    </a:cubicBezTo>
                    <a:cubicBezTo>
                      <a:pt x="2133" y="751"/>
                      <a:pt x="2133" y="751"/>
                      <a:pt x="2133" y="751"/>
                    </a:cubicBezTo>
                    <a:cubicBezTo>
                      <a:pt x="2143" y="712"/>
                      <a:pt x="2112" y="670"/>
                      <a:pt x="2063" y="648"/>
                    </a:cubicBez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18" name="Freeform 49">
                <a:extLst>
                  <a:ext uri="{FF2B5EF4-FFF2-40B4-BE49-F238E27FC236}">
                    <a16:creationId xmlns:a16="http://schemas.microsoft.com/office/drawing/2014/main" id="{BEEE4ADC-6AF6-43B1-A0AC-32077025C3CD}"/>
                  </a:ext>
                </a:extLst>
              </p:cNvPr>
              <p:cNvSpPr>
                <a:spLocks/>
              </p:cNvSpPr>
              <p:nvPr/>
            </p:nvSpPr>
            <p:spPr bwMode="auto">
              <a:xfrm>
                <a:off x="7612288" y="5261277"/>
                <a:ext cx="258110" cy="167771"/>
              </a:xfrm>
              <a:custGeom>
                <a:avLst/>
                <a:gdLst>
                  <a:gd name="T0" fmla="*/ 40 w 160"/>
                  <a:gd name="T1" fmla="*/ 0 h 104"/>
                  <a:gd name="T2" fmla="*/ 0 w 160"/>
                  <a:gd name="T3" fmla="*/ 5 h 104"/>
                  <a:gd name="T4" fmla="*/ 10 w 160"/>
                  <a:gd name="T5" fmla="*/ 46 h 104"/>
                  <a:gd name="T6" fmla="*/ 22 w 160"/>
                  <a:gd name="T7" fmla="*/ 52 h 104"/>
                  <a:gd name="T8" fmla="*/ 25 w 160"/>
                  <a:gd name="T9" fmla="*/ 46 h 104"/>
                  <a:gd name="T10" fmla="*/ 31 w 160"/>
                  <a:gd name="T11" fmla="*/ 49 h 104"/>
                  <a:gd name="T12" fmla="*/ 29 w 160"/>
                  <a:gd name="T13" fmla="*/ 53 h 104"/>
                  <a:gd name="T14" fmla="*/ 32 w 160"/>
                  <a:gd name="T15" fmla="*/ 60 h 104"/>
                  <a:gd name="T16" fmla="*/ 42 w 160"/>
                  <a:gd name="T17" fmla="*/ 60 h 104"/>
                  <a:gd name="T18" fmla="*/ 44 w 160"/>
                  <a:gd name="T19" fmla="*/ 57 h 104"/>
                  <a:gd name="T20" fmla="*/ 47 w 160"/>
                  <a:gd name="T21" fmla="*/ 58 h 104"/>
                  <a:gd name="T22" fmla="*/ 45 w 160"/>
                  <a:gd name="T23" fmla="*/ 61 h 104"/>
                  <a:gd name="T24" fmla="*/ 58 w 160"/>
                  <a:gd name="T25" fmla="*/ 68 h 104"/>
                  <a:gd name="T26" fmla="*/ 59 w 160"/>
                  <a:gd name="T27" fmla="*/ 64 h 104"/>
                  <a:gd name="T28" fmla="*/ 65 w 160"/>
                  <a:gd name="T29" fmla="*/ 67 h 104"/>
                  <a:gd name="T30" fmla="*/ 67 w 160"/>
                  <a:gd name="T31" fmla="*/ 73 h 104"/>
                  <a:gd name="T32" fmla="*/ 81 w 160"/>
                  <a:gd name="T33" fmla="*/ 80 h 104"/>
                  <a:gd name="T34" fmla="*/ 83 w 160"/>
                  <a:gd name="T35" fmla="*/ 76 h 104"/>
                  <a:gd name="T36" fmla="*/ 88 w 160"/>
                  <a:gd name="T37" fmla="*/ 84 h 104"/>
                  <a:gd name="T38" fmla="*/ 91 w 160"/>
                  <a:gd name="T39" fmla="*/ 80 h 104"/>
                  <a:gd name="T40" fmla="*/ 98 w 160"/>
                  <a:gd name="T41" fmla="*/ 83 h 104"/>
                  <a:gd name="T42" fmla="*/ 101 w 160"/>
                  <a:gd name="T43" fmla="*/ 93 h 104"/>
                  <a:gd name="T44" fmla="*/ 106 w 160"/>
                  <a:gd name="T45" fmla="*/ 95 h 104"/>
                  <a:gd name="T46" fmla="*/ 115 w 160"/>
                  <a:gd name="T47" fmla="*/ 93 h 104"/>
                  <a:gd name="T48" fmla="*/ 121 w 160"/>
                  <a:gd name="T49" fmla="*/ 96 h 104"/>
                  <a:gd name="T50" fmla="*/ 138 w 160"/>
                  <a:gd name="T51" fmla="*/ 104 h 104"/>
                  <a:gd name="T52" fmla="*/ 160 w 160"/>
                  <a:gd name="T53" fmla="*/ 60 h 104"/>
                  <a:gd name="T54" fmla="*/ 40 w 160"/>
                  <a:gd name="T55"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0" h="104">
                    <a:moveTo>
                      <a:pt x="40" y="0"/>
                    </a:moveTo>
                    <a:lnTo>
                      <a:pt x="0" y="5"/>
                    </a:lnTo>
                    <a:lnTo>
                      <a:pt x="10" y="46"/>
                    </a:lnTo>
                    <a:lnTo>
                      <a:pt x="22" y="52"/>
                    </a:lnTo>
                    <a:lnTo>
                      <a:pt x="25" y="46"/>
                    </a:lnTo>
                    <a:lnTo>
                      <a:pt x="31" y="49"/>
                    </a:lnTo>
                    <a:lnTo>
                      <a:pt x="29" y="53"/>
                    </a:lnTo>
                    <a:lnTo>
                      <a:pt x="32" y="60"/>
                    </a:lnTo>
                    <a:lnTo>
                      <a:pt x="42" y="60"/>
                    </a:lnTo>
                    <a:lnTo>
                      <a:pt x="44" y="57"/>
                    </a:lnTo>
                    <a:lnTo>
                      <a:pt x="47" y="58"/>
                    </a:lnTo>
                    <a:lnTo>
                      <a:pt x="45" y="61"/>
                    </a:lnTo>
                    <a:lnTo>
                      <a:pt x="58" y="68"/>
                    </a:lnTo>
                    <a:lnTo>
                      <a:pt x="59" y="64"/>
                    </a:lnTo>
                    <a:lnTo>
                      <a:pt x="65" y="67"/>
                    </a:lnTo>
                    <a:lnTo>
                      <a:pt x="67" y="73"/>
                    </a:lnTo>
                    <a:lnTo>
                      <a:pt x="81" y="80"/>
                    </a:lnTo>
                    <a:lnTo>
                      <a:pt x="83" y="76"/>
                    </a:lnTo>
                    <a:lnTo>
                      <a:pt x="88" y="84"/>
                    </a:lnTo>
                    <a:lnTo>
                      <a:pt x="91" y="80"/>
                    </a:lnTo>
                    <a:lnTo>
                      <a:pt x="98" y="83"/>
                    </a:lnTo>
                    <a:lnTo>
                      <a:pt x="101" y="93"/>
                    </a:lnTo>
                    <a:lnTo>
                      <a:pt x="106" y="95"/>
                    </a:lnTo>
                    <a:lnTo>
                      <a:pt x="115" y="93"/>
                    </a:lnTo>
                    <a:lnTo>
                      <a:pt x="121" y="96"/>
                    </a:lnTo>
                    <a:lnTo>
                      <a:pt x="138" y="104"/>
                    </a:lnTo>
                    <a:lnTo>
                      <a:pt x="160" y="60"/>
                    </a:lnTo>
                    <a:lnTo>
                      <a:pt x="40" y="0"/>
                    </a:lnTo>
                    <a:close/>
                  </a:path>
                </a:pathLst>
              </a:custGeom>
              <a:solidFill>
                <a:srgbClr val="7B82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19" name="Freeform 50">
                <a:extLst>
                  <a:ext uri="{FF2B5EF4-FFF2-40B4-BE49-F238E27FC236}">
                    <a16:creationId xmlns:a16="http://schemas.microsoft.com/office/drawing/2014/main" id="{BA3697C3-AC28-43DA-9842-D36810CC1FBA}"/>
                  </a:ext>
                </a:extLst>
              </p:cNvPr>
              <p:cNvSpPr>
                <a:spLocks noEditPoints="1"/>
              </p:cNvSpPr>
              <p:nvPr/>
            </p:nvSpPr>
            <p:spPr bwMode="auto">
              <a:xfrm>
                <a:off x="7815549" y="5322578"/>
                <a:ext cx="238751" cy="237138"/>
              </a:xfrm>
              <a:custGeom>
                <a:avLst/>
                <a:gdLst>
                  <a:gd name="T0" fmla="*/ 467 w 671"/>
                  <a:gd name="T1" fmla="*/ 73 h 670"/>
                  <a:gd name="T2" fmla="*/ 73 w 671"/>
                  <a:gd name="T3" fmla="*/ 204 h 670"/>
                  <a:gd name="T4" fmla="*/ 204 w 671"/>
                  <a:gd name="T5" fmla="*/ 598 h 670"/>
                  <a:gd name="T6" fmla="*/ 598 w 671"/>
                  <a:gd name="T7" fmla="*/ 467 h 670"/>
                  <a:gd name="T8" fmla="*/ 467 w 671"/>
                  <a:gd name="T9" fmla="*/ 73 h 670"/>
                  <a:gd name="T10" fmla="*/ 420 w 671"/>
                  <a:gd name="T11" fmla="*/ 474 h 670"/>
                  <a:gd name="T12" fmla="*/ 382 w 671"/>
                  <a:gd name="T13" fmla="*/ 358 h 670"/>
                  <a:gd name="T14" fmla="*/ 498 w 671"/>
                  <a:gd name="T15" fmla="*/ 320 h 670"/>
                  <a:gd name="T16" fmla="*/ 536 w 671"/>
                  <a:gd name="T17" fmla="*/ 436 h 670"/>
                  <a:gd name="T18" fmla="*/ 420 w 671"/>
                  <a:gd name="T19" fmla="*/ 474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1" h="670">
                    <a:moveTo>
                      <a:pt x="467" y="73"/>
                    </a:moveTo>
                    <a:cubicBezTo>
                      <a:pt x="322" y="0"/>
                      <a:pt x="145" y="59"/>
                      <a:pt x="73" y="204"/>
                    </a:cubicBezTo>
                    <a:cubicBezTo>
                      <a:pt x="0" y="349"/>
                      <a:pt x="59" y="525"/>
                      <a:pt x="204" y="598"/>
                    </a:cubicBezTo>
                    <a:cubicBezTo>
                      <a:pt x="349" y="670"/>
                      <a:pt x="525" y="612"/>
                      <a:pt x="598" y="467"/>
                    </a:cubicBezTo>
                    <a:cubicBezTo>
                      <a:pt x="671" y="322"/>
                      <a:pt x="612" y="145"/>
                      <a:pt x="467" y="73"/>
                    </a:cubicBezTo>
                    <a:close/>
                    <a:moveTo>
                      <a:pt x="420" y="474"/>
                    </a:moveTo>
                    <a:cubicBezTo>
                      <a:pt x="378" y="453"/>
                      <a:pt x="360" y="401"/>
                      <a:pt x="382" y="358"/>
                    </a:cubicBezTo>
                    <a:cubicBezTo>
                      <a:pt x="403" y="316"/>
                      <a:pt x="455" y="299"/>
                      <a:pt x="498" y="320"/>
                    </a:cubicBezTo>
                    <a:cubicBezTo>
                      <a:pt x="540" y="341"/>
                      <a:pt x="557" y="393"/>
                      <a:pt x="536" y="436"/>
                    </a:cubicBezTo>
                    <a:cubicBezTo>
                      <a:pt x="515" y="478"/>
                      <a:pt x="463" y="496"/>
                      <a:pt x="420" y="474"/>
                    </a:cubicBezTo>
                    <a:close/>
                  </a:path>
                </a:pathLst>
              </a:custGeom>
              <a:solidFill>
                <a:srgbClr val="F3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21" name="Freeform 253">
                <a:extLst>
                  <a:ext uri="{FF2B5EF4-FFF2-40B4-BE49-F238E27FC236}">
                    <a16:creationId xmlns:a16="http://schemas.microsoft.com/office/drawing/2014/main" id="{26C08FD8-AE45-42B5-8687-3B763C777FE2}"/>
                  </a:ext>
                </a:extLst>
              </p:cNvPr>
              <p:cNvSpPr>
                <a:spLocks/>
              </p:cNvSpPr>
              <p:nvPr/>
            </p:nvSpPr>
            <p:spPr bwMode="auto">
              <a:xfrm>
                <a:off x="8184969" y="4807972"/>
                <a:ext cx="1874521" cy="840469"/>
              </a:xfrm>
              <a:custGeom>
                <a:avLst/>
                <a:gdLst>
                  <a:gd name="T0" fmla="*/ 5299 w 5299"/>
                  <a:gd name="T1" fmla="*/ 2083 h 2378"/>
                  <a:gd name="T2" fmla="*/ 5003 w 5299"/>
                  <a:gd name="T3" fmla="*/ 2378 h 2378"/>
                  <a:gd name="T4" fmla="*/ 295 w 5299"/>
                  <a:gd name="T5" fmla="*/ 2378 h 2378"/>
                  <a:gd name="T6" fmla="*/ 0 w 5299"/>
                  <a:gd name="T7" fmla="*/ 2083 h 2378"/>
                  <a:gd name="T8" fmla="*/ 0 w 5299"/>
                  <a:gd name="T9" fmla="*/ 295 h 2378"/>
                  <a:gd name="T10" fmla="*/ 295 w 5299"/>
                  <a:gd name="T11" fmla="*/ 0 h 2378"/>
                  <a:gd name="T12" fmla="*/ 5003 w 5299"/>
                  <a:gd name="T13" fmla="*/ 0 h 2378"/>
                  <a:gd name="T14" fmla="*/ 5299 w 5299"/>
                  <a:gd name="T15" fmla="*/ 295 h 2378"/>
                  <a:gd name="T16" fmla="*/ 5299 w 5299"/>
                  <a:gd name="T17" fmla="*/ 2083 h 2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99" h="2378">
                    <a:moveTo>
                      <a:pt x="5299" y="2083"/>
                    </a:moveTo>
                    <a:cubicBezTo>
                      <a:pt x="5299" y="2246"/>
                      <a:pt x="5166" y="2378"/>
                      <a:pt x="5003" y="2378"/>
                    </a:cubicBezTo>
                    <a:cubicBezTo>
                      <a:pt x="295" y="2378"/>
                      <a:pt x="295" y="2378"/>
                      <a:pt x="295" y="2378"/>
                    </a:cubicBezTo>
                    <a:cubicBezTo>
                      <a:pt x="133" y="2378"/>
                      <a:pt x="0" y="2246"/>
                      <a:pt x="0" y="2083"/>
                    </a:cubicBezTo>
                    <a:cubicBezTo>
                      <a:pt x="0" y="295"/>
                      <a:pt x="0" y="295"/>
                      <a:pt x="0" y="295"/>
                    </a:cubicBezTo>
                    <a:cubicBezTo>
                      <a:pt x="0" y="132"/>
                      <a:pt x="133" y="0"/>
                      <a:pt x="295" y="0"/>
                    </a:cubicBezTo>
                    <a:cubicBezTo>
                      <a:pt x="5003" y="0"/>
                      <a:pt x="5003" y="0"/>
                      <a:pt x="5003" y="0"/>
                    </a:cubicBezTo>
                    <a:cubicBezTo>
                      <a:pt x="5166" y="0"/>
                      <a:pt x="5299" y="132"/>
                      <a:pt x="5299" y="295"/>
                    </a:cubicBezTo>
                    <a:lnTo>
                      <a:pt x="5299" y="2083"/>
                    </a:lnTo>
                    <a:close/>
                  </a:path>
                </a:pathLst>
              </a:custGeom>
              <a:solidFill>
                <a:srgbClr val="E4DF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22" name="Rectangle 254">
                <a:extLst>
                  <a:ext uri="{FF2B5EF4-FFF2-40B4-BE49-F238E27FC236}">
                    <a16:creationId xmlns:a16="http://schemas.microsoft.com/office/drawing/2014/main" id="{8AA8F730-EC1A-42DF-A837-EEF5A9B4DD68}"/>
                  </a:ext>
                </a:extLst>
              </p:cNvPr>
              <p:cNvSpPr>
                <a:spLocks noChangeArrowheads="1"/>
              </p:cNvSpPr>
              <p:nvPr/>
            </p:nvSpPr>
            <p:spPr bwMode="auto">
              <a:xfrm>
                <a:off x="8228525" y="4851528"/>
                <a:ext cx="1787409" cy="7533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23" name="Rectangle 255">
                <a:extLst>
                  <a:ext uri="{FF2B5EF4-FFF2-40B4-BE49-F238E27FC236}">
                    <a16:creationId xmlns:a16="http://schemas.microsoft.com/office/drawing/2014/main" id="{A25CD2C7-81EE-4235-857E-03D333863A83}"/>
                  </a:ext>
                </a:extLst>
              </p:cNvPr>
              <p:cNvSpPr>
                <a:spLocks noChangeArrowheads="1"/>
              </p:cNvSpPr>
              <p:nvPr/>
            </p:nvSpPr>
            <p:spPr bwMode="auto">
              <a:xfrm>
                <a:off x="8251109" y="4887018"/>
                <a:ext cx="101631"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24" name="Rectangle 256">
                <a:extLst>
                  <a:ext uri="{FF2B5EF4-FFF2-40B4-BE49-F238E27FC236}">
                    <a16:creationId xmlns:a16="http://schemas.microsoft.com/office/drawing/2014/main" id="{7F2A764B-6339-489C-8472-F5665A0F3854}"/>
                  </a:ext>
                </a:extLst>
              </p:cNvPr>
              <p:cNvSpPr>
                <a:spLocks noChangeArrowheads="1"/>
              </p:cNvSpPr>
              <p:nvPr/>
            </p:nvSpPr>
            <p:spPr bwMode="auto">
              <a:xfrm>
                <a:off x="9765890"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25" name="Rectangle 257">
                <a:extLst>
                  <a:ext uri="{FF2B5EF4-FFF2-40B4-BE49-F238E27FC236}">
                    <a16:creationId xmlns:a16="http://schemas.microsoft.com/office/drawing/2014/main" id="{21DB6793-094B-4D7D-A95B-D49F14C590B5}"/>
                  </a:ext>
                </a:extLst>
              </p:cNvPr>
              <p:cNvSpPr>
                <a:spLocks noChangeArrowheads="1"/>
              </p:cNvSpPr>
              <p:nvPr/>
            </p:nvSpPr>
            <p:spPr bwMode="auto">
              <a:xfrm>
                <a:off x="9640062"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26" name="Rectangle 258">
                <a:extLst>
                  <a:ext uri="{FF2B5EF4-FFF2-40B4-BE49-F238E27FC236}">
                    <a16:creationId xmlns:a16="http://schemas.microsoft.com/office/drawing/2014/main" id="{D6067ADF-5A5C-46D1-BDB6-72BACB215147}"/>
                  </a:ext>
                </a:extLst>
              </p:cNvPr>
              <p:cNvSpPr>
                <a:spLocks noChangeArrowheads="1"/>
              </p:cNvSpPr>
              <p:nvPr/>
            </p:nvSpPr>
            <p:spPr bwMode="auto">
              <a:xfrm>
                <a:off x="9514234"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27" name="Rectangle 259">
                <a:extLst>
                  <a:ext uri="{FF2B5EF4-FFF2-40B4-BE49-F238E27FC236}">
                    <a16:creationId xmlns:a16="http://schemas.microsoft.com/office/drawing/2014/main" id="{95B35BAE-571E-4E14-89DD-792BEB992688}"/>
                  </a:ext>
                </a:extLst>
              </p:cNvPr>
              <p:cNvSpPr>
                <a:spLocks noChangeArrowheads="1"/>
              </p:cNvSpPr>
              <p:nvPr/>
            </p:nvSpPr>
            <p:spPr bwMode="auto">
              <a:xfrm>
                <a:off x="9388405" y="4887018"/>
                <a:ext cx="101631"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28" name="Rectangle 260">
                <a:extLst>
                  <a:ext uri="{FF2B5EF4-FFF2-40B4-BE49-F238E27FC236}">
                    <a16:creationId xmlns:a16="http://schemas.microsoft.com/office/drawing/2014/main" id="{7CED2471-A867-4BF2-85D5-3F7B862E9DF0}"/>
                  </a:ext>
                </a:extLst>
              </p:cNvPr>
              <p:cNvSpPr>
                <a:spLocks noChangeArrowheads="1"/>
              </p:cNvSpPr>
              <p:nvPr/>
            </p:nvSpPr>
            <p:spPr bwMode="auto">
              <a:xfrm>
                <a:off x="9260963"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29" name="Rectangle 261">
                <a:extLst>
                  <a:ext uri="{FF2B5EF4-FFF2-40B4-BE49-F238E27FC236}">
                    <a16:creationId xmlns:a16="http://schemas.microsoft.com/office/drawing/2014/main" id="{3CDE86F2-1406-46CA-A2CE-E43FF351AC53}"/>
                  </a:ext>
                </a:extLst>
              </p:cNvPr>
              <p:cNvSpPr>
                <a:spLocks noChangeArrowheads="1"/>
              </p:cNvSpPr>
              <p:nvPr/>
            </p:nvSpPr>
            <p:spPr bwMode="auto">
              <a:xfrm>
                <a:off x="9135135"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30" name="Rectangle 262">
                <a:extLst>
                  <a:ext uri="{FF2B5EF4-FFF2-40B4-BE49-F238E27FC236}">
                    <a16:creationId xmlns:a16="http://schemas.microsoft.com/office/drawing/2014/main" id="{3A62FA60-0535-43B3-94A4-53065F56675C}"/>
                  </a:ext>
                </a:extLst>
              </p:cNvPr>
              <p:cNvSpPr>
                <a:spLocks noChangeArrowheads="1"/>
              </p:cNvSpPr>
              <p:nvPr/>
            </p:nvSpPr>
            <p:spPr bwMode="auto">
              <a:xfrm>
                <a:off x="9009307"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31" name="Rectangle 263">
                <a:extLst>
                  <a:ext uri="{FF2B5EF4-FFF2-40B4-BE49-F238E27FC236}">
                    <a16:creationId xmlns:a16="http://schemas.microsoft.com/office/drawing/2014/main" id="{C6590F80-D829-4DDA-9020-998177C0F2A4}"/>
                  </a:ext>
                </a:extLst>
              </p:cNvPr>
              <p:cNvSpPr>
                <a:spLocks noChangeArrowheads="1"/>
              </p:cNvSpPr>
              <p:nvPr/>
            </p:nvSpPr>
            <p:spPr bwMode="auto">
              <a:xfrm>
                <a:off x="8883478"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32" name="Rectangle 264">
                <a:extLst>
                  <a:ext uri="{FF2B5EF4-FFF2-40B4-BE49-F238E27FC236}">
                    <a16:creationId xmlns:a16="http://schemas.microsoft.com/office/drawing/2014/main" id="{8E6D1757-7137-4221-AC6E-82C27FD8ADD2}"/>
                  </a:ext>
                </a:extLst>
              </p:cNvPr>
              <p:cNvSpPr>
                <a:spLocks noChangeArrowheads="1"/>
              </p:cNvSpPr>
              <p:nvPr/>
            </p:nvSpPr>
            <p:spPr bwMode="auto">
              <a:xfrm>
                <a:off x="8757650" y="4887018"/>
                <a:ext cx="101631"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33" name="Rectangle 265">
                <a:extLst>
                  <a:ext uri="{FF2B5EF4-FFF2-40B4-BE49-F238E27FC236}">
                    <a16:creationId xmlns:a16="http://schemas.microsoft.com/office/drawing/2014/main" id="{188312E6-C72D-48F7-96DD-86F84655DD7C}"/>
                  </a:ext>
                </a:extLst>
              </p:cNvPr>
              <p:cNvSpPr>
                <a:spLocks noChangeArrowheads="1"/>
              </p:cNvSpPr>
              <p:nvPr/>
            </p:nvSpPr>
            <p:spPr bwMode="auto">
              <a:xfrm>
                <a:off x="8630208"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34" name="Rectangle 266">
                <a:extLst>
                  <a:ext uri="{FF2B5EF4-FFF2-40B4-BE49-F238E27FC236}">
                    <a16:creationId xmlns:a16="http://schemas.microsoft.com/office/drawing/2014/main" id="{2308A332-AE16-4C80-8EA8-1141BE46D98C}"/>
                  </a:ext>
                </a:extLst>
              </p:cNvPr>
              <p:cNvSpPr>
                <a:spLocks noChangeArrowheads="1"/>
              </p:cNvSpPr>
              <p:nvPr/>
            </p:nvSpPr>
            <p:spPr bwMode="auto">
              <a:xfrm>
                <a:off x="8504380"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35" name="Rectangle 267">
                <a:extLst>
                  <a:ext uri="{FF2B5EF4-FFF2-40B4-BE49-F238E27FC236}">
                    <a16:creationId xmlns:a16="http://schemas.microsoft.com/office/drawing/2014/main" id="{94A20FAD-D52F-4045-A0FB-451DE457D5AF}"/>
                  </a:ext>
                </a:extLst>
              </p:cNvPr>
              <p:cNvSpPr>
                <a:spLocks noChangeArrowheads="1"/>
              </p:cNvSpPr>
              <p:nvPr/>
            </p:nvSpPr>
            <p:spPr bwMode="auto">
              <a:xfrm>
                <a:off x="8378551"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36" name="Rectangle 268">
                <a:extLst>
                  <a:ext uri="{FF2B5EF4-FFF2-40B4-BE49-F238E27FC236}">
                    <a16:creationId xmlns:a16="http://schemas.microsoft.com/office/drawing/2014/main" id="{729C3AEA-309E-43FE-A84C-E16ACB58C6BB}"/>
                  </a:ext>
                </a:extLst>
              </p:cNvPr>
              <p:cNvSpPr>
                <a:spLocks noChangeArrowheads="1"/>
              </p:cNvSpPr>
              <p:nvPr/>
            </p:nvSpPr>
            <p:spPr bwMode="auto">
              <a:xfrm>
                <a:off x="9893332"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37" name="Rectangle 269">
                <a:extLst>
                  <a:ext uri="{FF2B5EF4-FFF2-40B4-BE49-F238E27FC236}">
                    <a16:creationId xmlns:a16="http://schemas.microsoft.com/office/drawing/2014/main" id="{8E155215-FBA6-4909-8E51-2EB19755AD95}"/>
                  </a:ext>
                </a:extLst>
              </p:cNvPr>
              <p:cNvSpPr>
                <a:spLocks noChangeArrowheads="1"/>
              </p:cNvSpPr>
              <p:nvPr/>
            </p:nvSpPr>
            <p:spPr bwMode="auto">
              <a:xfrm>
                <a:off x="8251109" y="4969291"/>
                <a:ext cx="90338"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38" name="Rectangle 270">
                <a:extLst>
                  <a:ext uri="{FF2B5EF4-FFF2-40B4-BE49-F238E27FC236}">
                    <a16:creationId xmlns:a16="http://schemas.microsoft.com/office/drawing/2014/main" id="{7A127E42-9ED0-4004-BB5C-2118DDD06F82}"/>
                  </a:ext>
                </a:extLst>
              </p:cNvPr>
              <p:cNvSpPr>
                <a:spLocks noChangeArrowheads="1"/>
              </p:cNvSpPr>
              <p:nvPr/>
            </p:nvSpPr>
            <p:spPr bwMode="auto">
              <a:xfrm>
                <a:off x="8375325" y="49692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39" name="Rectangle 271">
                <a:extLst>
                  <a:ext uri="{FF2B5EF4-FFF2-40B4-BE49-F238E27FC236}">
                    <a16:creationId xmlns:a16="http://schemas.microsoft.com/office/drawing/2014/main" id="{D83BFDB3-97F7-43D0-A2DC-6FD45948C1CF}"/>
                  </a:ext>
                </a:extLst>
              </p:cNvPr>
              <p:cNvSpPr>
                <a:spLocks noChangeArrowheads="1"/>
              </p:cNvSpPr>
              <p:nvPr/>
            </p:nvSpPr>
            <p:spPr bwMode="auto">
              <a:xfrm>
                <a:off x="8497927" y="49692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40" name="Rectangle 272">
                <a:extLst>
                  <a:ext uri="{FF2B5EF4-FFF2-40B4-BE49-F238E27FC236}">
                    <a16:creationId xmlns:a16="http://schemas.microsoft.com/office/drawing/2014/main" id="{5ECF920C-2927-4D1E-BC69-570048D0A304}"/>
                  </a:ext>
                </a:extLst>
              </p:cNvPr>
              <p:cNvSpPr>
                <a:spLocks noChangeArrowheads="1"/>
              </p:cNvSpPr>
              <p:nvPr/>
            </p:nvSpPr>
            <p:spPr bwMode="auto">
              <a:xfrm>
                <a:off x="8620529" y="49692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41" name="Rectangle 273">
                <a:extLst>
                  <a:ext uri="{FF2B5EF4-FFF2-40B4-BE49-F238E27FC236}">
                    <a16:creationId xmlns:a16="http://schemas.microsoft.com/office/drawing/2014/main" id="{34747F26-27C2-46F8-B5D0-36335E07503E}"/>
                  </a:ext>
                </a:extLst>
              </p:cNvPr>
              <p:cNvSpPr>
                <a:spLocks noChangeArrowheads="1"/>
              </p:cNvSpPr>
              <p:nvPr/>
            </p:nvSpPr>
            <p:spPr bwMode="auto">
              <a:xfrm>
                <a:off x="8743131" y="49692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42" name="Rectangle 274">
                <a:extLst>
                  <a:ext uri="{FF2B5EF4-FFF2-40B4-BE49-F238E27FC236}">
                    <a16:creationId xmlns:a16="http://schemas.microsoft.com/office/drawing/2014/main" id="{474F36AF-7138-4360-8990-60DF40D9F02C}"/>
                  </a:ext>
                </a:extLst>
              </p:cNvPr>
              <p:cNvSpPr>
                <a:spLocks noChangeArrowheads="1"/>
              </p:cNvSpPr>
              <p:nvPr/>
            </p:nvSpPr>
            <p:spPr bwMode="auto">
              <a:xfrm>
                <a:off x="8865733" y="49692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43" name="Rectangle 275">
                <a:extLst>
                  <a:ext uri="{FF2B5EF4-FFF2-40B4-BE49-F238E27FC236}">
                    <a16:creationId xmlns:a16="http://schemas.microsoft.com/office/drawing/2014/main" id="{C4EA72BB-F76F-4E60-AC44-5F2F35C2FF10}"/>
                  </a:ext>
                </a:extLst>
              </p:cNvPr>
              <p:cNvSpPr>
                <a:spLocks noChangeArrowheads="1"/>
              </p:cNvSpPr>
              <p:nvPr/>
            </p:nvSpPr>
            <p:spPr bwMode="auto">
              <a:xfrm>
                <a:off x="8989948" y="4969291"/>
                <a:ext cx="90338"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44" name="Rectangle 276">
                <a:extLst>
                  <a:ext uri="{FF2B5EF4-FFF2-40B4-BE49-F238E27FC236}">
                    <a16:creationId xmlns:a16="http://schemas.microsoft.com/office/drawing/2014/main" id="{251BC0C2-FF0B-4E28-9769-2008E160CE07}"/>
                  </a:ext>
                </a:extLst>
              </p:cNvPr>
              <p:cNvSpPr>
                <a:spLocks noChangeArrowheads="1"/>
              </p:cNvSpPr>
              <p:nvPr/>
            </p:nvSpPr>
            <p:spPr bwMode="auto">
              <a:xfrm>
                <a:off x="9112550" y="4969291"/>
                <a:ext cx="90338"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45" name="Rectangle 277">
                <a:extLst>
                  <a:ext uri="{FF2B5EF4-FFF2-40B4-BE49-F238E27FC236}">
                    <a16:creationId xmlns:a16="http://schemas.microsoft.com/office/drawing/2014/main" id="{C018C31C-AF3B-412D-B77E-4BB7E45BF36E}"/>
                  </a:ext>
                </a:extLst>
              </p:cNvPr>
              <p:cNvSpPr>
                <a:spLocks noChangeArrowheads="1"/>
              </p:cNvSpPr>
              <p:nvPr/>
            </p:nvSpPr>
            <p:spPr bwMode="auto">
              <a:xfrm>
                <a:off x="9235153" y="49692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46" name="Rectangle 278">
                <a:extLst>
                  <a:ext uri="{FF2B5EF4-FFF2-40B4-BE49-F238E27FC236}">
                    <a16:creationId xmlns:a16="http://schemas.microsoft.com/office/drawing/2014/main" id="{F8BF6D2D-E7A0-441A-8804-27672FBD51C4}"/>
                  </a:ext>
                </a:extLst>
              </p:cNvPr>
              <p:cNvSpPr>
                <a:spLocks noChangeArrowheads="1"/>
              </p:cNvSpPr>
              <p:nvPr/>
            </p:nvSpPr>
            <p:spPr bwMode="auto">
              <a:xfrm>
                <a:off x="9357755" y="49692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47" name="Rectangle 279">
                <a:extLst>
                  <a:ext uri="{FF2B5EF4-FFF2-40B4-BE49-F238E27FC236}">
                    <a16:creationId xmlns:a16="http://schemas.microsoft.com/office/drawing/2014/main" id="{D3175417-7123-44E6-AFCF-4C634C5C6958}"/>
                  </a:ext>
                </a:extLst>
              </p:cNvPr>
              <p:cNvSpPr>
                <a:spLocks noChangeArrowheads="1"/>
              </p:cNvSpPr>
              <p:nvPr/>
            </p:nvSpPr>
            <p:spPr bwMode="auto">
              <a:xfrm>
                <a:off x="9480357" y="49692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48" name="Rectangle 280">
                <a:extLst>
                  <a:ext uri="{FF2B5EF4-FFF2-40B4-BE49-F238E27FC236}">
                    <a16:creationId xmlns:a16="http://schemas.microsoft.com/office/drawing/2014/main" id="{437CB805-BF8E-426D-A21E-D295A92A7A0D}"/>
                  </a:ext>
                </a:extLst>
              </p:cNvPr>
              <p:cNvSpPr>
                <a:spLocks noChangeArrowheads="1"/>
              </p:cNvSpPr>
              <p:nvPr/>
            </p:nvSpPr>
            <p:spPr bwMode="auto">
              <a:xfrm>
                <a:off x="9602959" y="49692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49" name="Rectangle 281">
                <a:extLst>
                  <a:ext uri="{FF2B5EF4-FFF2-40B4-BE49-F238E27FC236}">
                    <a16:creationId xmlns:a16="http://schemas.microsoft.com/office/drawing/2014/main" id="{0DB7BB13-A947-4B09-90DA-8F9C9BFB8454}"/>
                  </a:ext>
                </a:extLst>
              </p:cNvPr>
              <p:cNvSpPr>
                <a:spLocks noChangeArrowheads="1"/>
              </p:cNvSpPr>
              <p:nvPr/>
            </p:nvSpPr>
            <p:spPr bwMode="auto">
              <a:xfrm>
                <a:off x="9725561" y="49692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50" name="Rectangle 282">
                <a:extLst>
                  <a:ext uri="{FF2B5EF4-FFF2-40B4-BE49-F238E27FC236}">
                    <a16:creationId xmlns:a16="http://schemas.microsoft.com/office/drawing/2014/main" id="{4769C5FE-6D64-4638-B9E9-3266EA36C7CC}"/>
                  </a:ext>
                </a:extLst>
              </p:cNvPr>
              <p:cNvSpPr>
                <a:spLocks noChangeArrowheads="1"/>
              </p:cNvSpPr>
              <p:nvPr/>
            </p:nvSpPr>
            <p:spPr bwMode="auto">
              <a:xfrm>
                <a:off x="9841710" y="4969291"/>
                <a:ext cx="154866"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51" name="Rectangle 283">
                <a:extLst>
                  <a:ext uri="{FF2B5EF4-FFF2-40B4-BE49-F238E27FC236}">
                    <a16:creationId xmlns:a16="http://schemas.microsoft.com/office/drawing/2014/main" id="{FD80CE18-B25E-4F9D-BBEC-FF934A3D670C}"/>
                  </a:ext>
                </a:extLst>
              </p:cNvPr>
              <p:cNvSpPr>
                <a:spLocks noChangeArrowheads="1"/>
              </p:cNvSpPr>
              <p:nvPr/>
            </p:nvSpPr>
            <p:spPr bwMode="auto">
              <a:xfrm>
                <a:off x="9904624"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52" name="Rectangle 284">
                <a:extLst>
                  <a:ext uri="{FF2B5EF4-FFF2-40B4-BE49-F238E27FC236}">
                    <a16:creationId xmlns:a16="http://schemas.microsoft.com/office/drawing/2014/main" id="{30B5B947-6BB2-4EFF-8227-8BAE19E8928E}"/>
                  </a:ext>
                </a:extLst>
              </p:cNvPr>
              <p:cNvSpPr>
                <a:spLocks noChangeArrowheads="1"/>
              </p:cNvSpPr>
              <p:nvPr/>
            </p:nvSpPr>
            <p:spPr bwMode="auto">
              <a:xfrm>
                <a:off x="9782022"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53" name="Rectangle 285">
                <a:extLst>
                  <a:ext uri="{FF2B5EF4-FFF2-40B4-BE49-F238E27FC236}">
                    <a16:creationId xmlns:a16="http://schemas.microsoft.com/office/drawing/2014/main" id="{B2A33D7E-50C3-494F-B24F-701E901DFBE1}"/>
                  </a:ext>
                </a:extLst>
              </p:cNvPr>
              <p:cNvSpPr>
                <a:spLocks noChangeArrowheads="1"/>
              </p:cNvSpPr>
              <p:nvPr/>
            </p:nvSpPr>
            <p:spPr bwMode="auto">
              <a:xfrm>
                <a:off x="9657807"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54" name="Rectangle 286">
                <a:extLst>
                  <a:ext uri="{FF2B5EF4-FFF2-40B4-BE49-F238E27FC236}">
                    <a16:creationId xmlns:a16="http://schemas.microsoft.com/office/drawing/2014/main" id="{1EBD1E45-298F-4225-8847-081EDC260049}"/>
                  </a:ext>
                </a:extLst>
              </p:cNvPr>
              <p:cNvSpPr>
                <a:spLocks noChangeArrowheads="1"/>
              </p:cNvSpPr>
              <p:nvPr/>
            </p:nvSpPr>
            <p:spPr bwMode="auto">
              <a:xfrm>
                <a:off x="9535205" y="5083827"/>
                <a:ext cx="90338"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55" name="Rectangle 287">
                <a:extLst>
                  <a:ext uri="{FF2B5EF4-FFF2-40B4-BE49-F238E27FC236}">
                    <a16:creationId xmlns:a16="http://schemas.microsoft.com/office/drawing/2014/main" id="{56E80229-153B-4DC5-A3DB-376B418B676E}"/>
                  </a:ext>
                </a:extLst>
              </p:cNvPr>
              <p:cNvSpPr>
                <a:spLocks noChangeArrowheads="1"/>
              </p:cNvSpPr>
              <p:nvPr/>
            </p:nvSpPr>
            <p:spPr bwMode="auto">
              <a:xfrm>
                <a:off x="9410990"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56" name="Rectangle 288">
                <a:extLst>
                  <a:ext uri="{FF2B5EF4-FFF2-40B4-BE49-F238E27FC236}">
                    <a16:creationId xmlns:a16="http://schemas.microsoft.com/office/drawing/2014/main" id="{B46D8A9E-A00F-412D-9FFC-4313F5FAF9F2}"/>
                  </a:ext>
                </a:extLst>
              </p:cNvPr>
              <p:cNvSpPr>
                <a:spLocks noChangeArrowheads="1"/>
              </p:cNvSpPr>
              <p:nvPr/>
            </p:nvSpPr>
            <p:spPr bwMode="auto">
              <a:xfrm>
                <a:off x="9286774"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57" name="Rectangle 289">
                <a:extLst>
                  <a:ext uri="{FF2B5EF4-FFF2-40B4-BE49-F238E27FC236}">
                    <a16:creationId xmlns:a16="http://schemas.microsoft.com/office/drawing/2014/main" id="{1161B1D9-6C8F-4C12-94D3-F2A094DD5F71}"/>
                  </a:ext>
                </a:extLst>
              </p:cNvPr>
              <p:cNvSpPr>
                <a:spLocks noChangeArrowheads="1"/>
              </p:cNvSpPr>
              <p:nvPr/>
            </p:nvSpPr>
            <p:spPr bwMode="auto">
              <a:xfrm>
                <a:off x="9164172"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58" name="Rectangle 290">
                <a:extLst>
                  <a:ext uri="{FF2B5EF4-FFF2-40B4-BE49-F238E27FC236}">
                    <a16:creationId xmlns:a16="http://schemas.microsoft.com/office/drawing/2014/main" id="{54E35B14-8BED-40F1-BF43-79CF0F8A86F6}"/>
                  </a:ext>
                </a:extLst>
              </p:cNvPr>
              <p:cNvSpPr>
                <a:spLocks noChangeArrowheads="1"/>
              </p:cNvSpPr>
              <p:nvPr/>
            </p:nvSpPr>
            <p:spPr bwMode="auto">
              <a:xfrm>
                <a:off x="9039957"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59" name="Rectangle 291">
                <a:extLst>
                  <a:ext uri="{FF2B5EF4-FFF2-40B4-BE49-F238E27FC236}">
                    <a16:creationId xmlns:a16="http://schemas.microsoft.com/office/drawing/2014/main" id="{C4C5FD5D-A86F-4ACD-B269-9BB05DCD2F53}"/>
                  </a:ext>
                </a:extLst>
              </p:cNvPr>
              <p:cNvSpPr>
                <a:spLocks noChangeArrowheads="1"/>
              </p:cNvSpPr>
              <p:nvPr/>
            </p:nvSpPr>
            <p:spPr bwMode="auto">
              <a:xfrm>
                <a:off x="8917355"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60" name="Rectangle 292">
                <a:extLst>
                  <a:ext uri="{FF2B5EF4-FFF2-40B4-BE49-F238E27FC236}">
                    <a16:creationId xmlns:a16="http://schemas.microsoft.com/office/drawing/2014/main" id="{F27AAAE8-EADD-4A45-9F04-89D5685DDA6A}"/>
                  </a:ext>
                </a:extLst>
              </p:cNvPr>
              <p:cNvSpPr>
                <a:spLocks noChangeArrowheads="1"/>
              </p:cNvSpPr>
              <p:nvPr/>
            </p:nvSpPr>
            <p:spPr bwMode="auto">
              <a:xfrm>
                <a:off x="8793140"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61" name="Rectangle 293">
                <a:extLst>
                  <a:ext uri="{FF2B5EF4-FFF2-40B4-BE49-F238E27FC236}">
                    <a16:creationId xmlns:a16="http://schemas.microsoft.com/office/drawing/2014/main" id="{CDBA6D26-0C34-4332-82C8-784D702B92D1}"/>
                  </a:ext>
                </a:extLst>
              </p:cNvPr>
              <p:cNvSpPr>
                <a:spLocks noChangeArrowheads="1"/>
              </p:cNvSpPr>
              <p:nvPr/>
            </p:nvSpPr>
            <p:spPr bwMode="auto">
              <a:xfrm>
                <a:off x="8668924"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62" name="Rectangle 294">
                <a:extLst>
                  <a:ext uri="{FF2B5EF4-FFF2-40B4-BE49-F238E27FC236}">
                    <a16:creationId xmlns:a16="http://schemas.microsoft.com/office/drawing/2014/main" id="{601B649C-49F6-4B43-B165-442D577F731E}"/>
                  </a:ext>
                </a:extLst>
              </p:cNvPr>
              <p:cNvSpPr>
                <a:spLocks noChangeArrowheads="1"/>
              </p:cNvSpPr>
              <p:nvPr/>
            </p:nvSpPr>
            <p:spPr bwMode="auto">
              <a:xfrm>
                <a:off x="8546322"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63" name="Rectangle 295">
                <a:extLst>
                  <a:ext uri="{FF2B5EF4-FFF2-40B4-BE49-F238E27FC236}">
                    <a16:creationId xmlns:a16="http://schemas.microsoft.com/office/drawing/2014/main" id="{C4E14B83-08D7-429E-BA40-5B3D608EA49C}"/>
                  </a:ext>
                </a:extLst>
              </p:cNvPr>
              <p:cNvSpPr>
                <a:spLocks noChangeArrowheads="1"/>
              </p:cNvSpPr>
              <p:nvPr/>
            </p:nvSpPr>
            <p:spPr bwMode="auto">
              <a:xfrm>
                <a:off x="8422107"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64" name="Rectangle 296">
                <a:extLst>
                  <a:ext uri="{FF2B5EF4-FFF2-40B4-BE49-F238E27FC236}">
                    <a16:creationId xmlns:a16="http://schemas.microsoft.com/office/drawing/2014/main" id="{07423537-0733-4727-A741-D0999240DC1C}"/>
                  </a:ext>
                </a:extLst>
              </p:cNvPr>
              <p:cNvSpPr>
                <a:spLocks noChangeArrowheads="1"/>
              </p:cNvSpPr>
              <p:nvPr/>
            </p:nvSpPr>
            <p:spPr bwMode="auto">
              <a:xfrm>
                <a:off x="8251109" y="5083827"/>
                <a:ext cx="153253"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65" name="Rectangle 297">
                <a:extLst>
                  <a:ext uri="{FF2B5EF4-FFF2-40B4-BE49-F238E27FC236}">
                    <a16:creationId xmlns:a16="http://schemas.microsoft.com/office/drawing/2014/main" id="{82CD0680-A383-4CAC-9D2A-3982796EFA2D}"/>
                  </a:ext>
                </a:extLst>
              </p:cNvPr>
              <p:cNvSpPr>
                <a:spLocks noChangeArrowheads="1"/>
              </p:cNvSpPr>
              <p:nvPr/>
            </p:nvSpPr>
            <p:spPr bwMode="auto">
              <a:xfrm>
                <a:off x="8251109" y="5217721"/>
                <a:ext cx="175837"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66" name="Rectangle 298">
                <a:extLst>
                  <a:ext uri="{FF2B5EF4-FFF2-40B4-BE49-F238E27FC236}">
                    <a16:creationId xmlns:a16="http://schemas.microsoft.com/office/drawing/2014/main" id="{CE2B6B1F-60E5-4DC1-8371-F312060E5769}"/>
                  </a:ext>
                </a:extLst>
              </p:cNvPr>
              <p:cNvSpPr>
                <a:spLocks noChangeArrowheads="1"/>
              </p:cNvSpPr>
              <p:nvPr/>
            </p:nvSpPr>
            <p:spPr bwMode="auto">
              <a:xfrm>
                <a:off x="9820739" y="5217721"/>
                <a:ext cx="175837"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67" name="Rectangle 299">
                <a:extLst>
                  <a:ext uri="{FF2B5EF4-FFF2-40B4-BE49-F238E27FC236}">
                    <a16:creationId xmlns:a16="http://schemas.microsoft.com/office/drawing/2014/main" id="{43C3D6AA-69D7-437C-AA75-35C8720A2E27}"/>
                  </a:ext>
                </a:extLst>
              </p:cNvPr>
              <p:cNvSpPr>
                <a:spLocks noChangeArrowheads="1"/>
              </p:cNvSpPr>
              <p:nvPr/>
            </p:nvSpPr>
            <p:spPr bwMode="auto">
              <a:xfrm>
                <a:off x="9685231" y="5217721"/>
                <a:ext cx="90338"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68" name="Rectangle 300">
                <a:extLst>
                  <a:ext uri="{FF2B5EF4-FFF2-40B4-BE49-F238E27FC236}">
                    <a16:creationId xmlns:a16="http://schemas.microsoft.com/office/drawing/2014/main" id="{4FFE30DF-19FC-4704-BA4B-73308C9E36F2}"/>
                  </a:ext>
                </a:extLst>
              </p:cNvPr>
              <p:cNvSpPr>
                <a:spLocks noChangeArrowheads="1"/>
              </p:cNvSpPr>
              <p:nvPr/>
            </p:nvSpPr>
            <p:spPr bwMode="auto">
              <a:xfrm>
                <a:off x="9561016" y="521772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69" name="Rectangle 301">
                <a:extLst>
                  <a:ext uri="{FF2B5EF4-FFF2-40B4-BE49-F238E27FC236}">
                    <a16:creationId xmlns:a16="http://schemas.microsoft.com/office/drawing/2014/main" id="{44D0BD49-379C-4919-8E3A-FC5A38153461}"/>
                  </a:ext>
                </a:extLst>
              </p:cNvPr>
              <p:cNvSpPr>
                <a:spLocks noChangeArrowheads="1"/>
              </p:cNvSpPr>
              <p:nvPr/>
            </p:nvSpPr>
            <p:spPr bwMode="auto">
              <a:xfrm>
                <a:off x="9436801" y="521772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70" name="Rectangle 302">
                <a:extLst>
                  <a:ext uri="{FF2B5EF4-FFF2-40B4-BE49-F238E27FC236}">
                    <a16:creationId xmlns:a16="http://schemas.microsoft.com/office/drawing/2014/main" id="{90F3F23D-E31E-42E8-BD54-788455091043}"/>
                  </a:ext>
                </a:extLst>
              </p:cNvPr>
              <p:cNvSpPr>
                <a:spLocks noChangeArrowheads="1"/>
              </p:cNvSpPr>
              <p:nvPr/>
            </p:nvSpPr>
            <p:spPr bwMode="auto">
              <a:xfrm>
                <a:off x="9314199" y="521772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71" name="Rectangle 303">
                <a:extLst>
                  <a:ext uri="{FF2B5EF4-FFF2-40B4-BE49-F238E27FC236}">
                    <a16:creationId xmlns:a16="http://schemas.microsoft.com/office/drawing/2014/main" id="{F7FE18F4-51BD-4481-86EC-043BCE7D8911}"/>
                  </a:ext>
                </a:extLst>
              </p:cNvPr>
              <p:cNvSpPr>
                <a:spLocks noChangeArrowheads="1"/>
              </p:cNvSpPr>
              <p:nvPr/>
            </p:nvSpPr>
            <p:spPr bwMode="auto">
              <a:xfrm>
                <a:off x="9189983" y="521772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72" name="Rectangle 304">
                <a:extLst>
                  <a:ext uri="{FF2B5EF4-FFF2-40B4-BE49-F238E27FC236}">
                    <a16:creationId xmlns:a16="http://schemas.microsoft.com/office/drawing/2014/main" id="{52C5A4FB-87B2-4BF9-BB37-86368F42AE6D}"/>
                  </a:ext>
                </a:extLst>
              </p:cNvPr>
              <p:cNvSpPr>
                <a:spLocks noChangeArrowheads="1"/>
              </p:cNvSpPr>
              <p:nvPr/>
            </p:nvSpPr>
            <p:spPr bwMode="auto">
              <a:xfrm>
                <a:off x="9067381" y="5217721"/>
                <a:ext cx="90338"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73" name="Rectangle 305">
                <a:extLst>
                  <a:ext uri="{FF2B5EF4-FFF2-40B4-BE49-F238E27FC236}">
                    <a16:creationId xmlns:a16="http://schemas.microsoft.com/office/drawing/2014/main" id="{7A282CB0-BF77-470F-B3AB-B2D629BB3626}"/>
                  </a:ext>
                </a:extLst>
              </p:cNvPr>
              <p:cNvSpPr>
                <a:spLocks noChangeArrowheads="1"/>
              </p:cNvSpPr>
              <p:nvPr/>
            </p:nvSpPr>
            <p:spPr bwMode="auto">
              <a:xfrm>
                <a:off x="8943166" y="521772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74" name="Rectangle 306">
                <a:extLst>
                  <a:ext uri="{FF2B5EF4-FFF2-40B4-BE49-F238E27FC236}">
                    <a16:creationId xmlns:a16="http://schemas.microsoft.com/office/drawing/2014/main" id="{989A6CB6-35EB-4CB8-9160-87BCEB0922B5}"/>
                  </a:ext>
                </a:extLst>
              </p:cNvPr>
              <p:cNvSpPr>
                <a:spLocks noChangeArrowheads="1"/>
              </p:cNvSpPr>
              <p:nvPr/>
            </p:nvSpPr>
            <p:spPr bwMode="auto">
              <a:xfrm>
                <a:off x="8818951" y="521772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75" name="Rectangle 307">
                <a:extLst>
                  <a:ext uri="{FF2B5EF4-FFF2-40B4-BE49-F238E27FC236}">
                    <a16:creationId xmlns:a16="http://schemas.microsoft.com/office/drawing/2014/main" id="{F3843366-9BA1-4CBF-8D23-817F7065EE5A}"/>
                  </a:ext>
                </a:extLst>
              </p:cNvPr>
              <p:cNvSpPr>
                <a:spLocks noChangeArrowheads="1"/>
              </p:cNvSpPr>
              <p:nvPr/>
            </p:nvSpPr>
            <p:spPr bwMode="auto">
              <a:xfrm>
                <a:off x="8696349" y="521772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76" name="Rectangle 308">
                <a:extLst>
                  <a:ext uri="{FF2B5EF4-FFF2-40B4-BE49-F238E27FC236}">
                    <a16:creationId xmlns:a16="http://schemas.microsoft.com/office/drawing/2014/main" id="{E4725719-C6C7-4DAF-9E7C-B1F8845AF0E2}"/>
                  </a:ext>
                </a:extLst>
              </p:cNvPr>
              <p:cNvSpPr>
                <a:spLocks noChangeArrowheads="1"/>
              </p:cNvSpPr>
              <p:nvPr/>
            </p:nvSpPr>
            <p:spPr bwMode="auto">
              <a:xfrm>
                <a:off x="8572133" y="521772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77" name="Rectangle 309">
                <a:extLst>
                  <a:ext uri="{FF2B5EF4-FFF2-40B4-BE49-F238E27FC236}">
                    <a16:creationId xmlns:a16="http://schemas.microsoft.com/office/drawing/2014/main" id="{F02DA2BF-94F7-49DD-BAE8-7B89A6C2783A}"/>
                  </a:ext>
                </a:extLst>
              </p:cNvPr>
              <p:cNvSpPr>
                <a:spLocks noChangeArrowheads="1"/>
              </p:cNvSpPr>
              <p:nvPr/>
            </p:nvSpPr>
            <p:spPr bwMode="auto">
              <a:xfrm>
                <a:off x="8449531" y="5217721"/>
                <a:ext cx="90338"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78" name="Rectangle 310">
                <a:extLst>
                  <a:ext uri="{FF2B5EF4-FFF2-40B4-BE49-F238E27FC236}">
                    <a16:creationId xmlns:a16="http://schemas.microsoft.com/office/drawing/2014/main" id="{C4E16839-F511-4604-8F57-18304848FCD3}"/>
                  </a:ext>
                </a:extLst>
              </p:cNvPr>
              <p:cNvSpPr>
                <a:spLocks noChangeArrowheads="1"/>
              </p:cNvSpPr>
              <p:nvPr/>
            </p:nvSpPr>
            <p:spPr bwMode="auto">
              <a:xfrm>
                <a:off x="8251109" y="5333871"/>
                <a:ext cx="175837"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79" name="Rectangle 311">
                <a:extLst>
                  <a:ext uri="{FF2B5EF4-FFF2-40B4-BE49-F238E27FC236}">
                    <a16:creationId xmlns:a16="http://schemas.microsoft.com/office/drawing/2014/main" id="{D00E3853-F773-4DA2-A04D-081DF841E7D7}"/>
                  </a:ext>
                </a:extLst>
              </p:cNvPr>
              <p:cNvSpPr>
                <a:spLocks noChangeArrowheads="1"/>
              </p:cNvSpPr>
              <p:nvPr/>
            </p:nvSpPr>
            <p:spPr bwMode="auto">
              <a:xfrm>
                <a:off x="9749759" y="5333871"/>
                <a:ext cx="243591"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80" name="Rectangle 312">
                <a:extLst>
                  <a:ext uri="{FF2B5EF4-FFF2-40B4-BE49-F238E27FC236}">
                    <a16:creationId xmlns:a16="http://schemas.microsoft.com/office/drawing/2014/main" id="{FF3788A4-F326-4E29-9064-89412E1B005C}"/>
                  </a:ext>
                </a:extLst>
              </p:cNvPr>
              <p:cNvSpPr>
                <a:spLocks noChangeArrowheads="1"/>
              </p:cNvSpPr>
              <p:nvPr/>
            </p:nvSpPr>
            <p:spPr bwMode="auto">
              <a:xfrm>
                <a:off x="9625543" y="533387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81" name="Rectangle 313">
                <a:extLst>
                  <a:ext uri="{FF2B5EF4-FFF2-40B4-BE49-F238E27FC236}">
                    <a16:creationId xmlns:a16="http://schemas.microsoft.com/office/drawing/2014/main" id="{F045E0DD-7BC9-4631-90BD-24062648D686}"/>
                  </a:ext>
                </a:extLst>
              </p:cNvPr>
              <p:cNvSpPr>
                <a:spLocks noChangeArrowheads="1"/>
              </p:cNvSpPr>
              <p:nvPr/>
            </p:nvSpPr>
            <p:spPr bwMode="auto">
              <a:xfrm>
                <a:off x="9507781" y="533387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82" name="Rectangle 314">
                <a:extLst>
                  <a:ext uri="{FF2B5EF4-FFF2-40B4-BE49-F238E27FC236}">
                    <a16:creationId xmlns:a16="http://schemas.microsoft.com/office/drawing/2014/main" id="{7C92A764-EBC3-45EA-ACB0-668C197DB924}"/>
                  </a:ext>
                </a:extLst>
              </p:cNvPr>
              <p:cNvSpPr>
                <a:spLocks noChangeArrowheads="1"/>
              </p:cNvSpPr>
              <p:nvPr/>
            </p:nvSpPr>
            <p:spPr bwMode="auto">
              <a:xfrm>
                <a:off x="9390018" y="533387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83" name="Rectangle 315">
                <a:extLst>
                  <a:ext uri="{FF2B5EF4-FFF2-40B4-BE49-F238E27FC236}">
                    <a16:creationId xmlns:a16="http://schemas.microsoft.com/office/drawing/2014/main" id="{31B7340A-77D3-4656-A58D-3C784B609EA2}"/>
                  </a:ext>
                </a:extLst>
              </p:cNvPr>
              <p:cNvSpPr>
                <a:spLocks noChangeArrowheads="1"/>
              </p:cNvSpPr>
              <p:nvPr/>
            </p:nvSpPr>
            <p:spPr bwMode="auto">
              <a:xfrm>
                <a:off x="9272256" y="533387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84" name="Rectangle 316">
                <a:extLst>
                  <a:ext uri="{FF2B5EF4-FFF2-40B4-BE49-F238E27FC236}">
                    <a16:creationId xmlns:a16="http://schemas.microsoft.com/office/drawing/2014/main" id="{DF76D0B5-A3F0-4058-84E4-F25D07D96776}"/>
                  </a:ext>
                </a:extLst>
              </p:cNvPr>
              <p:cNvSpPr>
                <a:spLocks noChangeArrowheads="1"/>
              </p:cNvSpPr>
              <p:nvPr/>
            </p:nvSpPr>
            <p:spPr bwMode="auto">
              <a:xfrm>
                <a:off x="9154493" y="533387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85" name="Rectangle 317">
                <a:extLst>
                  <a:ext uri="{FF2B5EF4-FFF2-40B4-BE49-F238E27FC236}">
                    <a16:creationId xmlns:a16="http://schemas.microsoft.com/office/drawing/2014/main" id="{3C8BDD40-9BF9-4161-9245-209276FE5476}"/>
                  </a:ext>
                </a:extLst>
              </p:cNvPr>
              <p:cNvSpPr>
                <a:spLocks noChangeArrowheads="1"/>
              </p:cNvSpPr>
              <p:nvPr/>
            </p:nvSpPr>
            <p:spPr bwMode="auto">
              <a:xfrm>
                <a:off x="9036731" y="5333871"/>
                <a:ext cx="90338"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86" name="Rectangle 318">
                <a:extLst>
                  <a:ext uri="{FF2B5EF4-FFF2-40B4-BE49-F238E27FC236}">
                    <a16:creationId xmlns:a16="http://schemas.microsoft.com/office/drawing/2014/main" id="{C66A8391-EBB3-48CC-B38E-BF38F0A85D17}"/>
                  </a:ext>
                </a:extLst>
              </p:cNvPr>
              <p:cNvSpPr>
                <a:spLocks noChangeArrowheads="1"/>
              </p:cNvSpPr>
              <p:nvPr/>
            </p:nvSpPr>
            <p:spPr bwMode="auto">
              <a:xfrm>
                <a:off x="8917355" y="533387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87" name="Rectangle 319">
                <a:extLst>
                  <a:ext uri="{FF2B5EF4-FFF2-40B4-BE49-F238E27FC236}">
                    <a16:creationId xmlns:a16="http://schemas.microsoft.com/office/drawing/2014/main" id="{4985F230-2744-4E9F-A412-AB8C94AB5D30}"/>
                  </a:ext>
                </a:extLst>
              </p:cNvPr>
              <p:cNvSpPr>
                <a:spLocks noChangeArrowheads="1"/>
              </p:cNvSpPr>
              <p:nvPr/>
            </p:nvSpPr>
            <p:spPr bwMode="auto">
              <a:xfrm>
                <a:off x="8799592" y="533387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88" name="Rectangle 320">
                <a:extLst>
                  <a:ext uri="{FF2B5EF4-FFF2-40B4-BE49-F238E27FC236}">
                    <a16:creationId xmlns:a16="http://schemas.microsoft.com/office/drawing/2014/main" id="{21C4194A-AA65-45A1-8486-9C5171AA9DD0}"/>
                  </a:ext>
                </a:extLst>
              </p:cNvPr>
              <p:cNvSpPr>
                <a:spLocks noChangeArrowheads="1"/>
              </p:cNvSpPr>
              <p:nvPr/>
            </p:nvSpPr>
            <p:spPr bwMode="auto">
              <a:xfrm>
                <a:off x="8681830" y="533387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89" name="Rectangle 321">
                <a:extLst>
                  <a:ext uri="{FF2B5EF4-FFF2-40B4-BE49-F238E27FC236}">
                    <a16:creationId xmlns:a16="http://schemas.microsoft.com/office/drawing/2014/main" id="{AF940CC8-2E9E-428C-A4C7-952EEDD6767C}"/>
                  </a:ext>
                </a:extLst>
              </p:cNvPr>
              <p:cNvSpPr>
                <a:spLocks noChangeArrowheads="1"/>
              </p:cNvSpPr>
              <p:nvPr/>
            </p:nvSpPr>
            <p:spPr bwMode="auto">
              <a:xfrm>
                <a:off x="8564067" y="533387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90" name="Rectangle 322">
                <a:extLst>
                  <a:ext uri="{FF2B5EF4-FFF2-40B4-BE49-F238E27FC236}">
                    <a16:creationId xmlns:a16="http://schemas.microsoft.com/office/drawing/2014/main" id="{55B227D9-DFCA-48D6-B453-EF2F5A754BB7}"/>
                  </a:ext>
                </a:extLst>
              </p:cNvPr>
              <p:cNvSpPr>
                <a:spLocks noChangeArrowheads="1"/>
              </p:cNvSpPr>
              <p:nvPr/>
            </p:nvSpPr>
            <p:spPr bwMode="auto">
              <a:xfrm>
                <a:off x="8446305" y="5333871"/>
                <a:ext cx="90338"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91" name="Rectangle 323">
                <a:extLst>
                  <a:ext uri="{FF2B5EF4-FFF2-40B4-BE49-F238E27FC236}">
                    <a16:creationId xmlns:a16="http://schemas.microsoft.com/office/drawing/2014/main" id="{3EED4DF3-72EE-42E0-9F4C-8BCA46349721}"/>
                  </a:ext>
                </a:extLst>
              </p:cNvPr>
              <p:cNvSpPr>
                <a:spLocks noChangeArrowheads="1"/>
              </p:cNvSpPr>
              <p:nvPr/>
            </p:nvSpPr>
            <p:spPr bwMode="auto">
              <a:xfrm>
                <a:off x="8599558" y="54709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92" name="Rectangle 324">
                <a:extLst>
                  <a:ext uri="{FF2B5EF4-FFF2-40B4-BE49-F238E27FC236}">
                    <a16:creationId xmlns:a16="http://schemas.microsoft.com/office/drawing/2014/main" id="{8D173F0E-6C18-4A82-9184-E59C79B6C4B5}"/>
                  </a:ext>
                </a:extLst>
              </p:cNvPr>
              <p:cNvSpPr>
                <a:spLocks noChangeArrowheads="1"/>
              </p:cNvSpPr>
              <p:nvPr/>
            </p:nvSpPr>
            <p:spPr bwMode="auto">
              <a:xfrm>
                <a:off x="8481795" y="54709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93" name="Rectangle 325">
                <a:extLst>
                  <a:ext uri="{FF2B5EF4-FFF2-40B4-BE49-F238E27FC236}">
                    <a16:creationId xmlns:a16="http://schemas.microsoft.com/office/drawing/2014/main" id="{0E6354A0-2896-4FB8-AB6F-FFB88578B99F}"/>
                  </a:ext>
                </a:extLst>
              </p:cNvPr>
              <p:cNvSpPr>
                <a:spLocks noChangeArrowheads="1"/>
              </p:cNvSpPr>
              <p:nvPr/>
            </p:nvSpPr>
            <p:spPr bwMode="auto">
              <a:xfrm>
                <a:off x="8364032" y="54709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94" name="Rectangle 326">
                <a:extLst>
                  <a:ext uri="{FF2B5EF4-FFF2-40B4-BE49-F238E27FC236}">
                    <a16:creationId xmlns:a16="http://schemas.microsoft.com/office/drawing/2014/main" id="{B6FFC14B-C779-44EE-A463-3665A0B0AE21}"/>
                  </a:ext>
                </a:extLst>
              </p:cNvPr>
              <p:cNvSpPr>
                <a:spLocks noChangeArrowheads="1"/>
              </p:cNvSpPr>
              <p:nvPr/>
            </p:nvSpPr>
            <p:spPr bwMode="auto">
              <a:xfrm>
                <a:off x="8244657" y="54709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95" name="Rectangle 327">
                <a:extLst>
                  <a:ext uri="{FF2B5EF4-FFF2-40B4-BE49-F238E27FC236}">
                    <a16:creationId xmlns:a16="http://schemas.microsoft.com/office/drawing/2014/main" id="{BC891A1C-5873-477B-B66B-B7F898FF493A}"/>
                  </a:ext>
                </a:extLst>
              </p:cNvPr>
              <p:cNvSpPr>
                <a:spLocks noChangeArrowheads="1"/>
              </p:cNvSpPr>
              <p:nvPr/>
            </p:nvSpPr>
            <p:spPr bwMode="auto">
              <a:xfrm>
                <a:off x="9515847" y="54709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96" name="Rectangle 328">
                <a:extLst>
                  <a:ext uri="{FF2B5EF4-FFF2-40B4-BE49-F238E27FC236}">
                    <a16:creationId xmlns:a16="http://schemas.microsoft.com/office/drawing/2014/main" id="{03F410F2-7950-4BEA-AA85-1C305542BFBC}"/>
                  </a:ext>
                </a:extLst>
              </p:cNvPr>
              <p:cNvSpPr>
                <a:spLocks noChangeArrowheads="1"/>
              </p:cNvSpPr>
              <p:nvPr/>
            </p:nvSpPr>
            <p:spPr bwMode="auto">
              <a:xfrm>
                <a:off x="9398084" y="54709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97" name="Rectangle 329">
                <a:extLst>
                  <a:ext uri="{FF2B5EF4-FFF2-40B4-BE49-F238E27FC236}">
                    <a16:creationId xmlns:a16="http://schemas.microsoft.com/office/drawing/2014/main" id="{C917AA3D-A056-413F-9B17-9DC8D406C6EA}"/>
                  </a:ext>
                </a:extLst>
              </p:cNvPr>
              <p:cNvSpPr>
                <a:spLocks noChangeArrowheads="1"/>
              </p:cNvSpPr>
              <p:nvPr/>
            </p:nvSpPr>
            <p:spPr bwMode="auto">
              <a:xfrm>
                <a:off x="9893332" y="5516161"/>
                <a:ext cx="91952" cy="45169"/>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98" name="Rectangle 330">
                <a:extLst>
                  <a:ext uri="{FF2B5EF4-FFF2-40B4-BE49-F238E27FC236}">
                    <a16:creationId xmlns:a16="http://schemas.microsoft.com/office/drawing/2014/main" id="{970FA9B8-6E13-41F4-A9A8-2F2814D45AF3}"/>
                  </a:ext>
                </a:extLst>
              </p:cNvPr>
              <p:cNvSpPr>
                <a:spLocks noChangeArrowheads="1"/>
              </p:cNvSpPr>
              <p:nvPr/>
            </p:nvSpPr>
            <p:spPr bwMode="auto">
              <a:xfrm>
                <a:off x="9775570" y="54709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99" name="Rectangle 331">
                <a:extLst>
                  <a:ext uri="{FF2B5EF4-FFF2-40B4-BE49-F238E27FC236}">
                    <a16:creationId xmlns:a16="http://schemas.microsoft.com/office/drawing/2014/main" id="{B4E595DE-108F-433A-A0E6-9315C3E59CC4}"/>
                  </a:ext>
                </a:extLst>
              </p:cNvPr>
              <p:cNvSpPr>
                <a:spLocks noChangeArrowheads="1"/>
              </p:cNvSpPr>
              <p:nvPr/>
            </p:nvSpPr>
            <p:spPr bwMode="auto">
              <a:xfrm>
                <a:off x="9638449" y="5516161"/>
                <a:ext cx="91952" cy="45169"/>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00" name="Rectangle 332">
                <a:extLst>
                  <a:ext uri="{FF2B5EF4-FFF2-40B4-BE49-F238E27FC236}">
                    <a16:creationId xmlns:a16="http://schemas.microsoft.com/office/drawing/2014/main" id="{246D2849-999B-438E-92B5-23AB8BCE2926}"/>
                  </a:ext>
                </a:extLst>
              </p:cNvPr>
              <p:cNvSpPr>
                <a:spLocks noChangeArrowheads="1"/>
              </p:cNvSpPr>
              <p:nvPr/>
            </p:nvSpPr>
            <p:spPr bwMode="auto">
              <a:xfrm>
                <a:off x="8757650" y="5470991"/>
                <a:ext cx="575907"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01" name="Freeform 333">
                <a:extLst>
                  <a:ext uri="{FF2B5EF4-FFF2-40B4-BE49-F238E27FC236}">
                    <a16:creationId xmlns:a16="http://schemas.microsoft.com/office/drawing/2014/main" id="{0468BB60-786B-4848-8DD1-820789C31651}"/>
                  </a:ext>
                </a:extLst>
              </p:cNvPr>
              <p:cNvSpPr>
                <a:spLocks/>
              </p:cNvSpPr>
              <p:nvPr/>
            </p:nvSpPr>
            <p:spPr bwMode="auto">
              <a:xfrm>
                <a:off x="10167574" y="6021088"/>
                <a:ext cx="335543" cy="325863"/>
              </a:xfrm>
              <a:custGeom>
                <a:avLst/>
                <a:gdLst>
                  <a:gd name="T0" fmla="*/ 947 w 947"/>
                  <a:gd name="T1" fmla="*/ 181 h 924"/>
                  <a:gd name="T2" fmla="*/ 297 w 947"/>
                  <a:gd name="T3" fmla="*/ 17 h 924"/>
                  <a:gd name="T4" fmla="*/ 141 w 947"/>
                  <a:gd name="T5" fmla="*/ 110 h 924"/>
                  <a:gd name="T6" fmla="*/ 17 w 947"/>
                  <a:gd name="T7" fmla="*/ 605 h 924"/>
                  <a:gd name="T8" fmla="*/ 110 w 947"/>
                  <a:gd name="T9" fmla="*/ 760 h 924"/>
                  <a:gd name="T10" fmla="*/ 761 w 947"/>
                  <a:gd name="T11" fmla="*/ 924 h 924"/>
                  <a:gd name="T12" fmla="*/ 803 w 947"/>
                  <a:gd name="T13" fmla="*/ 755 h 924"/>
                  <a:gd name="T14" fmla="*/ 947 w 947"/>
                  <a:gd name="T15" fmla="*/ 181 h 9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7" h="924">
                    <a:moveTo>
                      <a:pt x="947" y="181"/>
                    </a:moveTo>
                    <a:cubicBezTo>
                      <a:pt x="297" y="17"/>
                      <a:pt x="297" y="17"/>
                      <a:pt x="297" y="17"/>
                    </a:cubicBezTo>
                    <a:cubicBezTo>
                      <a:pt x="228" y="0"/>
                      <a:pt x="159" y="41"/>
                      <a:pt x="141" y="110"/>
                    </a:cubicBezTo>
                    <a:cubicBezTo>
                      <a:pt x="17" y="605"/>
                      <a:pt x="17" y="605"/>
                      <a:pt x="17" y="605"/>
                    </a:cubicBezTo>
                    <a:cubicBezTo>
                      <a:pt x="0" y="674"/>
                      <a:pt x="41" y="743"/>
                      <a:pt x="110" y="760"/>
                    </a:cubicBezTo>
                    <a:cubicBezTo>
                      <a:pt x="761" y="924"/>
                      <a:pt x="761" y="924"/>
                      <a:pt x="761" y="924"/>
                    </a:cubicBezTo>
                    <a:cubicBezTo>
                      <a:pt x="803" y="755"/>
                      <a:pt x="803" y="755"/>
                      <a:pt x="803" y="755"/>
                    </a:cubicBezTo>
                    <a:lnTo>
                      <a:pt x="947" y="181"/>
                    </a:lnTo>
                    <a:close/>
                  </a:path>
                </a:pathLst>
              </a:custGeom>
              <a:solidFill>
                <a:srgbClr val="A7D7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02" name="Freeform 334">
                <a:extLst>
                  <a:ext uri="{FF2B5EF4-FFF2-40B4-BE49-F238E27FC236}">
                    <a16:creationId xmlns:a16="http://schemas.microsoft.com/office/drawing/2014/main" id="{DBD906DF-D7FB-43A8-A92A-BD52D57CFD20}"/>
                  </a:ext>
                </a:extLst>
              </p:cNvPr>
              <p:cNvSpPr>
                <a:spLocks/>
              </p:cNvSpPr>
              <p:nvPr/>
            </p:nvSpPr>
            <p:spPr bwMode="auto">
              <a:xfrm>
                <a:off x="10436976" y="6084002"/>
                <a:ext cx="335543" cy="327477"/>
              </a:xfrm>
              <a:custGeom>
                <a:avLst/>
                <a:gdLst>
                  <a:gd name="T0" fmla="*/ 837 w 947"/>
                  <a:gd name="T1" fmla="*/ 163 h 923"/>
                  <a:gd name="T2" fmla="*/ 186 w 947"/>
                  <a:gd name="T3" fmla="*/ 0 h 923"/>
                  <a:gd name="T4" fmla="*/ 42 w 947"/>
                  <a:gd name="T5" fmla="*/ 574 h 923"/>
                  <a:gd name="T6" fmla="*/ 0 w 947"/>
                  <a:gd name="T7" fmla="*/ 743 h 923"/>
                  <a:gd name="T8" fmla="*/ 650 w 947"/>
                  <a:gd name="T9" fmla="*/ 906 h 923"/>
                  <a:gd name="T10" fmla="*/ 806 w 947"/>
                  <a:gd name="T11" fmla="*/ 813 h 923"/>
                  <a:gd name="T12" fmla="*/ 930 w 947"/>
                  <a:gd name="T13" fmla="*/ 318 h 923"/>
                  <a:gd name="T14" fmla="*/ 837 w 947"/>
                  <a:gd name="T15" fmla="*/ 163 h 9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7" h="923">
                    <a:moveTo>
                      <a:pt x="837" y="163"/>
                    </a:moveTo>
                    <a:cubicBezTo>
                      <a:pt x="186" y="0"/>
                      <a:pt x="186" y="0"/>
                      <a:pt x="186" y="0"/>
                    </a:cubicBezTo>
                    <a:cubicBezTo>
                      <a:pt x="42" y="574"/>
                      <a:pt x="42" y="574"/>
                      <a:pt x="42" y="574"/>
                    </a:cubicBezTo>
                    <a:cubicBezTo>
                      <a:pt x="0" y="743"/>
                      <a:pt x="0" y="743"/>
                      <a:pt x="0" y="743"/>
                    </a:cubicBezTo>
                    <a:cubicBezTo>
                      <a:pt x="650" y="906"/>
                      <a:pt x="650" y="906"/>
                      <a:pt x="650" y="906"/>
                    </a:cubicBezTo>
                    <a:cubicBezTo>
                      <a:pt x="719" y="923"/>
                      <a:pt x="788" y="882"/>
                      <a:pt x="806" y="813"/>
                    </a:cubicBezTo>
                    <a:cubicBezTo>
                      <a:pt x="930" y="318"/>
                      <a:pt x="930" y="318"/>
                      <a:pt x="930" y="318"/>
                    </a:cubicBezTo>
                    <a:cubicBezTo>
                      <a:pt x="947" y="250"/>
                      <a:pt x="906" y="180"/>
                      <a:pt x="837" y="163"/>
                    </a:cubicBezTo>
                    <a:close/>
                  </a:path>
                </a:pathLst>
              </a:custGeom>
              <a:solidFill>
                <a:srgbClr val="8FBB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03" name="Freeform 335">
                <a:extLst>
                  <a:ext uri="{FF2B5EF4-FFF2-40B4-BE49-F238E27FC236}">
                    <a16:creationId xmlns:a16="http://schemas.microsoft.com/office/drawing/2014/main" id="{DDA97871-0051-47ED-83AE-58990BBDD83B}"/>
                  </a:ext>
                </a:extLst>
              </p:cNvPr>
              <p:cNvSpPr>
                <a:spLocks/>
              </p:cNvSpPr>
              <p:nvPr/>
            </p:nvSpPr>
            <p:spPr bwMode="auto">
              <a:xfrm>
                <a:off x="8741518" y="4315951"/>
                <a:ext cx="875960" cy="351674"/>
              </a:xfrm>
              <a:custGeom>
                <a:avLst/>
                <a:gdLst>
                  <a:gd name="T0" fmla="*/ 2407 w 2477"/>
                  <a:gd name="T1" fmla="*/ 0 h 997"/>
                  <a:gd name="T2" fmla="*/ 2477 w 2477"/>
                  <a:gd name="T3" fmla="*/ 71 h 997"/>
                  <a:gd name="T4" fmla="*/ 2477 w 2477"/>
                  <a:gd name="T5" fmla="*/ 926 h 997"/>
                  <a:gd name="T6" fmla="*/ 2407 w 2477"/>
                  <a:gd name="T7" fmla="*/ 997 h 997"/>
                  <a:gd name="T8" fmla="*/ 71 w 2477"/>
                  <a:gd name="T9" fmla="*/ 997 h 997"/>
                  <a:gd name="T10" fmla="*/ 0 w 2477"/>
                  <a:gd name="T11" fmla="*/ 926 h 997"/>
                  <a:gd name="T12" fmla="*/ 0 w 2477"/>
                  <a:gd name="T13" fmla="*/ 71 h 997"/>
                  <a:gd name="T14" fmla="*/ 71 w 2477"/>
                  <a:gd name="T15" fmla="*/ 0 h 997"/>
                  <a:gd name="T16" fmla="*/ 2407 w 2477"/>
                  <a:gd name="T17" fmla="*/ 0 h 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7" h="997">
                    <a:moveTo>
                      <a:pt x="2407" y="0"/>
                    </a:moveTo>
                    <a:cubicBezTo>
                      <a:pt x="2446" y="0"/>
                      <a:pt x="2477" y="32"/>
                      <a:pt x="2477" y="71"/>
                    </a:cubicBezTo>
                    <a:cubicBezTo>
                      <a:pt x="2477" y="926"/>
                      <a:pt x="2477" y="926"/>
                      <a:pt x="2477" y="926"/>
                    </a:cubicBezTo>
                    <a:cubicBezTo>
                      <a:pt x="2477" y="965"/>
                      <a:pt x="2446" y="997"/>
                      <a:pt x="2407" y="997"/>
                    </a:cubicBezTo>
                    <a:cubicBezTo>
                      <a:pt x="71" y="997"/>
                      <a:pt x="71" y="997"/>
                      <a:pt x="71" y="997"/>
                    </a:cubicBezTo>
                    <a:cubicBezTo>
                      <a:pt x="32" y="997"/>
                      <a:pt x="0" y="965"/>
                      <a:pt x="0" y="926"/>
                    </a:cubicBezTo>
                    <a:cubicBezTo>
                      <a:pt x="0" y="71"/>
                      <a:pt x="0" y="71"/>
                      <a:pt x="0" y="71"/>
                    </a:cubicBezTo>
                    <a:cubicBezTo>
                      <a:pt x="0" y="32"/>
                      <a:pt x="32" y="0"/>
                      <a:pt x="71" y="0"/>
                    </a:cubicBezTo>
                    <a:lnTo>
                      <a:pt x="2407" y="0"/>
                    </a:lnTo>
                    <a:close/>
                  </a:path>
                </a:pathLst>
              </a:custGeom>
              <a:solidFill>
                <a:srgbClr val="ECEE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04" name="Freeform 336">
                <a:extLst>
                  <a:ext uri="{FF2B5EF4-FFF2-40B4-BE49-F238E27FC236}">
                    <a16:creationId xmlns:a16="http://schemas.microsoft.com/office/drawing/2014/main" id="{9F079C48-2EBE-4D27-BAEE-49B52CCEEE43}"/>
                  </a:ext>
                </a:extLst>
              </p:cNvPr>
              <p:cNvSpPr>
                <a:spLocks/>
              </p:cNvSpPr>
              <p:nvPr/>
            </p:nvSpPr>
            <p:spPr bwMode="auto">
              <a:xfrm>
                <a:off x="7665523" y="4030417"/>
                <a:ext cx="3027949" cy="461371"/>
              </a:xfrm>
              <a:custGeom>
                <a:avLst/>
                <a:gdLst>
                  <a:gd name="T0" fmla="*/ 1846 w 1877"/>
                  <a:gd name="T1" fmla="*/ 0 h 286"/>
                  <a:gd name="T2" fmla="*/ 1050 w 1877"/>
                  <a:gd name="T3" fmla="*/ 0 h 286"/>
                  <a:gd name="T4" fmla="*/ 964 w 1877"/>
                  <a:gd name="T5" fmla="*/ 0 h 286"/>
                  <a:gd name="T6" fmla="*/ 31 w 1877"/>
                  <a:gd name="T7" fmla="*/ 0 h 286"/>
                  <a:gd name="T8" fmla="*/ 0 w 1877"/>
                  <a:gd name="T9" fmla="*/ 30 h 286"/>
                  <a:gd name="T10" fmla="*/ 188 w 1877"/>
                  <a:gd name="T11" fmla="*/ 286 h 286"/>
                  <a:gd name="T12" fmla="*/ 964 w 1877"/>
                  <a:gd name="T13" fmla="*/ 286 h 286"/>
                  <a:gd name="T14" fmla="*/ 1050 w 1877"/>
                  <a:gd name="T15" fmla="*/ 286 h 286"/>
                  <a:gd name="T16" fmla="*/ 1689 w 1877"/>
                  <a:gd name="T17" fmla="*/ 286 h 286"/>
                  <a:gd name="T18" fmla="*/ 1877 w 1877"/>
                  <a:gd name="T19" fmla="*/ 30 h 286"/>
                  <a:gd name="T20" fmla="*/ 1846 w 1877"/>
                  <a:gd name="T21"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77" h="286">
                    <a:moveTo>
                      <a:pt x="1846" y="0"/>
                    </a:moveTo>
                    <a:lnTo>
                      <a:pt x="1050" y="0"/>
                    </a:lnTo>
                    <a:lnTo>
                      <a:pt x="964" y="0"/>
                    </a:lnTo>
                    <a:lnTo>
                      <a:pt x="31" y="0"/>
                    </a:lnTo>
                    <a:lnTo>
                      <a:pt x="0" y="30"/>
                    </a:lnTo>
                    <a:lnTo>
                      <a:pt x="188" y="286"/>
                    </a:lnTo>
                    <a:lnTo>
                      <a:pt x="964" y="286"/>
                    </a:lnTo>
                    <a:lnTo>
                      <a:pt x="1050" y="286"/>
                    </a:lnTo>
                    <a:lnTo>
                      <a:pt x="1689" y="286"/>
                    </a:lnTo>
                    <a:lnTo>
                      <a:pt x="1877" y="30"/>
                    </a:lnTo>
                    <a:lnTo>
                      <a:pt x="184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05" name="Rectangle 337">
                <a:extLst>
                  <a:ext uri="{FF2B5EF4-FFF2-40B4-BE49-F238E27FC236}">
                    <a16:creationId xmlns:a16="http://schemas.microsoft.com/office/drawing/2014/main" id="{4A29B0FF-AE7A-4811-92EF-8D482A7FFFDC}"/>
                  </a:ext>
                </a:extLst>
              </p:cNvPr>
              <p:cNvSpPr>
                <a:spLocks noChangeArrowheads="1"/>
              </p:cNvSpPr>
              <p:nvPr/>
            </p:nvSpPr>
            <p:spPr bwMode="auto">
              <a:xfrm>
                <a:off x="7665523" y="3983635"/>
                <a:ext cx="3027949" cy="95178"/>
              </a:xfrm>
              <a:prstGeom prst="rect">
                <a:avLst/>
              </a:prstGeom>
              <a:solidFill>
                <a:srgbClr val="ECEE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06" name="Freeform 338">
                <a:extLst>
                  <a:ext uri="{FF2B5EF4-FFF2-40B4-BE49-F238E27FC236}">
                    <a16:creationId xmlns:a16="http://schemas.microsoft.com/office/drawing/2014/main" id="{FB42A885-5E56-43D4-854B-E414BE848E80}"/>
                  </a:ext>
                </a:extLst>
              </p:cNvPr>
              <p:cNvSpPr>
                <a:spLocks/>
              </p:cNvSpPr>
              <p:nvPr/>
            </p:nvSpPr>
            <p:spPr bwMode="auto">
              <a:xfrm>
                <a:off x="7991387" y="4143340"/>
                <a:ext cx="2540767" cy="293600"/>
              </a:xfrm>
              <a:custGeom>
                <a:avLst/>
                <a:gdLst>
                  <a:gd name="T0" fmla="*/ 0 w 1575"/>
                  <a:gd name="T1" fmla="*/ 180 h 182"/>
                  <a:gd name="T2" fmla="*/ 0 w 1575"/>
                  <a:gd name="T3" fmla="*/ 182 h 182"/>
                  <a:gd name="T4" fmla="*/ 1463 w 1575"/>
                  <a:gd name="T5" fmla="*/ 181 h 182"/>
                  <a:gd name="T6" fmla="*/ 1575 w 1575"/>
                  <a:gd name="T7" fmla="*/ 0 h 182"/>
                  <a:gd name="T8" fmla="*/ 1564 w 1575"/>
                  <a:gd name="T9" fmla="*/ 0 h 182"/>
                  <a:gd name="T10" fmla="*/ 0 w 1575"/>
                  <a:gd name="T11" fmla="*/ 180 h 182"/>
                </a:gdLst>
                <a:ahLst/>
                <a:cxnLst>
                  <a:cxn ang="0">
                    <a:pos x="T0" y="T1"/>
                  </a:cxn>
                  <a:cxn ang="0">
                    <a:pos x="T2" y="T3"/>
                  </a:cxn>
                  <a:cxn ang="0">
                    <a:pos x="T4" y="T5"/>
                  </a:cxn>
                  <a:cxn ang="0">
                    <a:pos x="T6" y="T7"/>
                  </a:cxn>
                  <a:cxn ang="0">
                    <a:pos x="T8" y="T9"/>
                  </a:cxn>
                  <a:cxn ang="0">
                    <a:pos x="T10" y="T11"/>
                  </a:cxn>
                </a:cxnLst>
                <a:rect l="0" t="0" r="r" b="b"/>
                <a:pathLst>
                  <a:path w="1575" h="182">
                    <a:moveTo>
                      <a:pt x="0" y="180"/>
                    </a:moveTo>
                    <a:lnTo>
                      <a:pt x="0" y="182"/>
                    </a:lnTo>
                    <a:lnTo>
                      <a:pt x="1463" y="181"/>
                    </a:lnTo>
                    <a:lnTo>
                      <a:pt x="1575" y="0"/>
                    </a:lnTo>
                    <a:lnTo>
                      <a:pt x="1564" y="0"/>
                    </a:lnTo>
                    <a:lnTo>
                      <a:pt x="0" y="180"/>
                    </a:lnTo>
                    <a:close/>
                  </a:path>
                </a:pathLst>
              </a:custGeom>
              <a:solidFill>
                <a:srgbClr val="C6E5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07" name="Freeform 339">
                <a:extLst>
                  <a:ext uri="{FF2B5EF4-FFF2-40B4-BE49-F238E27FC236}">
                    <a16:creationId xmlns:a16="http://schemas.microsoft.com/office/drawing/2014/main" id="{35F4819F-F407-467C-BD14-D3CF8B115607}"/>
                  </a:ext>
                </a:extLst>
              </p:cNvPr>
              <p:cNvSpPr>
                <a:spLocks/>
              </p:cNvSpPr>
              <p:nvPr/>
            </p:nvSpPr>
            <p:spPr bwMode="auto">
              <a:xfrm>
                <a:off x="7813936" y="4143340"/>
                <a:ext cx="2700472" cy="290373"/>
              </a:xfrm>
              <a:custGeom>
                <a:avLst/>
                <a:gdLst>
                  <a:gd name="T0" fmla="*/ 0 w 1674"/>
                  <a:gd name="T1" fmla="*/ 0 h 180"/>
                  <a:gd name="T2" fmla="*/ 110 w 1674"/>
                  <a:gd name="T3" fmla="*/ 180 h 180"/>
                  <a:gd name="T4" fmla="*/ 1674 w 1674"/>
                  <a:gd name="T5" fmla="*/ 0 h 180"/>
                  <a:gd name="T6" fmla="*/ 0 w 1674"/>
                  <a:gd name="T7" fmla="*/ 0 h 180"/>
                </a:gdLst>
                <a:ahLst/>
                <a:cxnLst>
                  <a:cxn ang="0">
                    <a:pos x="T0" y="T1"/>
                  </a:cxn>
                  <a:cxn ang="0">
                    <a:pos x="T2" y="T3"/>
                  </a:cxn>
                  <a:cxn ang="0">
                    <a:pos x="T4" y="T5"/>
                  </a:cxn>
                  <a:cxn ang="0">
                    <a:pos x="T6" y="T7"/>
                  </a:cxn>
                </a:cxnLst>
                <a:rect l="0" t="0" r="r" b="b"/>
                <a:pathLst>
                  <a:path w="1674" h="180">
                    <a:moveTo>
                      <a:pt x="0" y="0"/>
                    </a:moveTo>
                    <a:lnTo>
                      <a:pt x="110" y="180"/>
                    </a:lnTo>
                    <a:lnTo>
                      <a:pt x="1674" y="0"/>
                    </a:lnTo>
                    <a:lnTo>
                      <a:pt x="0" y="0"/>
                    </a:lnTo>
                    <a:close/>
                  </a:path>
                </a:pathLst>
              </a:custGeom>
              <a:solidFill>
                <a:srgbClr val="DFF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08" name="Freeform 340">
                <a:extLst>
                  <a:ext uri="{FF2B5EF4-FFF2-40B4-BE49-F238E27FC236}">
                    <a16:creationId xmlns:a16="http://schemas.microsoft.com/office/drawing/2014/main" id="{AD360949-A5F1-4924-83F2-267E64A705A1}"/>
                  </a:ext>
                </a:extLst>
              </p:cNvPr>
              <p:cNvSpPr>
                <a:spLocks/>
              </p:cNvSpPr>
              <p:nvPr/>
            </p:nvSpPr>
            <p:spPr bwMode="auto">
              <a:xfrm>
                <a:off x="10286949" y="5082214"/>
                <a:ext cx="221006" cy="321024"/>
              </a:xfrm>
              <a:custGeom>
                <a:avLst/>
                <a:gdLst>
                  <a:gd name="T0" fmla="*/ 125 w 137"/>
                  <a:gd name="T1" fmla="*/ 199 h 199"/>
                  <a:gd name="T2" fmla="*/ 0 w 137"/>
                  <a:gd name="T3" fmla="*/ 191 h 199"/>
                  <a:gd name="T4" fmla="*/ 12 w 137"/>
                  <a:gd name="T5" fmla="*/ 0 h 199"/>
                  <a:gd name="T6" fmla="*/ 137 w 137"/>
                  <a:gd name="T7" fmla="*/ 8 h 199"/>
                  <a:gd name="T8" fmla="*/ 125 w 137"/>
                  <a:gd name="T9" fmla="*/ 199 h 199"/>
                </a:gdLst>
                <a:ahLst/>
                <a:cxnLst>
                  <a:cxn ang="0">
                    <a:pos x="T0" y="T1"/>
                  </a:cxn>
                  <a:cxn ang="0">
                    <a:pos x="T2" y="T3"/>
                  </a:cxn>
                  <a:cxn ang="0">
                    <a:pos x="T4" y="T5"/>
                  </a:cxn>
                  <a:cxn ang="0">
                    <a:pos x="T6" y="T7"/>
                  </a:cxn>
                  <a:cxn ang="0">
                    <a:pos x="T8" y="T9"/>
                  </a:cxn>
                </a:cxnLst>
                <a:rect l="0" t="0" r="r" b="b"/>
                <a:pathLst>
                  <a:path w="137" h="199">
                    <a:moveTo>
                      <a:pt x="125" y="199"/>
                    </a:moveTo>
                    <a:lnTo>
                      <a:pt x="0" y="191"/>
                    </a:lnTo>
                    <a:lnTo>
                      <a:pt x="12" y="0"/>
                    </a:lnTo>
                    <a:lnTo>
                      <a:pt x="137" y="8"/>
                    </a:lnTo>
                    <a:lnTo>
                      <a:pt x="125" y="199"/>
                    </a:lnTo>
                    <a:close/>
                  </a:path>
                </a:pathLst>
              </a:custGeom>
              <a:solidFill>
                <a:srgbClr val="0049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09" name="Freeform 341">
                <a:extLst>
                  <a:ext uri="{FF2B5EF4-FFF2-40B4-BE49-F238E27FC236}">
                    <a16:creationId xmlns:a16="http://schemas.microsoft.com/office/drawing/2014/main" id="{2052A3D5-A813-4A2E-9561-D350A83674BC}"/>
                  </a:ext>
                </a:extLst>
              </p:cNvPr>
              <p:cNvSpPr>
                <a:spLocks/>
              </p:cNvSpPr>
              <p:nvPr/>
            </p:nvSpPr>
            <p:spPr bwMode="auto">
              <a:xfrm>
                <a:off x="10336958" y="5099959"/>
                <a:ext cx="43556" cy="170998"/>
              </a:xfrm>
              <a:custGeom>
                <a:avLst/>
                <a:gdLst>
                  <a:gd name="T0" fmla="*/ 23 w 120"/>
                  <a:gd name="T1" fmla="*/ 81 h 482"/>
                  <a:gd name="T2" fmla="*/ 3 w 120"/>
                  <a:gd name="T3" fmla="*/ 393 h 482"/>
                  <a:gd name="T4" fmla="*/ 81 w 120"/>
                  <a:gd name="T5" fmla="*/ 482 h 482"/>
                  <a:gd name="T6" fmla="*/ 89 w 120"/>
                  <a:gd name="T7" fmla="*/ 482 h 482"/>
                  <a:gd name="T8" fmla="*/ 120 w 120"/>
                  <a:gd name="T9" fmla="*/ 4 h 482"/>
                  <a:gd name="T10" fmla="*/ 112 w 120"/>
                  <a:gd name="T11" fmla="*/ 3 h 482"/>
                  <a:gd name="T12" fmla="*/ 23 w 120"/>
                  <a:gd name="T13" fmla="*/ 81 h 482"/>
                </a:gdLst>
                <a:ahLst/>
                <a:cxnLst>
                  <a:cxn ang="0">
                    <a:pos x="T0" y="T1"/>
                  </a:cxn>
                  <a:cxn ang="0">
                    <a:pos x="T2" y="T3"/>
                  </a:cxn>
                  <a:cxn ang="0">
                    <a:pos x="T4" y="T5"/>
                  </a:cxn>
                  <a:cxn ang="0">
                    <a:pos x="T6" y="T7"/>
                  </a:cxn>
                  <a:cxn ang="0">
                    <a:pos x="T8" y="T9"/>
                  </a:cxn>
                  <a:cxn ang="0">
                    <a:pos x="T10" y="T11"/>
                  </a:cxn>
                  <a:cxn ang="0">
                    <a:pos x="T12" y="T13"/>
                  </a:cxn>
                </a:cxnLst>
                <a:rect l="0" t="0" r="r" b="b"/>
                <a:pathLst>
                  <a:path w="120" h="482">
                    <a:moveTo>
                      <a:pt x="23" y="81"/>
                    </a:moveTo>
                    <a:cubicBezTo>
                      <a:pt x="3" y="393"/>
                      <a:pt x="3" y="393"/>
                      <a:pt x="3" y="393"/>
                    </a:cubicBezTo>
                    <a:cubicBezTo>
                      <a:pt x="0" y="439"/>
                      <a:pt x="35" y="479"/>
                      <a:pt x="81" y="482"/>
                    </a:cubicBezTo>
                    <a:cubicBezTo>
                      <a:pt x="84" y="482"/>
                      <a:pt x="86" y="482"/>
                      <a:pt x="89" y="482"/>
                    </a:cubicBezTo>
                    <a:cubicBezTo>
                      <a:pt x="120" y="4"/>
                      <a:pt x="120" y="4"/>
                      <a:pt x="120" y="4"/>
                    </a:cubicBezTo>
                    <a:cubicBezTo>
                      <a:pt x="117" y="4"/>
                      <a:pt x="115" y="3"/>
                      <a:pt x="112" y="3"/>
                    </a:cubicBezTo>
                    <a:cubicBezTo>
                      <a:pt x="66" y="0"/>
                      <a:pt x="26" y="35"/>
                      <a:pt x="23" y="81"/>
                    </a:cubicBezTo>
                    <a:close/>
                  </a:path>
                </a:pathLst>
              </a:custGeom>
              <a:solidFill>
                <a:srgbClr val="0049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10" name="Freeform 342">
                <a:extLst>
                  <a:ext uri="{FF2B5EF4-FFF2-40B4-BE49-F238E27FC236}">
                    <a16:creationId xmlns:a16="http://schemas.microsoft.com/office/drawing/2014/main" id="{590A2D49-07D5-4F12-8399-636D4AF86E3F}"/>
                  </a:ext>
                </a:extLst>
              </p:cNvPr>
              <p:cNvSpPr>
                <a:spLocks/>
              </p:cNvSpPr>
              <p:nvPr/>
            </p:nvSpPr>
            <p:spPr bwMode="auto">
              <a:xfrm>
                <a:off x="10341798" y="5020913"/>
                <a:ext cx="237138" cy="679151"/>
              </a:xfrm>
              <a:custGeom>
                <a:avLst/>
                <a:gdLst>
                  <a:gd name="T0" fmla="*/ 589 w 672"/>
                  <a:gd name="T1" fmla="*/ 1431 h 1919"/>
                  <a:gd name="T2" fmla="*/ 652 w 672"/>
                  <a:gd name="T3" fmla="*/ 458 h 1919"/>
                  <a:gd name="T4" fmla="*/ 180 w 672"/>
                  <a:gd name="T5" fmla="*/ 5 h 1919"/>
                  <a:gd name="T6" fmla="*/ 124 w 672"/>
                  <a:gd name="T7" fmla="*/ 0 h 1919"/>
                  <a:gd name="T8" fmla="*/ 123 w 672"/>
                  <a:gd name="T9" fmla="*/ 0 h 1919"/>
                  <a:gd name="T10" fmla="*/ 109 w 672"/>
                  <a:gd name="T11" fmla="*/ 225 h 1919"/>
                  <a:gd name="T12" fmla="*/ 179 w 672"/>
                  <a:gd name="T13" fmla="*/ 313 h 1919"/>
                  <a:gd name="T14" fmla="*/ 159 w 672"/>
                  <a:gd name="T15" fmla="*/ 625 h 1919"/>
                  <a:gd name="T16" fmla="*/ 78 w 672"/>
                  <a:gd name="T17" fmla="*/ 703 h 1919"/>
                  <a:gd name="T18" fmla="*/ 0 w 672"/>
                  <a:gd name="T19" fmla="*/ 1911 h 1919"/>
                  <a:gd name="T20" fmla="*/ 40 w 672"/>
                  <a:gd name="T21" fmla="*/ 1912 h 1919"/>
                  <a:gd name="T22" fmla="*/ 569 w 672"/>
                  <a:gd name="T23" fmla="*/ 1539 h 1919"/>
                  <a:gd name="T24" fmla="*/ 589 w 672"/>
                  <a:gd name="T25" fmla="*/ 1431 h 1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2" h="1919">
                    <a:moveTo>
                      <a:pt x="589" y="1431"/>
                    </a:moveTo>
                    <a:cubicBezTo>
                      <a:pt x="652" y="458"/>
                      <a:pt x="652" y="458"/>
                      <a:pt x="652" y="458"/>
                    </a:cubicBezTo>
                    <a:cubicBezTo>
                      <a:pt x="652" y="458"/>
                      <a:pt x="672" y="65"/>
                      <a:pt x="180" y="5"/>
                    </a:cubicBezTo>
                    <a:cubicBezTo>
                      <a:pt x="162" y="3"/>
                      <a:pt x="143" y="2"/>
                      <a:pt x="124" y="0"/>
                    </a:cubicBezTo>
                    <a:cubicBezTo>
                      <a:pt x="124" y="0"/>
                      <a:pt x="124" y="0"/>
                      <a:pt x="123" y="0"/>
                    </a:cubicBezTo>
                    <a:cubicBezTo>
                      <a:pt x="109" y="225"/>
                      <a:pt x="109" y="225"/>
                      <a:pt x="109" y="225"/>
                    </a:cubicBezTo>
                    <a:cubicBezTo>
                      <a:pt x="151" y="232"/>
                      <a:pt x="182" y="269"/>
                      <a:pt x="179" y="313"/>
                    </a:cubicBezTo>
                    <a:cubicBezTo>
                      <a:pt x="159" y="625"/>
                      <a:pt x="159" y="625"/>
                      <a:pt x="159" y="625"/>
                    </a:cubicBezTo>
                    <a:cubicBezTo>
                      <a:pt x="156" y="668"/>
                      <a:pt x="121" y="702"/>
                      <a:pt x="78" y="703"/>
                    </a:cubicBezTo>
                    <a:cubicBezTo>
                      <a:pt x="0" y="1911"/>
                      <a:pt x="0" y="1911"/>
                      <a:pt x="0" y="1911"/>
                    </a:cubicBezTo>
                    <a:cubicBezTo>
                      <a:pt x="14" y="1911"/>
                      <a:pt x="27" y="1912"/>
                      <a:pt x="40" y="1912"/>
                    </a:cubicBezTo>
                    <a:cubicBezTo>
                      <a:pt x="484" y="1919"/>
                      <a:pt x="558" y="1610"/>
                      <a:pt x="569" y="1539"/>
                    </a:cubicBezTo>
                    <a:cubicBezTo>
                      <a:pt x="587" y="1476"/>
                      <a:pt x="589" y="1431"/>
                      <a:pt x="589" y="14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11" name="Freeform 343">
                <a:extLst>
                  <a:ext uri="{FF2B5EF4-FFF2-40B4-BE49-F238E27FC236}">
                    <a16:creationId xmlns:a16="http://schemas.microsoft.com/office/drawing/2014/main" id="{ACB322AD-7808-400E-918A-BC05209C7392}"/>
                  </a:ext>
                </a:extLst>
              </p:cNvPr>
              <p:cNvSpPr>
                <a:spLocks/>
              </p:cNvSpPr>
              <p:nvPr/>
            </p:nvSpPr>
            <p:spPr bwMode="auto">
              <a:xfrm>
                <a:off x="10144989" y="5019300"/>
                <a:ext cx="240365" cy="679151"/>
              </a:xfrm>
              <a:custGeom>
                <a:avLst/>
                <a:gdLst>
                  <a:gd name="T0" fmla="*/ 628 w 681"/>
                  <a:gd name="T1" fmla="*/ 711 h 1919"/>
                  <a:gd name="T2" fmla="*/ 550 w 681"/>
                  <a:gd name="T3" fmla="*/ 622 h 1919"/>
                  <a:gd name="T4" fmla="*/ 570 w 681"/>
                  <a:gd name="T5" fmla="*/ 310 h 1919"/>
                  <a:gd name="T6" fmla="*/ 659 w 681"/>
                  <a:gd name="T7" fmla="*/ 232 h 1919"/>
                  <a:gd name="T8" fmla="*/ 667 w 681"/>
                  <a:gd name="T9" fmla="*/ 233 h 1919"/>
                  <a:gd name="T10" fmla="*/ 681 w 681"/>
                  <a:gd name="T11" fmla="*/ 8 h 1919"/>
                  <a:gd name="T12" fmla="*/ 632 w 681"/>
                  <a:gd name="T13" fmla="*/ 6 h 1919"/>
                  <a:gd name="T14" fmla="*/ 103 w 681"/>
                  <a:gd name="T15" fmla="*/ 380 h 1919"/>
                  <a:gd name="T16" fmla="*/ 83 w 681"/>
                  <a:gd name="T17" fmla="*/ 488 h 1919"/>
                  <a:gd name="T18" fmla="*/ 21 w 681"/>
                  <a:gd name="T19" fmla="*/ 1461 h 1919"/>
                  <a:gd name="T20" fmla="*/ 493 w 681"/>
                  <a:gd name="T21" fmla="*/ 1913 h 1919"/>
                  <a:gd name="T22" fmla="*/ 548 w 681"/>
                  <a:gd name="T23" fmla="*/ 1918 h 1919"/>
                  <a:gd name="T24" fmla="*/ 558 w 681"/>
                  <a:gd name="T25" fmla="*/ 1919 h 1919"/>
                  <a:gd name="T26" fmla="*/ 636 w 681"/>
                  <a:gd name="T27" fmla="*/ 711 h 1919"/>
                  <a:gd name="T28" fmla="*/ 628 w 681"/>
                  <a:gd name="T29" fmla="*/ 711 h 1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1" h="1919">
                    <a:moveTo>
                      <a:pt x="628" y="711"/>
                    </a:moveTo>
                    <a:cubicBezTo>
                      <a:pt x="582" y="708"/>
                      <a:pt x="547" y="668"/>
                      <a:pt x="550" y="622"/>
                    </a:cubicBezTo>
                    <a:cubicBezTo>
                      <a:pt x="570" y="310"/>
                      <a:pt x="570" y="310"/>
                      <a:pt x="570" y="310"/>
                    </a:cubicBezTo>
                    <a:cubicBezTo>
                      <a:pt x="573" y="264"/>
                      <a:pt x="613" y="229"/>
                      <a:pt x="659" y="232"/>
                    </a:cubicBezTo>
                    <a:cubicBezTo>
                      <a:pt x="662" y="232"/>
                      <a:pt x="664" y="233"/>
                      <a:pt x="667" y="233"/>
                    </a:cubicBezTo>
                    <a:cubicBezTo>
                      <a:pt x="681" y="8"/>
                      <a:pt x="681" y="8"/>
                      <a:pt x="681" y="8"/>
                    </a:cubicBezTo>
                    <a:cubicBezTo>
                      <a:pt x="665" y="7"/>
                      <a:pt x="648" y="7"/>
                      <a:pt x="632" y="6"/>
                    </a:cubicBezTo>
                    <a:cubicBezTo>
                      <a:pt x="189" y="0"/>
                      <a:pt x="114" y="308"/>
                      <a:pt x="103" y="380"/>
                    </a:cubicBezTo>
                    <a:cubicBezTo>
                      <a:pt x="85" y="442"/>
                      <a:pt x="83" y="488"/>
                      <a:pt x="83" y="488"/>
                    </a:cubicBezTo>
                    <a:cubicBezTo>
                      <a:pt x="21" y="1461"/>
                      <a:pt x="21" y="1461"/>
                      <a:pt x="21" y="1461"/>
                    </a:cubicBezTo>
                    <a:cubicBezTo>
                      <a:pt x="21" y="1461"/>
                      <a:pt x="0" y="1854"/>
                      <a:pt x="493" y="1913"/>
                    </a:cubicBezTo>
                    <a:cubicBezTo>
                      <a:pt x="511" y="1915"/>
                      <a:pt x="529" y="1917"/>
                      <a:pt x="548" y="1918"/>
                    </a:cubicBezTo>
                    <a:cubicBezTo>
                      <a:pt x="552" y="1918"/>
                      <a:pt x="555" y="1919"/>
                      <a:pt x="558" y="1919"/>
                    </a:cubicBezTo>
                    <a:cubicBezTo>
                      <a:pt x="636" y="711"/>
                      <a:pt x="636" y="711"/>
                      <a:pt x="636" y="711"/>
                    </a:cubicBezTo>
                    <a:cubicBezTo>
                      <a:pt x="633" y="711"/>
                      <a:pt x="631" y="711"/>
                      <a:pt x="628" y="711"/>
                    </a:cubicBezTo>
                    <a:close/>
                  </a:path>
                </a:pathLst>
              </a:custGeom>
              <a:solidFill>
                <a:srgbClr val="ECEE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12" name="Freeform 344">
                <a:extLst>
                  <a:ext uri="{FF2B5EF4-FFF2-40B4-BE49-F238E27FC236}">
                    <a16:creationId xmlns:a16="http://schemas.microsoft.com/office/drawing/2014/main" id="{77F3E876-C624-44B0-9BDD-711857DB482A}"/>
                  </a:ext>
                </a:extLst>
              </p:cNvPr>
              <p:cNvSpPr>
                <a:spLocks/>
              </p:cNvSpPr>
              <p:nvPr/>
            </p:nvSpPr>
            <p:spPr bwMode="auto">
              <a:xfrm>
                <a:off x="8564067" y="6009795"/>
                <a:ext cx="282307" cy="271015"/>
              </a:xfrm>
              <a:custGeom>
                <a:avLst/>
                <a:gdLst>
                  <a:gd name="T0" fmla="*/ 0 w 799"/>
                  <a:gd name="T1" fmla="*/ 0 h 766"/>
                  <a:gd name="T2" fmla="*/ 671 w 799"/>
                  <a:gd name="T3" fmla="*/ 0 h 766"/>
                  <a:gd name="T4" fmla="*/ 799 w 799"/>
                  <a:gd name="T5" fmla="*/ 128 h 766"/>
                  <a:gd name="T6" fmla="*/ 799 w 799"/>
                  <a:gd name="T7" fmla="*/ 638 h 766"/>
                  <a:gd name="T8" fmla="*/ 671 w 799"/>
                  <a:gd name="T9" fmla="*/ 766 h 766"/>
                  <a:gd name="T10" fmla="*/ 0 w 799"/>
                  <a:gd name="T11" fmla="*/ 766 h 766"/>
                  <a:gd name="T12" fmla="*/ 0 w 799"/>
                  <a:gd name="T13" fmla="*/ 592 h 766"/>
                  <a:gd name="T14" fmla="*/ 0 w 799"/>
                  <a:gd name="T15" fmla="*/ 0 h 7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9" h="766">
                    <a:moveTo>
                      <a:pt x="0" y="0"/>
                    </a:moveTo>
                    <a:cubicBezTo>
                      <a:pt x="671" y="0"/>
                      <a:pt x="671" y="0"/>
                      <a:pt x="671" y="0"/>
                    </a:cubicBezTo>
                    <a:cubicBezTo>
                      <a:pt x="741" y="0"/>
                      <a:pt x="799" y="57"/>
                      <a:pt x="799" y="128"/>
                    </a:cubicBezTo>
                    <a:cubicBezTo>
                      <a:pt x="799" y="638"/>
                      <a:pt x="799" y="638"/>
                      <a:pt x="799" y="638"/>
                    </a:cubicBezTo>
                    <a:cubicBezTo>
                      <a:pt x="799" y="709"/>
                      <a:pt x="741" y="766"/>
                      <a:pt x="671" y="766"/>
                    </a:cubicBezTo>
                    <a:cubicBezTo>
                      <a:pt x="0" y="766"/>
                      <a:pt x="0" y="766"/>
                      <a:pt x="0" y="766"/>
                    </a:cubicBezTo>
                    <a:cubicBezTo>
                      <a:pt x="0" y="592"/>
                      <a:pt x="0" y="592"/>
                      <a:pt x="0" y="592"/>
                    </a:cubicBezTo>
                    <a:lnTo>
                      <a:pt x="0" y="0"/>
                    </a:lnTo>
                    <a:close/>
                  </a:path>
                </a:pathLst>
              </a:custGeom>
              <a:solidFill>
                <a:srgbClr val="A7D7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13" name="Freeform 345">
                <a:extLst>
                  <a:ext uri="{FF2B5EF4-FFF2-40B4-BE49-F238E27FC236}">
                    <a16:creationId xmlns:a16="http://schemas.microsoft.com/office/drawing/2014/main" id="{26667F2A-96CB-40BD-8586-6F0EF2E1C3D5}"/>
                  </a:ext>
                </a:extLst>
              </p:cNvPr>
              <p:cNvSpPr>
                <a:spLocks/>
              </p:cNvSpPr>
              <p:nvPr/>
            </p:nvSpPr>
            <p:spPr bwMode="auto">
              <a:xfrm>
                <a:off x="8281760" y="6009795"/>
                <a:ext cx="282307" cy="271015"/>
              </a:xfrm>
              <a:custGeom>
                <a:avLst/>
                <a:gdLst>
                  <a:gd name="T0" fmla="*/ 128 w 799"/>
                  <a:gd name="T1" fmla="*/ 0 h 766"/>
                  <a:gd name="T2" fmla="*/ 799 w 799"/>
                  <a:gd name="T3" fmla="*/ 0 h 766"/>
                  <a:gd name="T4" fmla="*/ 799 w 799"/>
                  <a:gd name="T5" fmla="*/ 592 h 766"/>
                  <a:gd name="T6" fmla="*/ 799 w 799"/>
                  <a:gd name="T7" fmla="*/ 766 h 766"/>
                  <a:gd name="T8" fmla="*/ 128 w 799"/>
                  <a:gd name="T9" fmla="*/ 766 h 766"/>
                  <a:gd name="T10" fmla="*/ 0 w 799"/>
                  <a:gd name="T11" fmla="*/ 638 h 766"/>
                  <a:gd name="T12" fmla="*/ 0 w 799"/>
                  <a:gd name="T13" fmla="*/ 128 h 766"/>
                  <a:gd name="T14" fmla="*/ 128 w 799"/>
                  <a:gd name="T15" fmla="*/ 0 h 7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9" h="766">
                    <a:moveTo>
                      <a:pt x="128" y="0"/>
                    </a:moveTo>
                    <a:cubicBezTo>
                      <a:pt x="799" y="0"/>
                      <a:pt x="799" y="0"/>
                      <a:pt x="799" y="0"/>
                    </a:cubicBezTo>
                    <a:cubicBezTo>
                      <a:pt x="799" y="592"/>
                      <a:pt x="799" y="592"/>
                      <a:pt x="799" y="592"/>
                    </a:cubicBezTo>
                    <a:cubicBezTo>
                      <a:pt x="799" y="766"/>
                      <a:pt x="799" y="766"/>
                      <a:pt x="799" y="766"/>
                    </a:cubicBezTo>
                    <a:cubicBezTo>
                      <a:pt x="128" y="766"/>
                      <a:pt x="128" y="766"/>
                      <a:pt x="128" y="766"/>
                    </a:cubicBezTo>
                    <a:cubicBezTo>
                      <a:pt x="57" y="766"/>
                      <a:pt x="0" y="709"/>
                      <a:pt x="0" y="638"/>
                    </a:cubicBezTo>
                    <a:cubicBezTo>
                      <a:pt x="0" y="128"/>
                      <a:pt x="0" y="128"/>
                      <a:pt x="0" y="128"/>
                    </a:cubicBezTo>
                    <a:cubicBezTo>
                      <a:pt x="0" y="57"/>
                      <a:pt x="57" y="0"/>
                      <a:pt x="128" y="0"/>
                    </a:cubicBezTo>
                    <a:close/>
                  </a:path>
                </a:pathLst>
              </a:custGeom>
              <a:solidFill>
                <a:srgbClr val="8FBB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14" name="Freeform 346">
                <a:extLst>
                  <a:ext uri="{FF2B5EF4-FFF2-40B4-BE49-F238E27FC236}">
                    <a16:creationId xmlns:a16="http://schemas.microsoft.com/office/drawing/2014/main" id="{A3420BE4-964E-43A4-A6BE-F694F7CCF448}"/>
                  </a:ext>
                </a:extLst>
              </p:cNvPr>
              <p:cNvSpPr>
                <a:spLocks/>
              </p:cNvSpPr>
              <p:nvPr/>
            </p:nvSpPr>
            <p:spPr bwMode="auto">
              <a:xfrm>
                <a:off x="8246270" y="4991875"/>
                <a:ext cx="861441" cy="963072"/>
              </a:xfrm>
              <a:custGeom>
                <a:avLst/>
                <a:gdLst>
                  <a:gd name="T0" fmla="*/ 2134 w 2437"/>
                  <a:gd name="T1" fmla="*/ 1392 h 2722"/>
                  <a:gd name="T2" fmla="*/ 1802 w 2437"/>
                  <a:gd name="T3" fmla="*/ 1693 h 2722"/>
                  <a:gd name="T4" fmla="*/ 1710 w 2437"/>
                  <a:gd name="T5" fmla="*/ 1732 h 2722"/>
                  <a:gd name="T6" fmla="*/ 1733 w 2437"/>
                  <a:gd name="T7" fmla="*/ 1466 h 2722"/>
                  <a:gd name="T8" fmla="*/ 1830 w 2437"/>
                  <a:gd name="T9" fmla="*/ 421 h 2722"/>
                  <a:gd name="T10" fmla="*/ 1841 w 2437"/>
                  <a:gd name="T11" fmla="*/ 299 h 2722"/>
                  <a:gd name="T12" fmla="*/ 1473 w 2437"/>
                  <a:gd name="T13" fmla="*/ 220 h 2722"/>
                  <a:gd name="T14" fmla="*/ 1375 w 2437"/>
                  <a:gd name="T15" fmla="*/ 1205 h 2722"/>
                  <a:gd name="T16" fmla="*/ 1354 w 2437"/>
                  <a:gd name="T17" fmla="*/ 1424 h 2722"/>
                  <a:gd name="T18" fmla="*/ 1296 w 2437"/>
                  <a:gd name="T19" fmla="*/ 1409 h 2722"/>
                  <a:gd name="T20" fmla="*/ 1320 w 2437"/>
                  <a:gd name="T21" fmla="*/ 275 h 2722"/>
                  <a:gd name="T22" fmla="*/ 991 w 2437"/>
                  <a:gd name="T23" fmla="*/ 161 h 2722"/>
                  <a:gd name="T24" fmla="*/ 951 w 2437"/>
                  <a:gd name="T25" fmla="*/ 257 h 2722"/>
                  <a:gd name="T26" fmla="*/ 935 w 2437"/>
                  <a:gd name="T27" fmla="*/ 1157 h 2722"/>
                  <a:gd name="T28" fmla="*/ 928 w 2437"/>
                  <a:gd name="T29" fmla="*/ 1382 h 2722"/>
                  <a:gd name="T30" fmla="*/ 886 w 2437"/>
                  <a:gd name="T31" fmla="*/ 1382 h 2722"/>
                  <a:gd name="T32" fmla="*/ 884 w 2437"/>
                  <a:gd name="T33" fmla="*/ 1187 h 2722"/>
                  <a:gd name="T34" fmla="*/ 881 w 2437"/>
                  <a:gd name="T35" fmla="*/ 385 h 2722"/>
                  <a:gd name="T36" fmla="*/ 645 w 2437"/>
                  <a:gd name="T37" fmla="*/ 231 h 2722"/>
                  <a:gd name="T38" fmla="*/ 512 w 2437"/>
                  <a:gd name="T39" fmla="*/ 394 h 2722"/>
                  <a:gd name="T40" fmla="*/ 517 w 2437"/>
                  <a:gd name="T41" fmla="*/ 1411 h 2722"/>
                  <a:gd name="T42" fmla="*/ 425 w 2437"/>
                  <a:gd name="T43" fmla="*/ 1423 h 2722"/>
                  <a:gd name="T44" fmla="*/ 421 w 2437"/>
                  <a:gd name="T45" fmla="*/ 1276 h 2722"/>
                  <a:gd name="T46" fmla="*/ 419 w 2437"/>
                  <a:gd name="T47" fmla="*/ 1211 h 2722"/>
                  <a:gd name="T48" fmla="*/ 425 w 2437"/>
                  <a:gd name="T49" fmla="*/ 1207 h 2722"/>
                  <a:gd name="T50" fmla="*/ 420 w 2437"/>
                  <a:gd name="T51" fmla="*/ 1167 h 2722"/>
                  <a:gd name="T52" fmla="*/ 387 w 2437"/>
                  <a:gd name="T53" fmla="*/ 747 h 2722"/>
                  <a:gd name="T54" fmla="*/ 382 w 2437"/>
                  <a:gd name="T55" fmla="*/ 672 h 2722"/>
                  <a:gd name="T56" fmla="*/ 357 w 2437"/>
                  <a:gd name="T57" fmla="*/ 572 h 2722"/>
                  <a:gd name="T58" fmla="*/ 6 w 2437"/>
                  <a:gd name="T59" fmla="*/ 656 h 2722"/>
                  <a:gd name="T60" fmla="*/ 21 w 2437"/>
                  <a:gd name="T61" fmla="*/ 971 h 2722"/>
                  <a:gd name="T62" fmla="*/ 39 w 2437"/>
                  <a:gd name="T63" fmla="*/ 1214 h 2722"/>
                  <a:gd name="T64" fmla="*/ 55 w 2437"/>
                  <a:gd name="T65" fmla="*/ 1537 h 2722"/>
                  <a:gd name="T66" fmla="*/ 117 w 2437"/>
                  <a:gd name="T67" fmla="*/ 2071 h 2722"/>
                  <a:gd name="T68" fmla="*/ 116 w 2437"/>
                  <a:gd name="T69" fmla="*/ 2071 h 2722"/>
                  <a:gd name="T70" fmla="*/ 141 w 2437"/>
                  <a:gd name="T71" fmla="*/ 2437 h 2722"/>
                  <a:gd name="T72" fmla="*/ 426 w 2437"/>
                  <a:gd name="T73" fmla="*/ 2722 h 2722"/>
                  <a:gd name="T74" fmla="*/ 1535 w 2437"/>
                  <a:gd name="T75" fmla="*/ 2722 h 2722"/>
                  <a:gd name="T76" fmla="*/ 1618 w 2437"/>
                  <a:gd name="T77" fmla="*/ 2673 h 2722"/>
                  <a:gd name="T78" fmla="*/ 1699 w 2437"/>
                  <a:gd name="T79" fmla="*/ 2472 h 2722"/>
                  <a:gd name="T80" fmla="*/ 1869 w 2437"/>
                  <a:gd name="T81" fmla="*/ 2237 h 2722"/>
                  <a:gd name="T82" fmla="*/ 2378 w 2437"/>
                  <a:gd name="T83" fmla="*/ 1579 h 2722"/>
                  <a:gd name="T84" fmla="*/ 2134 w 2437"/>
                  <a:gd name="T85" fmla="*/ 1392 h 2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37" h="2722">
                    <a:moveTo>
                      <a:pt x="2134" y="1392"/>
                    </a:moveTo>
                    <a:cubicBezTo>
                      <a:pt x="1983" y="1492"/>
                      <a:pt x="1932" y="1593"/>
                      <a:pt x="1802" y="1693"/>
                    </a:cubicBezTo>
                    <a:cubicBezTo>
                      <a:pt x="1757" y="1727"/>
                      <a:pt x="1728" y="1738"/>
                      <a:pt x="1710" y="1732"/>
                    </a:cubicBezTo>
                    <a:cubicBezTo>
                      <a:pt x="1716" y="1654"/>
                      <a:pt x="1725" y="1564"/>
                      <a:pt x="1733" y="1466"/>
                    </a:cubicBezTo>
                    <a:cubicBezTo>
                      <a:pt x="1766" y="1106"/>
                      <a:pt x="1808" y="652"/>
                      <a:pt x="1830" y="421"/>
                    </a:cubicBezTo>
                    <a:cubicBezTo>
                      <a:pt x="1835" y="367"/>
                      <a:pt x="1839" y="324"/>
                      <a:pt x="1841" y="299"/>
                    </a:cubicBezTo>
                    <a:cubicBezTo>
                      <a:pt x="1870" y="0"/>
                      <a:pt x="1501" y="16"/>
                      <a:pt x="1473" y="220"/>
                    </a:cubicBezTo>
                    <a:cubicBezTo>
                      <a:pt x="1460" y="316"/>
                      <a:pt x="1417" y="762"/>
                      <a:pt x="1375" y="1205"/>
                    </a:cubicBezTo>
                    <a:cubicBezTo>
                      <a:pt x="1368" y="1278"/>
                      <a:pt x="1361" y="1352"/>
                      <a:pt x="1354" y="1424"/>
                    </a:cubicBezTo>
                    <a:cubicBezTo>
                      <a:pt x="1337" y="1419"/>
                      <a:pt x="1318" y="1414"/>
                      <a:pt x="1296" y="1409"/>
                    </a:cubicBezTo>
                    <a:cubicBezTo>
                      <a:pt x="1302" y="1297"/>
                      <a:pt x="1309" y="415"/>
                      <a:pt x="1320" y="275"/>
                    </a:cubicBezTo>
                    <a:cubicBezTo>
                      <a:pt x="1334" y="85"/>
                      <a:pt x="1090" y="51"/>
                      <a:pt x="991" y="161"/>
                    </a:cubicBezTo>
                    <a:cubicBezTo>
                      <a:pt x="969" y="186"/>
                      <a:pt x="954" y="218"/>
                      <a:pt x="951" y="257"/>
                    </a:cubicBezTo>
                    <a:cubicBezTo>
                      <a:pt x="948" y="305"/>
                      <a:pt x="942" y="835"/>
                      <a:pt x="935" y="1157"/>
                    </a:cubicBezTo>
                    <a:cubicBezTo>
                      <a:pt x="933" y="1261"/>
                      <a:pt x="931" y="1343"/>
                      <a:pt x="928" y="1382"/>
                    </a:cubicBezTo>
                    <a:cubicBezTo>
                      <a:pt x="914" y="1382"/>
                      <a:pt x="900" y="1382"/>
                      <a:pt x="886" y="1382"/>
                    </a:cubicBezTo>
                    <a:cubicBezTo>
                      <a:pt x="885" y="1354"/>
                      <a:pt x="884" y="1282"/>
                      <a:pt x="884" y="1187"/>
                    </a:cubicBezTo>
                    <a:cubicBezTo>
                      <a:pt x="882" y="921"/>
                      <a:pt x="881" y="483"/>
                      <a:pt x="881" y="385"/>
                    </a:cubicBezTo>
                    <a:cubicBezTo>
                      <a:pt x="881" y="246"/>
                      <a:pt x="751" y="200"/>
                      <a:pt x="645" y="231"/>
                    </a:cubicBezTo>
                    <a:cubicBezTo>
                      <a:pt x="573" y="252"/>
                      <a:pt x="512" y="308"/>
                      <a:pt x="512" y="394"/>
                    </a:cubicBezTo>
                    <a:cubicBezTo>
                      <a:pt x="512" y="460"/>
                      <a:pt x="515" y="1250"/>
                      <a:pt x="517" y="1411"/>
                    </a:cubicBezTo>
                    <a:cubicBezTo>
                      <a:pt x="487" y="1415"/>
                      <a:pt x="456" y="1418"/>
                      <a:pt x="425" y="1423"/>
                    </a:cubicBezTo>
                    <a:cubicBezTo>
                      <a:pt x="421" y="1276"/>
                      <a:pt x="421" y="1276"/>
                      <a:pt x="421" y="1276"/>
                    </a:cubicBezTo>
                    <a:cubicBezTo>
                      <a:pt x="419" y="1211"/>
                      <a:pt x="419" y="1211"/>
                      <a:pt x="419" y="1211"/>
                    </a:cubicBezTo>
                    <a:cubicBezTo>
                      <a:pt x="421" y="1209"/>
                      <a:pt x="423" y="1208"/>
                      <a:pt x="425" y="1207"/>
                    </a:cubicBezTo>
                    <a:cubicBezTo>
                      <a:pt x="423" y="1194"/>
                      <a:pt x="421" y="1181"/>
                      <a:pt x="420" y="1167"/>
                    </a:cubicBezTo>
                    <a:cubicBezTo>
                      <a:pt x="403" y="983"/>
                      <a:pt x="400" y="934"/>
                      <a:pt x="387" y="747"/>
                    </a:cubicBezTo>
                    <a:cubicBezTo>
                      <a:pt x="385" y="722"/>
                      <a:pt x="384" y="696"/>
                      <a:pt x="382" y="672"/>
                    </a:cubicBezTo>
                    <a:cubicBezTo>
                      <a:pt x="379" y="632"/>
                      <a:pt x="370" y="599"/>
                      <a:pt x="357" y="572"/>
                    </a:cubicBezTo>
                    <a:cubicBezTo>
                      <a:pt x="271" y="395"/>
                      <a:pt x="0" y="477"/>
                      <a:pt x="6" y="656"/>
                    </a:cubicBezTo>
                    <a:cubicBezTo>
                      <a:pt x="8" y="730"/>
                      <a:pt x="14" y="842"/>
                      <a:pt x="21" y="971"/>
                    </a:cubicBezTo>
                    <a:cubicBezTo>
                      <a:pt x="28" y="1097"/>
                      <a:pt x="29" y="1078"/>
                      <a:pt x="39" y="1214"/>
                    </a:cubicBezTo>
                    <a:cubicBezTo>
                      <a:pt x="39" y="1215"/>
                      <a:pt x="41" y="1348"/>
                      <a:pt x="55" y="1537"/>
                    </a:cubicBezTo>
                    <a:cubicBezTo>
                      <a:pt x="66" y="1691"/>
                      <a:pt x="85" y="1883"/>
                      <a:pt x="117" y="2071"/>
                    </a:cubicBezTo>
                    <a:cubicBezTo>
                      <a:pt x="116" y="2071"/>
                      <a:pt x="116" y="2071"/>
                      <a:pt x="116" y="2071"/>
                    </a:cubicBezTo>
                    <a:cubicBezTo>
                      <a:pt x="141" y="2437"/>
                      <a:pt x="141" y="2437"/>
                      <a:pt x="141" y="2437"/>
                    </a:cubicBezTo>
                    <a:cubicBezTo>
                      <a:pt x="141" y="2594"/>
                      <a:pt x="269" y="2722"/>
                      <a:pt x="426" y="2722"/>
                    </a:cubicBezTo>
                    <a:cubicBezTo>
                      <a:pt x="1535" y="2722"/>
                      <a:pt x="1535" y="2722"/>
                      <a:pt x="1535" y="2722"/>
                    </a:cubicBezTo>
                    <a:cubicBezTo>
                      <a:pt x="1569" y="2722"/>
                      <a:pt x="1601" y="2703"/>
                      <a:pt x="1618" y="2673"/>
                    </a:cubicBezTo>
                    <a:cubicBezTo>
                      <a:pt x="1699" y="2472"/>
                      <a:pt x="1699" y="2472"/>
                      <a:pt x="1699" y="2472"/>
                    </a:cubicBezTo>
                    <a:cubicBezTo>
                      <a:pt x="1754" y="2404"/>
                      <a:pt x="1818" y="2319"/>
                      <a:pt x="1869" y="2237"/>
                    </a:cubicBezTo>
                    <a:cubicBezTo>
                      <a:pt x="2017" y="1994"/>
                      <a:pt x="2247" y="1740"/>
                      <a:pt x="2378" y="1579"/>
                    </a:cubicBezTo>
                    <a:cubicBezTo>
                      <a:pt x="2437" y="1507"/>
                      <a:pt x="2284" y="1291"/>
                      <a:pt x="2134" y="1392"/>
                    </a:cubicBezTo>
                    <a:close/>
                  </a:path>
                </a:pathLst>
              </a:custGeom>
              <a:solidFill>
                <a:srgbClr val="F5D2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15" name="Freeform 347">
                <a:extLst>
                  <a:ext uri="{FF2B5EF4-FFF2-40B4-BE49-F238E27FC236}">
                    <a16:creationId xmlns:a16="http://schemas.microsoft.com/office/drawing/2014/main" id="{FD7F46A1-0B03-4A47-BCC0-02A1E117F02B}"/>
                  </a:ext>
                </a:extLst>
              </p:cNvPr>
              <p:cNvSpPr>
                <a:spLocks/>
              </p:cNvSpPr>
              <p:nvPr/>
            </p:nvSpPr>
            <p:spPr bwMode="auto">
              <a:xfrm>
                <a:off x="10099820" y="5030592"/>
                <a:ext cx="924355" cy="1072768"/>
              </a:xfrm>
              <a:custGeom>
                <a:avLst/>
                <a:gdLst>
                  <a:gd name="T0" fmla="*/ 322 w 2614"/>
                  <a:gd name="T1" fmla="*/ 1286 h 3030"/>
                  <a:gd name="T2" fmla="*/ 571 w 2614"/>
                  <a:gd name="T3" fmla="*/ 1659 h 3030"/>
                  <a:gd name="T4" fmla="*/ 650 w 2614"/>
                  <a:gd name="T5" fmla="*/ 1719 h 3030"/>
                  <a:gd name="T6" fmla="*/ 692 w 2614"/>
                  <a:gd name="T7" fmla="*/ 1455 h 3030"/>
                  <a:gd name="T8" fmla="*/ 853 w 2614"/>
                  <a:gd name="T9" fmla="*/ 419 h 3030"/>
                  <a:gd name="T10" fmla="*/ 872 w 2614"/>
                  <a:gd name="T11" fmla="*/ 297 h 3030"/>
                  <a:gd name="T12" fmla="*/ 1248 w 2614"/>
                  <a:gd name="T13" fmla="*/ 311 h 3030"/>
                  <a:gd name="T14" fmla="*/ 1104 w 2614"/>
                  <a:gd name="T15" fmla="*/ 1289 h 3030"/>
                  <a:gd name="T16" fmla="*/ 1070 w 2614"/>
                  <a:gd name="T17" fmla="*/ 1507 h 3030"/>
                  <a:gd name="T18" fmla="*/ 1130 w 2614"/>
                  <a:gd name="T19" fmla="*/ 1507 h 3030"/>
                  <a:gd name="T20" fmla="*/ 1383 w 2614"/>
                  <a:gd name="T21" fmla="*/ 401 h 3030"/>
                  <a:gd name="T22" fmla="*/ 1730 w 2614"/>
                  <a:gd name="T23" fmla="*/ 370 h 3030"/>
                  <a:gd name="T24" fmla="*/ 1745 w 2614"/>
                  <a:gd name="T25" fmla="*/ 473 h 3030"/>
                  <a:gd name="T26" fmla="*/ 1542 w 2614"/>
                  <a:gd name="T27" fmla="*/ 1350 h 3030"/>
                  <a:gd name="T28" fmla="*/ 1494 w 2614"/>
                  <a:gd name="T29" fmla="*/ 1569 h 3030"/>
                  <a:gd name="T30" fmla="*/ 1535 w 2614"/>
                  <a:gd name="T31" fmla="*/ 1581 h 3030"/>
                  <a:gd name="T32" fmla="*/ 1584 w 2614"/>
                  <a:gd name="T33" fmla="*/ 1392 h 3030"/>
                  <a:gd name="T34" fmla="*/ 1782 w 2614"/>
                  <a:gd name="T35" fmla="*/ 614 h 3030"/>
                  <a:gd name="T36" fmla="*/ 2049 w 2614"/>
                  <a:gd name="T37" fmla="*/ 523 h 3030"/>
                  <a:gd name="T38" fmla="*/ 2137 w 2614"/>
                  <a:gd name="T39" fmla="*/ 713 h 3030"/>
                  <a:gd name="T40" fmla="*/ 1885 w 2614"/>
                  <a:gd name="T41" fmla="*/ 1698 h 3030"/>
                  <a:gd name="T42" fmla="*/ 1972 w 2614"/>
                  <a:gd name="T43" fmla="*/ 1732 h 3030"/>
                  <a:gd name="T44" fmla="*/ 2011 w 2614"/>
                  <a:gd name="T45" fmla="*/ 1591 h 3030"/>
                  <a:gd name="T46" fmla="*/ 2029 w 2614"/>
                  <a:gd name="T47" fmla="*/ 1528 h 3030"/>
                  <a:gd name="T48" fmla="*/ 2025 w 2614"/>
                  <a:gd name="T49" fmla="*/ 1523 h 3030"/>
                  <a:gd name="T50" fmla="*/ 2039 w 2614"/>
                  <a:gd name="T51" fmla="*/ 1485 h 3030"/>
                  <a:gd name="T52" fmla="*/ 2173 w 2614"/>
                  <a:gd name="T53" fmla="*/ 1086 h 3030"/>
                  <a:gd name="T54" fmla="*/ 2196 w 2614"/>
                  <a:gd name="T55" fmla="*/ 1014 h 3030"/>
                  <a:gd name="T56" fmla="*/ 2245 w 2614"/>
                  <a:gd name="T57" fmla="*/ 924 h 3030"/>
                  <a:gd name="T58" fmla="*/ 2565 w 2614"/>
                  <a:gd name="T59" fmla="*/ 1090 h 3030"/>
                  <a:gd name="T60" fmla="*/ 2474 w 2614"/>
                  <a:gd name="T61" fmla="*/ 1392 h 3030"/>
                  <a:gd name="T62" fmla="*/ 2397 w 2614"/>
                  <a:gd name="T63" fmla="*/ 1624 h 3030"/>
                  <a:gd name="T64" fmla="*/ 2303 w 2614"/>
                  <a:gd name="T65" fmla="*/ 1933 h 3030"/>
                  <a:gd name="T66" fmla="*/ 2113 w 2614"/>
                  <a:gd name="T67" fmla="*/ 2436 h 3030"/>
                  <a:gd name="T68" fmla="*/ 2113 w 2614"/>
                  <a:gd name="T69" fmla="*/ 2436 h 3030"/>
                  <a:gd name="T70" fmla="*/ 2000 w 2614"/>
                  <a:gd name="T71" fmla="*/ 2785 h 3030"/>
                  <a:gd name="T72" fmla="*/ 1654 w 2614"/>
                  <a:gd name="T73" fmla="*/ 2992 h 3030"/>
                  <a:gd name="T74" fmla="*/ 579 w 2614"/>
                  <a:gd name="T75" fmla="*/ 2722 h 3030"/>
                  <a:gd name="T76" fmla="*/ 510 w 2614"/>
                  <a:gd name="T77" fmla="*/ 2654 h 3030"/>
                  <a:gd name="T78" fmla="*/ 480 w 2614"/>
                  <a:gd name="T79" fmla="*/ 2439 h 3030"/>
                  <a:gd name="T80" fmla="*/ 373 w 2614"/>
                  <a:gd name="T81" fmla="*/ 2170 h 3030"/>
                  <a:gd name="T82" fmla="*/ 39 w 2614"/>
                  <a:gd name="T83" fmla="*/ 1408 h 3030"/>
                  <a:gd name="T84" fmla="*/ 322 w 2614"/>
                  <a:gd name="T85" fmla="*/ 1286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14" h="3030">
                    <a:moveTo>
                      <a:pt x="322" y="1286"/>
                    </a:moveTo>
                    <a:cubicBezTo>
                      <a:pt x="444" y="1420"/>
                      <a:pt x="468" y="1530"/>
                      <a:pt x="571" y="1659"/>
                    </a:cubicBezTo>
                    <a:cubicBezTo>
                      <a:pt x="605" y="1703"/>
                      <a:pt x="631" y="1720"/>
                      <a:pt x="650" y="1719"/>
                    </a:cubicBezTo>
                    <a:cubicBezTo>
                      <a:pt x="663" y="1642"/>
                      <a:pt x="677" y="1552"/>
                      <a:pt x="692" y="1455"/>
                    </a:cubicBezTo>
                    <a:cubicBezTo>
                      <a:pt x="748" y="1098"/>
                      <a:pt x="818" y="648"/>
                      <a:pt x="853" y="419"/>
                    </a:cubicBezTo>
                    <a:cubicBezTo>
                      <a:pt x="862" y="364"/>
                      <a:pt x="868" y="322"/>
                      <a:pt x="872" y="297"/>
                    </a:cubicBezTo>
                    <a:cubicBezTo>
                      <a:pt x="917" y="0"/>
                      <a:pt x="1271" y="106"/>
                      <a:pt x="1248" y="311"/>
                    </a:cubicBezTo>
                    <a:cubicBezTo>
                      <a:pt x="1238" y="406"/>
                      <a:pt x="1171" y="850"/>
                      <a:pt x="1104" y="1289"/>
                    </a:cubicBezTo>
                    <a:cubicBezTo>
                      <a:pt x="1092" y="1362"/>
                      <a:pt x="1081" y="1436"/>
                      <a:pt x="1070" y="1507"/>
                    </a:cubicBezTo>
                    <a:cubicBezTo>
                      <a:pt x="1088" y="1506"/>
                      <a:pt x="1108" y="1506"/>
                      <a:pt x="1130" y="1507"/>
                    </a:cubicBezTo>
                    <a:cubicBezTo>
                      <a:pt x="1152" y="1397"/>
                      <a:pt x="1359" y="539"/>
                      <a:pt x="1383" y="401"/>
                    </a:cubicBezTo>
                    <a:cubicBezTo>
                      <a:pt x="1416" y="213"/>
                      <a:pt x="1660" y="240"/>
                      <a:pt x="1730" y="370"/>
                    </a:cubicBezTo>
                    <a:cubicBezTo>
                      <a:pt x="1745" y="400"/>
                      <a:pt x="1752" y="434"/>
                      <a:pt x="1745" y="473"/>
                    </a:cubicBezTo>
                    <a:cubicBezTo>
                      <a:pt x="1737" y="521"/>
                      <a:pt x="1614" y="1036"/>
                      <a:pt x="1542" y="1350"/>
                    </a:cubicBezTo>
                    <a:cubicBezTo>
                      <a:pt x="1519" y="1451"/>
                      <a:pt x="1501" y="1532"/>
                      <a:pt x="1494" y="1569"/>
                    </a:cubicBezTo>
                    <a:cubicBezTo>
                      <a:pt x="1507" y="1573"/>
                      <a:pt x="1521" y="1577"/>
                      <a:pt x="1535" y="1581"/>
                    </a:cubicBezTo>
                    <a:cubicBezTo>
                      <a:pt x="1542" y="1554"/>
                      <a:pt x="1560" y="1483"/>
                      <a:pt x="1584" y="1392"/>
                    </a:cubicBezTo>
                    <a:cubicBezTo>
                      <a:pt x="1650" y="1134"/>
                      <a:pt x="1758" y="709"/>
                      <a:pt x="1782" y="614"/>
                    </a:cubicBezTo>
                    <a:cubicBezTo>
                      <a:pt x="1816" y="480"/>
                      <a:pt x="1953" y="467"/>
                      <a:pt x="2049" y="523"/>
                    </a:cubicBezTo>
                    <a:cubicBezTo>
                      <a:pt x="2113" y="560"/>
                      <a:pt x="2158" y="630"/>
                      <a:pt x="2137" y="713"/>
                    </a:cubicBezTo>
                    <a:cubicBezTo>
                      <a:pt x="2121" y="777"/>
                      <a:pt x="1927" y="1543"/>
                      <a:pt x="1885" y="1698"/>
                    </a:cubicBezTo>
                    <a:cubicBezTo>
                      <a:pt x="1913" y="1709"/>
                      <a:pt x="1942" y="1720"/>
                      <a:pt x="1972" y="1732"/>
                    </a:cubicBezTo>
                    <a:cubicBezTo>
                      <a:pt x="2011" y="1591"/>
                      <a:pt x="2011" y="1591"/>
                      <a:pt x="2011" y="1591"/>
                    </a:cubicBezTo>
                    <a:cubicBezTo>
                      <a:pt x="2029" y="1528"/>
                      <a:pt x="2029" y="1528"/>
                      <a:pt x="2029" y="1528"/>
                    </a:cubicBezTo>
                    <a:cubicBezTo>
                      <a:pt x="2028" y="1526"/>
                      <a:pt x="2026" y="1524"/>
                      <a:pt x="2025" y="1523"/>
                    </a:cubicBezTo>
                    <a:cubicBezTo>
                      <a:pt x="2029" y="1511"/>
                      <a:pt x="2034" y="1499"/>
                      <a:pt x="2039" y="1485"/>
                    </a:cubicBezTo>
                    <a:cubicBezTo>
                      <a:pt x="2100" y="1311"/>
                      <a:pt x="2115" y="1264"/>
                      <a:pt x="2173" y="1086"/>
                    </a:cubicBezTo>
                    <a:cubicBezTo>
                      <a:pt x="2181" y="1062"/>
                      <a:pt x="2189" y="1038"/>
                      <a:pt x="2196" y="1014"/>
                    </a:cubicBezTo>
                    <a:cubicBezTo>
                      <a:pt x="2209" y="976"/>
                      <a:pt x="2225" y="947"/>
                      <a:pt x="2245" y="924"/>
                    </a:cubicBezTo>
                    <a:cubicBezTo>
                      <a:pt x="2371" y="773"/>
                      <a:pt x="2614" y="918"/>
                      <a:pt x="2565" y="1090"/>
                    </a:cubicBezTo>
                    <a:cubicBezTo>
                      <a:pt x="2545" y="1162"/>
                      <a:pt x="2512" y="1269"/>
                      <a:pt x="2474" y="1392"/>
                    </a:cubicBezTo>
                    <a:cubicBezTo>
                      <a:pt x="2436" y="1513"/>
                      <a:pt x="2439" y="1494"/>
                      <a:pt x="2397" y="1624"/>
                    </a:cubicBezTo>
                    <a:cubicBezTo>
                      <a:pt x="2396" y="1625"/>
                      <a:pt x="2362" y="1753"/>
                      <a:pt x="2303" y="1933"/>
                    </a:cubicBezTo>
                    <a:cubicBezTo>
                      <a:pt x="2254" y="2080"/>
                      <a:pt x="2189" y="2262"/>
                      <a:pt x="2113" y="2436"/>
                    </a:cubicBezTo>
                    <a:cubicBezTo>
                      <a:pt x="2113" y="2436"/>
                      <a:pt x="2113" y="2436"/>
                      <a:pt x="2113" y="2436"/>
                    </a:cubicBezTo>
                    <a:cubicBezTo>
                      <a:pt x="2000" y="2785"/>
                      <a:pt x="2000" y="2785"/>
                      <a:pt x="2000" y="2785"/>
                    </a:cubicBezTo>
                    <a:cubicBezTo>
                      <a:pt x="1961" y="2938"/>
                      <a:pt x="1806" y="3030"/>
                      <a:pt x="1654" y="2992"/>
                    </a:cubicBezTo>
                    <a:cubicBezTo>
                      <a:pt x="579" y="2722"/>
                      <a:pt x="579" y="2722"/>
                      <a:pt x="579" y="2722"/>
                    </a:cubicBezTo>
                    <a:cubicBezTo>
                      <a:pt x="545" y="2713"/>
                      <a:pt x="519" y="2687"/>
                      <a:pt x="510" y="2654"/>
                    </a:cubicBezTo>
                    <a:cubicBezTo>
                      <a:pt x="480" y="2439"/>
                      <a:pt x="480" y="2439"/>
                      <a:pt x="480" y="2439"/>
                    </a:cubicBezTo>
                    <a:cubicBezTo>
                      <a:pt x="444" y="2360"/>
                      <a:pt x="402" y="2262"/>
                      <a:pt x="373" y="2170"/>
                    </a:cubicBezTo>
                    <a:cubicBezTo>
                      <a:pt x="288" y="1898"/>
                      <a:pt x="127" y="1596"/>
                      <a:pt x="39" y="1408"/>
                    </a:cubicBezTo>
                    <a:cubicBezTo>
                      <a:pt x="0" y="1324"/>
                      <a:pt x="200" y="1151"/>
                      <a:pt x="322" y="1286"/>
                    </a:cubicBezTo>
                    <a:close/>
                  </a:path>
                </a:pathLst>
              </a:custGeom>
              <a:solidFill>
                <a:srgbClr val="F5D2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18" name="Freeform 350">
                <a:extLst>
                  <a:ext uri="{FF2B5EF4-FFF2-40B4-BE49-F238E27FC236}">
                    <a16:creationId xmlns:a16="http://schemas.microsoft.com/office/drawing/2014/main" id="{9B75D680-2866-414F-9E42-E6BD38CCF005}"/>
                  </a:ext>
                </a:extLst>
              </p:cNvPr>
              <p:cNvSpPr>
                <a:spLocks/>
              </p:cNvSpPr>
              <p:nvPr/>
            </p:nvSpPr>
            <p:spPr bwMode="auto">
              <a:xfrm>
                <a:off x="10365995" y="6179180"/>
                <a:ext cx="416202" cy="432334"/>
              </a:xfrm>
              <a:custGeom>
                <a:avLst/>
                <a:gdLst>
                  <a:gd name="T0" fmla="*/ 1065 w 1176"/>
                  <a:gd name="T1" fmla="*/ 189 h 1220"/>
                  <a:gd name="T2" fmla="*/ 312 w 1176"/>
                  <a:gd name="T3" fmla="*/ 0 h 1220"/>
                  <a:gd name="T4" fmla="*/ 0 w 1176"/>
                  <a:gd name="T5" fmla="*/ 1220 h 1220"/>
                  <a:gd name="T6" fmla="*/ 1047 w 1176"/>
                  <a:gd name="T7" fmla="*/ 760 h 1220"/>
                  <a:gd name="T8" fmla="*/ 1165 w 1176"/>
                  <a:gd name="T9" fmla="*/ 302 h 1220"/>
                  <a:gd name="T10" fmla="*/ 1065 w 1176"/>
                  <a:gd name="T11" fmla="*/ 189 h 1220"/>
                </a:gdLst>
                <a:ahLst/>
                <a:cxnLst>
                  <a:cxn ang="0">
                    <a:pos x="T0" y="T1"/>
                  </a:cxn>
                  <a:cxn ang="0">
                    <a:pos x="T2" y="T3"/>
                  </a:cxn>
                  <a:cxn ang="0">
                    <a:pos x="T4" y="T5"/>
                  </a:cxn>
                  <a:cxn ang="0">
                    <a:pos x="T6" y="T7"/>
                  </a:cxn>
                  <a:cxn ang="0">
                    <a:pos x="T8" y="T9"/>
                  </a:cxn>
                  <a:cxn ang="0">
                    <a:pos x="T10" y="T11"/>
                  </a:cxn>
                </a:cxnLst>
                <a:rect l="0" t="0" r="r" b="b"/>
                <a:pathLst>
                  <a:path w="1176" h="1220">
                    <a:moveTo>
                      <a:pt x="1065" y="189"/>
                    </a:moveTo>
                    <a:cubicBezTo>
                      <a:pt x="312" y="0"/>
                      <a:pt x="312" y="0"/>
                      <a:pt x="312" y="0"/>
                    </a:cubicBezTo>
                    <a:cubicBezTo>
                      <a:pt x="0" y="1220"/>
                      <a:pt x="0" y="1220"/>
                      <a:pt x="0" y="1220"/>
                    </a:cubicBezTo>
                    <a:cubicBezTo>
                      <a:pt x="359" y="1088"/>
                      <a:pt x="709" y="934"/>
                      <a:pt x="1047" y="760"/>
                    </a:cubicBezTo>
                    <a:cubicBezTo>
                      <a:pt x="1165" y="302"/>
                      <a:pt x="1165" y="302"/>
                      <a:pt x="1165" y="302"/>
                    </a:cubicBezTo>
                    <a:cubicBezTo>
                      <a:pt x="1176" y="256"/>
                      <a:pt x="1131" y="205"/>
                      <a:pt x="1065" y="189"/>
                    </a:cubicBezTo>
                    <a:close/>
                  </a:path>
                </a:pathLst>
              </a:custGeom>
              <a:solidFill>
                <a:srgbClr val="6160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19" name="Freeform 351">
                <a:extLst>
                  <a:ext uri="{FF2B5EF4-FFF2-40B4-BE49-F238E27FC236}">
                    <a16:creationId xmlns:a16="http://schemas.microsoft.com/office/drawing/2014/main" id="{44BEB5D9-D2DA-404A-A4AC-AB2872D7B662}"/>
                  </a:ext>
                </a:extLst>
              </p:cNvPr>
              <p:cNvSpPr>
                <a:spLocks/>
              </p:cNvSpPr>
              <p:nvPr/>
            </p:nvSpPr>
            <p:spPr bwMode="auto">
              <a:xfrm>
                <a:off x="10009481" y="6106586"/>
                <a:ext cx="466211" cy="613010"/>
              </a:xfrm>
              <a:custGeom>
                <a:avLst/>
                <a:gdLst>
                  <a:gd name="T0" fmla="*/ 1319 w 1319"/>
                  <a:gd name="T1" fmla="*/ 206 h 1734"/>
                  <a:gd name="T2" fmla="*/ 566 w 1319"/>
                  <a:gd name="T3" fmla="*/ 17 h 1734"/>
                  <a:gd name="T4" fmla="*/ 425 w 1319"/>
                  <a:gd name="T5" fmla="*/ 69 h 1734"/>
                  <a:gd name="T6" fmla="*/ 0 w 1319"/>
                  <a:gd name="T7" fmla="*/ 1734 h 1734"/>
                  <a:gd name="T8" fmla="*/ 1007 w 1319"/>
                  <a:gd name="T9" fmla="*/ 1426 h 1734"/>
                  <a:gd name="T10" fmla="*/ 1319 w 1319"/>
                  <a:gd name="T11" fmla="*/ 206 h 1734"/>
                </a:gdLst>
                <a:ahLst/>
                <a:cxnLst>
                  <a:cxn ang="0">
                    <a:pos x="T0" y="T1"/>
                  </a:cxn>
                  <a:cxn ang="0">
                    <a:pos x="T2" y="T3"/>
                  </a:cxn>
                  <a:cxn ang="0">
                    <a:pos x="T4" y="T5"/>
                  </a:cxn>
                  <a:cxn ang="0">
                    <a:pos x="T6" y="T7"/>
                  </a:cxn>
                  <a:cxn ang="0">
                    <a:pos x="T8" y="T9"/>
                  </a:cxn>
                  <a:cxn ang="0">
                    <a:pos x="T10" y="T11"/>
                  </a:cxn>
                </a:cxnLst>
                <a:rect l="0" t="0" r="r" b="b"/>
                <a:pathLst>
                  <a:path w="1319" h="1734">
                    <a:moveTo>
                      <a:pt x="1319" y="206"/>
                    </a:moveTo>
                    <a:cubicBezTo>
                      <a:pt x="566" y="17"/>
                      <a:pt x="566" y="17"/>
                      <a:pt x="566" y="17"/>
                    </a:cubicBezTo>
                    <a:cubicBezTo>
                      <a:pt x="500" y="0"/>
                      <a:pt x="437" y="23"/>
                      <a:pt x="425" y="69"/>
                    </a:cubicBezTo>
                    <a:cubicBezTo>
                      <a:pt x="0" y="1734"/>
                      <a:pt x="0" y="1734"/>
                      <a:pt x="0" y="1734"/>
                    </a:cubicBezTo>
                    <a:cubicBezTo>
                      <a:pt x="343" y="1650"/>
                      <a:pt x="679" y="1547"/>
                      <a:pt x="1007" y="1426"/>
                    </a:cubicBezTo>
                    <a:lnTo>
                      <a:pt x="1319" y="206"/>
                    </a:lnTo>
                    <a:close/>
                  </a:path>
                </a:pathLst>
              </a:custGeom>
              <a:solidFill>
                <a:srgbClr val="8281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20" name="Freeform 352">
                <a:extLst>
                  <a:ext uri="{FF2B5EF4-FFF2-40B4-BE49-F238E27FC236}">
                    <a16:creationId xmlns:a16="http://schemas.microsoft.com/office/drawing/2014/main" id="{3EED4F71-4483-4F6D-B42B-6BCBFF7A12AE}"/>
                  </a:ext>
                </a:extLst>
              </p:cNvPr>
              <p:cNvSpPr>
                <a:spLocks/>
              </p:cNvSpPr>
              <p:nvPr/>
            </p:nvSpPr>
            <p:spPr bwMode="auto">
              <a:xfrm>
                <a:off x="10625718" y="6332432"/>
                <a:ext cx="96791" cy="96791"/>
              </a:xfrm>
              <a:custGeom>
                <a:avLst/>
                <a:gdLst>
                  <a:gd name="T0" fmla="*/ 258 w 274"/>
                  <a:gd name="T1" fmla="*/ 167 h 274"/>
                  <a:gd name="T2" fmla="*/ 107 w 274"/>
                  <a:gd name="T3" fmla="*/ 257 h 274"/>
                  <a:gd name="T4" fmla="*/ 17 w 274"/>
                  <a:gd name="T5" fmla="*/ 106 h 274"/>
                  <a:gd name="T6" fmla="*/ 168 w 274"/>
                  <a:gd name="T7" fmla="*/ 16 h 274"/>
                  <a:gd name="T8" fmla="*/ 258 w 274"/>
                  <a:gd name="T9" fmla="*/ 167 h 274"/>
                </a:gdLst>
                <a:ahLst/>
                <a:cxnLst>
                  <a:cxn ang="0">
                    <a:pos x="T0" y="T1"/>
                  </a:cxn>
                  <a:cxn ang="0">
                    <a:pos x="T2" y="T3"/>
                  </a:cxn>
                  <a:cxn ang="0">
                    <a:pos x="T4" y="T5"/>
                  </a:cxn>
                  <a:cxn ang="0">
                    <a:pos x="T6" y="T7"/>
                  </a:cxn>
                  <a:cxn ang="0">
                    <a:pos x="T8" y="T9"/>
                  </a:cxn>
                </a:cxnLst>
                <a:rect l="0" t="0" r="r" b="b"/>
                <a:pathLst>
                  <a:path w="274" h="274">
                    <a:moveTo>
                      <a:pt x="258" y="167"/>
                    </a:moveTo>
                    <a:cubicBezTo>
                      <a:pt x="241" y="233"/>
                      <a:pt x="174" y="274"/>
                      <a:pt x="107" y="257"/>
                    </a:cubicBezTo>
                    <a:cubicBezTo>
                      <a:pt x="41" y="240"/>
                      <a:pt x="0" y="173"/>
                      <a:pt x="17" y="106"/>
                    </a:cubicBezTo>
                    <a:cubicBezTo>
                      <a:pt x="34" y="40"/>
                      <a:pt x="101" y="0"/>
                      <a:pt x="168" y="16"/>
                    </a:cubicBezTo>
                    <a:cubicBezTo>
                      <a:pt x="234" y="33"/>
                      <a:pt x="274" y="100"/>
                      <a:pt x="258" y="16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73" name="Oval 675">
                <a:extLst>
                  <a:ext uri="{FF2B5EF4-FFF2-40B4-BE49-F238E27FC236}">
                    <a16:creationId xmlns:a16="http://schemas.microsoft.com/office/drawing/2014/main" id="{EA9BFC6A-5934-469F-903A-4E46877A29F1}"/>
                  </a:ext>
                </a:extLst>
              </p:cNvPr>
              <p:cNvSpPr>
                <a:spLocks noChangeArrowheads="1"/>
              </p:cNvSpPr>
              <p:nvPr/>
            </p:nvSpPr>
            <p:spPr bwMode="auto">
              <a:xfrm>
                <a:off x="8281760" y="6213057"/>
                <a:ext cx="87112" cy="8711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grpSp>
      </p:grpSp>
      <p:sp>
        <p:nvSpPr>
          <p:cNvPr id="675" name="文本框 674">
            <a:extLst>
              <a:ext uri="{FF2B5EF4-FFF2-40B4-BE49-F238E27FC236}">
                <a16:creationId xmlns:a16="http://schemas.microsoft.com/office/drawing/2014/main" id="{C82A06BF-51EF-4627-A162-81C0560BAF7A}"/>
              </a:ext>
            </a:extLst>
          </p:cNvPr>
          <p:cNvSpPr txBox="1"/>
          <p:nvPr/>
        </p:nvSpPr>
        <p:spPr>
          <a:xfrm>
            <a:off x="448396" y="2237442"/>
            <a:ext cx="7783255" cy="2123658"/>
          </a:xfrm>
          <a:prstGeom prst="rect">
            <a:avLst/>
          </a:prstGeom>
          <a:noFill/>
        </p:spPr>
        <p:txBody>
          <a:bodyPr wrap="square" rtlCol="0">
            <a:spAutoFit/>
          </a:bodyPr>
          <a:lstStyle/>
          <a:p>
            <a:pPr algn="ctr"/>
            <a:r>
              <a:rPr lang="en-US" altLang="zh-CN" sz="6600" b="1" dirty="0">
                <a:solidFill>
                  <a:schemeClr val="bg1"/>
                </a:solidFill>
                <a:latin typeface="+mj-ea"/>
                <a:ea typeface="+mj-ea"/>
              </a:rPr>
              <a:t>LOAP </a:t>
            </a:r>
            <a:r>
              <a:rPr lang="zh-CN" altLang="en-US" sz="6600" b="1" dirty="0">
                <a:solidFill>
                  <a:schemeClr val="bg1"/>
                </a:solidFill>
                <a:latin typeface="+mj-ea"/>
                <a:ea typeface="+mj-ea"/>
              </a:rPr>
              <a:t>二手交易平台</a:t>
            </a:r>
            <a:endParaRPr lang="en-US" altLang="zh-CN" sz="6600" b="1" dirty="0">
              <a:solidFill>
                <a:schemeClr val="bg1"/>
              </a:solidFill>
              <a:latin typeface="+mj-ea"/>
              <a:ea typeface="+mj-ea"/>
            </a:endParaRPr>
          </a:p>
          <a:p>
            <a:pPr algn="ctr"/>
            <a:r>
              <a:rPr lang="zh-CN" altLang="en-US" sz="6600" b="1" dirty="0">
                <a:solidFill>
                  <a:schemeClr val="bg1"/>
                </a:solidFill>
                <a:latin typeface="+mj-ea"/>
                <a:ea typeface="+mj-ea"/>
              </a:rPr>
              <a:t>及管理系统</a:t>
            </a:r>
          </a:p>
        </p:txBody>
      </p:sp>
      <p:sp>
        <p:nvSpPr>
          <p:cNvPr id="676" name="文本框 675">
            <a:extLst>
              <a:ext uri="{FF2B5EF4-FFF2-40B4-BE49-F238E27FC236}">
                <a16:creationId xmlns:a16="http://schemas.microsoft.com/office/drawing/2014/main" id="{2DB0CFDB-ECCF-4DA2-89F7-87E42AE97524}"/>
              </a:ext>
            </a:extLst>
          </p:cNvPr>
          <p:cNvSpPr txBox="1"/>
          <p:nvPr/>
        </p:nvSpPr>
        <p:spPr>
          <a:xfrm>
            <a:off x="480308" y="1098876"/>
            <a:ext cx="6223639" cy="1107996"/>
          </a:xfrm>
          <a:prstGeom prst="rect">
            <a:avLst/>
          </a:prstGeom>
          <a:noFill/>
        </p:spPr>
        <p:txBody>
          <a:bodyPr wrap="square" rtlCol="0">
            <a:spAutoFit/>
          </a:bodyPr>
          <a:lstStyle/>
          <a:p>
            <a:r>
              <a:rPr lang="en-US" altLang="zh-CN" sz="5400" b="1" dirty="0">
                <a:solidFill>
                  <a:schemeClr val="bg1"/>
                </a:solidFill>
                <a:latin typeface="+mj-ea"/>
                <a:ea typeface="+mj-ea"/>
              </a:rPr>
              <a:t>2021</a:t>
            </a:r>
            <a:r>
              <a:rPr lang="en-US" altLang="zh-CN" sz="6600" dirty="0">
                <a:solidFill>
                  <a:schemeClr val="bg1"/>
                </a:solidFill>
                <a:latin typeface="+mj-ea"/>
                <a:ea typeface="+mj-ea"/>
              </a:rPr>
              <a:t> </a:t>
            </a:r>
            <a:r>
              <a:rPr lang="en-US" altLang="zh-CN" sz="2400" dirty="0">
                <a:solidFill>
                  <a:schemeClr val="bg1"/>
                </a:solidFill>
                <a:latin typeface="+mj-ea"/>
                <a:ea typeface="+mj-ea"/>
              </a:rPr>
              <a:t>JAVA</a:t>
            </a:r>
            <a:r>
              <a:rPr lang="zh-CN" altLang="en-US" sz="2400" dirty="0">
                <a:solidFill>
                  <a:schemeClr val="bg1"/>
                </a:solidFill>
                <a:latin typeface="+mj-ea"/>
                <a:ea typeface="+mj-ea"/>
              </a:rPr>
              <a:t>课程设计</a:t>
            </a:r>
            <a:endParaRPr lang="zh-CN" altLang="en-US" sz="6600" dirty="0">
              <a:solidFill>
                <a:schemeClr val="bg1"/>
              </a:solidFill>
              <a:latin typeface="+mj-ea"/>
              <a:ea typeface="+mj-ea"/>
            </a:endParaRPr>
          </a:p>
        </p:txBody>
      </p:sp>
      <p:sp>
        <p:nvSpPr>
          <p:cNvPr id="694" name="椭圆 693">
            <a:extLst>
              <a:ext uri="{FF2B5EF4-FFF2-40B4-BE49-F238E27FC236}">
                <a16:creationId xmlns:a16="http://schemas.microsoft.com/office/drawing/2014/main" id="{1E39BA74-F2ED-4D20-B5A6-F84467511B68}"/>
              </a:ext>
            </a:extLst>
          </p:cNvPr>
          <p:cNvSpPr/>
          <p:nvPr/>
        </p:nvSpPr>
        <p:spPr>
          <a:xfrm>
            <a:off x="1141964" y="161859"/>
            <a:ext cx="252000" cy="252000"/>
          </a:xfrm>
          <a:prstGeom prst="ellipse">
            <a:avLst/>
          </a:prstGeom>
          <a:solidFill>
            <a:srgbClr val="58B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5" name="椭圆 694">
            <a:extLst>
              <a:ext uri="{FF2B5EF4-FFF2-40B4-BE49-F238E27FC236}">
                <a16:creationId xmlns:a16="http://schemas.microsoft.com/office/drawing/2014/main" id="{9C51C718-AA77-4BEB-8E3E-19E775317CA8}"/>
              </a:ext>
            </a:extLst>
          </p:cNvPr>
          <p:cNvSpPr/>
          <p:nvPr/>
        </p:nvSpPr>
        <p:spPr>
          <a:xfrm>
            <a:off x="692539" y="161859"/>
            <a:ext cx="252000" cy="252000"/>
          </a:xfrm>
          <a:prstGeom prst="ellipse">
            <a:avLst/>
          </a:prstGeom>
          <a:solidFill>
            <a:srgbClr val="A9BE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6" name="椭圆 695">
            <a:extLst>
              <a:ext uri="{FF2B5EF4-FFF2-40B4-BE49-F238E27FC236}">
                <a16:creationId xmlns:a16="http://schemas.microsoft.com/office/drawing/2014/main" id="{00B6AD1A-7A3F-4EE0-BC89-7D5890A9E8FA}"/>
              </a:ext>
            </a:extLst>
          </p:cNvPr>
          <p:cNvSpPr/>
          <p:nvPr/>
        </p:nvSpPr>
        <p:spPr>
          <a:xfrm>
            <a:off x="243114" y="161859"/>
            <a:ext cx="252000" cy="252000"/>
          </a:xfrm>
          <a:prstGeom prst="ellipse">
            <a:avLst/>
          </a:prstGeom>
          <a:solidFill>
            <a:srgbClr val="F3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7" name="椭圆 696">
            <a:extLst>
              <a:ext uri="{FF2B5EF4-FFF2-40B4-BE49-F238E27FC236}">
                <a16:creationId xmlns:a16="http://schemas.microsoft.com/office/drawing/2014/main" id="{F48BAA24-BB24-4B62-81DD-4D960A239B0A}"/>
              </a:ext>
            </a:extLst>
          </p:cNvPr>
          <p:cNvSpPr/>
          <p:nvPr/>
        </p:nvSpPr>
        <p:spPr>
          <a:xfrm>
            <a:off x="1591389" y="161859"/>
            <a:ext cx="252000" cy="252000"/>
          </a:xfrm>
          <a:prstGeom prst="ellipse">
            <a:avLst/>
          </a:prstGeom>
          <a:solidFill>
            <a:srgbClr val="EF6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8" name="矩形 697">
            <a:extLst>
              <a:ext uri="{FF2B5EF4-FFF2-40B4-BE49-F238E27FC236}">
                <a16:creationId xmlns:a16="http://schemas.microsoft.com/office/drawing/2014/main" id="{38D45604-01B0-40C3-B203-FB781A0044EA}"/>
              </a:ext>
            </a:extLst>
          </p:cNvPr>
          <p:cNvSpPr/>
          <p:nvPr/>
        </p:nvSpPr>
        <p:spPr>
          <a:xfrm>
            <a:off x="5324573" y="6348463"/>
            <a:ext cx="2571538" cy="400110"/>
          </a:xfrm>
          <a:prstGeom prst="rect">
            <a:avLst/>
          </a:prstGeom>
        </p:spPr>
        <p:txBody>
          <a:bodyPr wrap="none">
            <a:spAutoFit/>
          </a:bodyPr>
          <a:lstStyle/>
          <a:p>
            <a:r>
              <a:rPr lang="zh-CN" altLang="en-US" sz="2000" dirty="0">
                <a:solidFill>
                  <a:schemeClr val="bg1"/>
                </a:solidFill>
                <a:latin typeface="+mj-ea"/>
                <a:ea typeface="+mj-ea"/>
              </a:rPr>
              <a:t>王子潇</a:t>
            </a:r>
            <a:r>
              <a:rPr lang="en-US" altLang="zh-CN" sz="2000" dirty="0">
                <a:solidFill>
                  <a:schemeClr val="bg1"/>
                </a:solidFill>
                <a:latin typeface="+mj-ea"/>
                <a:ea typeface="+mj-ea"/>
              </a:rPr>
              <a:t>-1961310319</a:t>
            </a:r>
            <a:endParaRPr lang="zh-CN" altLang="en-US" sz="2000" dirty="0">
              <a:solidFill>
                <a:schemeClr val="bg1"/>
              </a:solidFill>
              <a:latin typeface="+mj-ea"/>
              <a:ea typeface="+mj-ea"/>
            </a:endParaRPr>
          </a:p>
        </p:txBody>
      </p:sp>
      <p:cxnSp>
        <p:nvCxnSpPr>
          <p:cNvPr id="700" name="直接连接符 699">
            <a:extLst>
              <a:ext uri="{FF2B5EF4-FFF2-40B4-BE49-F238E27FC236}">
                <a16:creationId xmlns:a16="http://schemas.microsoft.com/office/drawing/2014/main" id="{A7449CCE-3BA4-4FAC-B32B-E68CE95AB54E}"/>
              </a:ext>
            </a:extLst>
          </p:cNvPr>
          <p:cNvCxnSpPr/>
          <p:nvPr/>
        </p:nvCxnSpPr>
        <p:spPr>
          <a:xfrm>
            <a:off x="0" y="6572696"/>
            <a:ext cx="5029200" cy="0"/>
          </a:xfrm>
          <a:prstGeom prst="line">
            <a:avLst/>
          </a:prstGeom>
          <a:ln>
            <a:solidFill>
              <a:schemeClr val="bg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9456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685"/>
                                        </p:tgtEl>
                                        <p:attrNameLst>
                                          <p:attrName>style.visibility</p:attrName>
                                        </p:attrNameLst>
                                      </p:cBhvr>
                                      <p:to>
                                        <p:strVal val="visible"/>
                                      </p:to>
                                    </p:set>
                                    <p:anim calcmode="lin" valueType="num">
                                      <p:cBhvr additive="base">
                                        <p:cTn id="7" dur="500" fill="hold"/>
                                        <p:tgtEl>
                                          <p:spTgt spid="685"/>
                                        </p:tgtEl>
                                        <p:attrNameLst>
                                          <p:attrName>ppt_x</p:attrName>
                                        </p:attrNameLst>
                                      </p:cBhvr>
                                      <p:tavLst>
                                        <p:tav tm="0">
                                          <p:val>
                                            <p:strVal val="#ppt_x"/>
                                          </p:val>
                                        </p:tav>
                                        <p:tav tm="100000">
                                          <p:val>
                                            <p:strVal val="#ppt_x"/>
                                          </p:val>
                                        </p:tav>
                                      </p:tavLst>
                                    </p:anim>
                                    <p:anim calcmode="lin" valueType="num">
                                      <p:cBhvr additive="base">
                                        <p:cTn id="8" dur="500" fill="hold"/>
                                        <p:tgtEl>
                                          <p:spTgt spid="685"/>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3"/>
                                        </p:tgtEl>
                                        <p:attrNameLst>
                                          <p:attrName>style.visibility</p:attrName>
                                        </p:attrNameLst>
                                      </p:cBhvr>
                                      <p:to>
                                        <p:strVal val="visible"/>
                                      </p:to>
                                    </p:set>
                                    <p:anim calcmode="lin" valueType="num">
                                      <p:cBhvr additive="base">
                                        <p:cTn id="11" dur="500" fill="hold"/>
                                        <p:tgtEl>
                                          <p:spTgt spid="683"/>
                                        </p:tgtEl>
                                        <p:attrNameLst>
                                          <p:attrName>ppt_x</p:attrName>
                                        </p:attrNameLst>
                                      </p:cBhvr>
                                      <p:tavLst>
                                        <p:tav tm="0">
                                          <p:val>
                                            <p:strVal val="1+#ppt_w/2"/>
                                          </p:val>
                                        </p:tav>
                                        <p:tav tm="100000">
                                          <p:val>
                                            <p:strVal val="#ppt_x"/>
                                          </p:val>
                                        </p:tav>
                                      </p:tavLst>
                                    </p:anim>
                                    <p:anim calcmode="lin" valueType="num">
                                      <p:cBhvr additive="base">
                                        <p:cTn id="12" dur="500" fill="hold"/>
                                        <p:tgtEl>
                                          <p:spTgt spid="683"/>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86"/>
                                        </p:tgtEl>
                                        <p:attrNameLst>
                                          <p:attrName>style.visibility</p:attrName>
                                        </p:attrNameLst>
                                      </p:cBhvr>
                                      <p:to>
                                        <p:strVal val="visible"/>
                                      </p:to>
                                    </p:set>
                                    <p:anim calcmode="lin" valueType="num">
                                      <p:cBhvr additive="base">
                                        <p:cTn id="15" dur="500" fill="hold"/>
                                        <p:tgtEl>
                                          <p:spTgt spid="686"/>
                                        </p:tgtEl>
                                        <p:attrNameLst>
                                          <p:attrName>ppt_x</p:attrName>
                                        </p:attrNameLst>
                                      </p:cBhvr>
                                      <p:tavLst>
                                        <p:tav tm="0">
                                          <p:val>
                                            <p:strVal val="#ppt_x"/>
                                          </p:val>
                                        </p:tav>
                                        <p:tav tm="100000">
                                          <p:val>
                                            <p:strVal val="#ppt_x"/>
                                          </p:val>
                                        </p:tav>
                                      </p:tavLst>
                                    </p:anim>
                                    <p:anim calcmode="lin" valueType="num">
                                      <p:cBhvr additive="base">
                                        <p:cTn id="16" dur="500" fill="hold"/>
                                        <p:tgtEl>
                                          <p:spTgt spid="686"/>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696"/>
                                        </p:tgtEl>
                                        <p:attrNameLst>
                                          <p:attrName>style.visibility</p:attrName>
                                        </p:attrNameLst>
                                      </p:cBhvr>
                                      <p:to>
                                        <p:strVal val="visible"/>
                                      </p:to>
                                    </p:set>
                                    <p:anim calcmode="lin" valueType="num">
                                      <p:cBhvr additive="base">
                                        <p:cTn id="20" dur="250" fill="hold"/>
                                        <p:tgtEl>
                                          <p:spTgt spid="696"/>
                                        </p:tgtEl>
                                        <p:attrNameLst>
                                          <p:attrName>ppt_x</p:attrName>
                                        </p:attrNameLst>
                                      </p:cBhvr>
                                      <p:tavLst>
                                        <p:tav tm="0">
                                          <p:val>
                                            <p:strVal val="0-#ppt_w/2"/>
                                          </p:val>
                                        </p:tav>
                                        <p:tav tm="100000">
                                          <p:val>
                                            <p:strVal val="#ppt_x"/>
                                          </p:val>
                                        </p:tav>
                                      </p:tavLst>
                                    </p:anim>
                                    <p:anim calcmode="lin" valueType="num">
                                      <p:cBhvr additive="base">
                                        <p:cTn id="21" dur="250" fill="hold"/>
                                        <p:tgtEl>
                                          <p:spTgt spid="696"/>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100"/>
                                  </p:stCondLst>
                                  <p:childTnLst>
                                    <p:set>
                                      <p:cBhvr>
                                        <p:cTn id="23" dur="1" fill="hold">
                                          <p:stCondLst>
                                            <p:cond delay="0"/>
                                          </p:stCondLst>
                                        </p:cTn>
                                        <p:tgtEl>
                                          <p:spTgt spid="695"/>
                                        </p:tgtEl>
                                        <p:attrNameLst>
                                          <p:attrName>style.visibility</p:attrName>
                                        </p:attrNameLst>
                                      </p:cBhvr>
                                      <p:to>
                                        <p:strVal val="visible"/>
                                      </p:to>
                                    </p:set>
                                    <p:anim calcmode="lin" valueType="num">
                                      <p:cBhvr additive="base">
                                        <p:cTn id="24" dur="250" fill="hold"/>
                                        <p:tgtEl>
                                          <p:spTgt spid="695"/>
                                        </p:tgtEl>
                                        <p:attrNameLst>
                                          <p:attrName>ppt_x</p:attrName>
                                        </p:attrNameLst>
                                      </p:cBhvr>
                                      <p:tavLst>
                                        <p:tav tm="0">
                                          <p:val>
                                            <p:strVal val="0-#ppt_w/2"/>
                                          </p:val>
                                        </p:tav>
                                        <p:tav tm="100000">
                                          <p:val>
                                            <p:strVal val="#ppt_x"/>
                                          </p:val>
                                        </p:tav>
                                      </p:tavLst>
                                    </p:anim>
                                    <p:anim calcmode="lin" valueType="num">
                                      <p:cBhvr additive="base">
                                        <p:cTn id="25" dur="250" fill="hold"/>
                                        <p:tgtEl>
                                          <p:spTgt spid="695"/>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200"/>
                                  </p:stCondLst>
                                  <p:childTnLst>
                                    <p:set>
                                      <p:cBhvr>
                                        <p:cTn id="27" dur="1" fill="hold">
                                          <p:stCondLst>
                                            <p:cond delay="0"/>
                                          </p:stCondLst>
                                        </p:cTn>
                                        <p:tgtEl>
                                          <p:spTgt spid="694"/>
                                        </p:tgtEl>
                                        <p:attrNameLst>
                                          <p:attrName>style.visibility</p:attrName>
                                        </p:attrNameLst>
                                      </p:cBhvr>
                                      <p:to>
                                        <p:strVal val="visible"/>
                                      </p:to>
                                    </p:set>
                                    <p:anim calcmode="lin" valueType="num">
                                      <p:cBhvr additive="base">
                                        <p:cTn id="28" dur="250" fill="hold"/>
                                        <p:tgtEl>
                                          <p:spTgt spid="694"/>
                                        </p:tgtEl>
                                        <p:attrNameLst>
                                          <p:attrName>ppt_x</p:attrName>
                                        </p:attrNameLst>
                                      </p:cBhvr>
                                      <p:tavLst>
                                        <p:tav tm="0">
                                          <p:val>
                                            <p:strVal val="0-#ppt_w/2"/>
                                          </p:val>
                                        </p:tav>
                                        <p:tav tm="100000">
                                          <p:val>
                                            <p:strVal val="#ppt_x"/>
                                          </p:val>
                                        </p:tav>
                                      </p:tavLst>
                                    </p:anim>
                                    <p:anim calcmode="lin" valueType="num">
                                      <p:cBhvr additive="base">
                                        <p:cTn id="29" dur="250" fill="hold"/>
                                        <p:tgtEl>
                                          <p:spTgt spid="694"/>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300"/>
                                  </p:stCondLst>
                                  <p:childTnLst>
                                    <p:set>
                                      <p:cBhvr>
                                        <p:cTn id="31" dur="1" fill="hold">
                                          <p:stCondLst>
                                            <p:cond delay="0"/>
                                          </p:stCondLst>
                                        </p:cTn>
                                        <p:tgtEl>
                                          <p:spTgt spid="697"/>
                                        </p:tgtEl>
                                        <p:attrNameLst>
                                          <p:attrName>style.visibility</p:attrName>
                                        </p:attrNameLst>
                                      </p:cBhvr>
                                      <p:to>
                                        <p:strVal val="visible"/>
                                      </p:to>
                                    </p:set>
                                    <p:anim calcmode="lin" valueType="num">
                                      <p:cBhvr additive="base">
                                        <p:cTn id="32" dur="250" fill="hold"/>
                                        <p:tgtEl>
                                          <p:spTgt spid="697"/>
                                        </p:tgtEl>
                                        <p:attrNameLst>
                                          <p:attrName>ppt_x</p:attrName>
                                        </p:attrNameLst>
                                      </p:cBhvr>
                                      <p:tavLst>
                                        <p:tav tm="0">
                                          <p:val>
                                            <p:strVal val="0-#ppt_w/2"/>
                                          </p:val>
                                        </p:tav>
                                        <p:tav tm="100000">
                                          <p:val>
                                            <p:strVal val="#ppt_x"/>
                                          </p:val>
                                        </p:tav>
                                      </p:tavLst>
                                    </p:anim>
                                    <p:anim calcmode="lin" valueType="num">
                                      <p:cBhvr additive="base">
                                        <p:cTn id="33" dur="250" fill="hold"/>
                                        <p:tgtEl>
                                          <p:spTgt spid="697"/>
                                        </p:tgtEl>
                                        <p:attrNameLst>
                                          <p:attrName>ppt_y</p:attrName>
                                        </p:attrNameLst>
                                      </p:cBhvr>
                                      <p:tavLst>
                                        <p:tav tm="0">
                                          <p:val>
                                            <p:strVal val="#ppt_y"/>
                                          </p:val>
                                        </p:tav>
                                        <p:tav tm="100000">
                                          <p:val>
                                            <p:strVal val="#ppt_y"/>
                                          </p:val>
                                        </p:tav>
                                      </p:tavLst>
                                    </p:anim>
                                  </p:childTnLst>
                                </p:cTn>
                              </p:par>
                              <p:par>
                                <p:cTn id="34" presetID="53" presetClass="entr" presetSubtype="16" fill="hold" nodeType="withEffect">
                                  <p:stCondLst>
                                    <p:cond delay="0"/>
                                  </p:stCondLst>
                                  <p:childTnLst>
                                    <p:set>
                                      <p:cBhvr>
                                        <p:cTn id="35" dur="1" fill="hold">
                                          <p:stCondLst>
                                            <p:cond delay="0"/>
                                          </p:stCondLst>
                                        </p:cTn>
                                        <p:tgtEl>
                                          <p:spTgt spid="681"/>
                                        </p:tgtEl>
                                        <p:attrNameLst>
                                          <p:attrName>style.visibility</p:attrName>
                                        </p:attrNameLst>
                                      </p:cBhvr>
                                      <p:to>
                                        <p:strVal val="visible"/>
                                      </p:to>
                                    </p:set>
                                    <p:anim calcmode="lin" valueType="num">
                                      <p:cBhvr>
                                        <p:cTn id="36" dur="500" fill="hold"/>
                                        <p:tgtEl>
                                          <p:spTgt spid="681"/>
                                        </p:tgtEl>
                                        <p:attrNameLst>
                                          <p:attrName>ppt_w</p:attrName>
                                        </p:attrNameLst>
                                      </p:cBhvr>
                                      <p:tavLst>
                                        <p:tav tm="0">
                                          <p:val>
                                            <p:fltVal val="0"/>
                                          </p:val>
                                        </p:tav>
                                        <p:tav tm="100000">
                                          <p:val>
                                            <p:strVal val="#ppt_w"/>
                                          </p:val>
                                        </p:tav>
                                      </p:tavLst>
                                    </p:anim>
                                    <p:anim calcmode="lin" valueType="num">
                                      <p:cBhvr>
                                        <p:cTn id="37" dur="500" fill="hold"/>
                                        <p:tgtEl>
                                          <p:spTgt spid="681"/>
                                        </p:tgtEl>
                                        <p:attrNameLst>
                                          <p:attrName>ppt_h</p:attrName>
                                        </p:attrNameLst>
                                      </p:cBhvr>
                                      <p:tavLst>
                                        <p:tav tm="0">
                                          <p:val>
                                            <p:fltVal val="0"/>
                                          </p:val>
                                        </p:tav>
                                        <p:tav tm="100000">
                                          <p:val>
                                            <p:strVal val="#ppt_h"/>
                                          </p:val>
                                        </p:tav>
                                      </p:tavLst>
                                    </p:anim>
                                    <p:animEffect transition="in" filter="fade">
                                      <p:cBhvr>
                                        <p:cTn id="38" dur="500"/>
                                        <p:tgtEl>
                                          <p:spTgt spid="681"/>
                                        </p:tgtEl>
                                      </p:cBhvr>
                                    </p:animEffect>
                                  </p:childTnLst>
                                </p:cTn>
                              </p:par>
                            </p:childTnLst>
                          </p:cTn>
                        </p:par>
                        <p:par>
                          <p:cTn id="39" fill="hold">
                            <p:stCondLst>
                              <p:cond delay="1050"/>
                            </p:stCondLst>
                            <p:childTnLst>
                              <p:par>
                                <p:cTn id="40" presetID="47" presetClass="entr" presetSubtype="0" fill="hold" grpId="0" nodeType="afterEffect">
                                  <p:stCondLst>
                                    <p:cond delay="0"/>
                                  </p:stCondLst>
                                  <p:iterate type="lt">
                                    <p:tmPct val="5625"/>
                                  </p:iterate>
                                  <p:childTnLst>
                                    <p:set>
                                      <p:cBhvr>
                                        <p:cTn id="41" dur="1" fill="hold">
                                          <p:stCondLst>
                                            <p:cond delay="0"/>
                                          </p:stCondLst>
                                        </p:cTn>
                                        <p:tgtEl>
                                          <p:spTgt spid="676"/>
                                        </p:tgtEl>
                                        <p:attrNameLst>
                                          <p:attrName>style.visibility</p:attrName>
                                        </p:attrNameLst>
                                      </p:cBhvr>
                                      <p:to>
                                        <p:strVal val="visible"/>
                                      </p:to>
                                    </p:set>
                                    <p:animEffect transition="in" filter="fade">
                                      <p:cBhvr>
                                        <p:cTn id="42" dur="500"/>
                                        <p:tgtEl>
                                          <p:spTgt spid="676"/>
                                        </p:tgtEl>
                                      </p:cBhvr>
                                    </p:animEffect>
                                    <p:anim calcmode="lin" valueType="num">
                                      <p:cBhvr>
                                        <p:cTn id="43" dur="500" fill="hold"/>
                                        <p:tgtEl>
                                          <p:spTgt spid="676"/>
                                        </p:tgtEl>
                                        <p:attrNameLst>
                                          <p:attrName>ppt_x</p:attrName>
                                        </p:attrNameLst>
                                      </p:cBhvr>
                                      <p:tavLst>
                                        <p:tav tm="0">
                                          <p:val>
                                            <p:strVal val="#ppt_x"/>
                                          </p:val>
                                        </p:tav>
                                        <p:tav tm="100000">
                                          <p:val>
                                            <p:strVal val="#ppt_x"/>
                                          </p:val>
                                        </p:tav>
                                      </p:tavLst>
                                    </p:anim>
                                    <p:anim calcmode="lin" valueType="num">
                                      <p:cBhvr>
                                        <p:cTn id="44" dur="500" fill="hold"/>
                                        <p:tgtEl>
                                          <p:spTgt spid="676"/>
                                        </p:tgtEl>
                                        <p:attrNameLst>
                                          <p:attrName>ppt_y</p:attrName>
                                        </p:attrNameLst>
                                      </p:cBhvr>
                                      <p:tavLst>
                                        <p:tav tm="0">
                                          <p:val>
                                            <p:strVal val="#ppt_y-.1"/>
                                          </p:val>
                                        </p:tav>
                                        <p:tav tm="100000">
                                          <p:val>
                                            <p:strVal val="#ppt_y"/>
                                          </p:val>
                                        </p:tav>
                                      </p:tavLst>
                                    </p:anim>
                                  </p:childTnLst>
                                </p:cTn>
                              </p:par>
                            </p:childTnLst>
                          </p:cTn>
                        </p:par>
                        <p:par>
                          <p:cTn id="45" fill="hold">
                            <p:stCondLst>
                              <p:cond delay="1859"/>
                            </p:stCondLst>
                            <p:childTnLst>
                              <p:par>
                                <p:cTn id="46" presetID="2" presetClass="entr" presetSubtype="2" fill="hold" grpId="0" nodeType="afterEffect">
                                  <p:stCondLst>
                                    <p:cond delay="0"/>
                                  </p:stCondLst>
                                  <p:iterate type="lt">
                                    <p:tmPct val="10000"/>
                                  </p:iterate>
                                  <p:childTnLst>
                                    <p:set>
                                      <p:cBhvr>
                                        <p:cTn id="47" dur="1" fill="hold">
                                          <p:stCondLst>
                                            <p:cond delay="0"/>
                                          </p:stCondLst>
                                        </p:cTn>
                                        <p:tgtEl>
                                          <p:spTgt spid="675"/>
                                        </p:tgtEl>
                                        <p:attrNameLst>
                                          <p:attrName>style.visibility</p:attrName>
                                        </p:attrNameLst>
                                      </p:cBhvr>
                                      <p:to>
                                        <p:strVal val="visible"/>
                                      </p:to>
                                    </p:set>
                                    <p:anim calcmode="lin" valueType="num">
                                      <p:cBhvr additive="base">
                                        <p:cTn id="48" dur="500" fill="hold"/>
                                        <p:tgtEl>
                                          <p:spTgt spid="675"/>
                                        </p:tgtEl>
                                        <p:attrNameLst>
                                          <p:attrName>ppt_x</p:attrName>
                                        </p:attrNameLst>
                                      </p:cBhvr>
                                      <p:tavLst>
                                        <p:tav tm="0">
                                          <p:val>
                                            <p:strVal val="1+#ppt_w/2"/>
                                          </p:val>
                                        </p:tav>
                                        <p:tav tm="100000">
                                          <p:val>
                                            <p:strVal val="#ppt_x"/>
                                          </p:val>
                                        </p:tav>
                                      </p:tavLst>
                                    </p:anim>
                                    <p:anim calcmode="lin" valueType="num">
                                      <p:cBhvr additive="base">
                                        <p:cTn id="49" dur="500" fill="hold"/>
                                        <p:tgtEl>
                                          <p:spTgt spid="675"/>
                                        </p:tgtEl>
                                        <p:attrNameLst>
                                          <p:attrName>ppt_y</p:attrName>
                                        </p:attrNameLst>
                                      </p:cBhvr>
                                      <p:tavLst>
                                        <p:tav tm="0">
                                          <p:val>
                                            <p:strVal val="#ppt_y"/>
                                          </p:val>
                                        </p:tav>
                                        <p:tav tm="100000">
                                          <p:val>
                                            <p:strVal val="#ppt_y"/>
                                          </p:val>
                                        </p:tav>
                                      </p:tavLst>
                                    </p:anim>
                                  </p:childTnLst>
                                </p:cTn>
                              </p:par>
                            </p:childTnLst>
                          </p:cTn>
                        </p:par>
                        <p:par>
                          <p:cTn id="50" fill="hold">
                            <p:stCondLst>
                              <p:cond delay="3059"/>
                            </p:stCondLst>
                            <p:childTnLst>
                              <p:par>
                                <p:cTn id="51" presetID="2" presetClass="entr" presetSubtype="8" fill="hold" nodeType="afterEffect">
                                  <p:stCondLst>
                                    <p:cond delay="0"/>
                                  </p:stCondLst>
                                  <p:childTnLst>
                                    <p:set>
                                      <p:cBhvr>
                                        <p:cTn id="52" dur="1" fill="hold">
                                          <p:stCondLst>
                                            <p:cond delay="0"/>
                                          </p:stCondLst>
                                        </p:cTn>
                                        <p:tgtEl>
                                          <p:spTgt spid="700"/>
                                        </p:tgtEl>
                                        <p:attrNameLst>
                                          <p:attrName>style.visibility</p:attrName>
                                        </p:attrNameLst>
                                      </p:cBhvr>
                                      <p:to>
                                        <p:strVal val="visible"/>
                                      </p:to>
                                    </p:set>
                                    <p:anim calcmode="lin" valueType="num">
                                      <p:cBhvr additive="base">
                                        <p:cTn id="53" dur="500" fill="hold"/>
                                        <p:tgtEl>
                                          <p:spTgt spid="700"/>
                                        </p:tgtEl>
                                        <p:attrNameLst>
                                          <p:attrName>ppt_x</p:attrName>
                                        </p:attrNameLst>
                                      </p:cBhvr>
                                      <p:tavLst>
                                        <p:tav tm="0">
                                          <p:val>
                                            <p:strVal val="0-#ppt_w/2"/>
                                          </p:val>
                                        </p:tav>
                                        <p:tav tm="100000">
                                          <p:val>
                                            <p:strVal val="#ppt_x"/>
                                          </p:val>
                                        </p:tav>
                                      </p:tavLst>
                                    </p:anim>
                                    <p:anim calcmode="lin" valueType="num">
                                      <p:cBhvr additive="base">
                                        <p:cTn id="54" dur="500" fill="hold"/>
                                        <p:tgtEl>
                                          <p:spTgt spid="700"/>
                                        </p:tgtEl>
                                        <p:attrNameLst>
                                          <p:attrName>ppt_y</p:attrName>
                                        </p:attrNameLst>
                                      </p:cBhvr>
                                      <p:tavLst>
                                        <p:tav tm="0">
                                          <p:val>
                                            <p:strVal val="#ppt_y"/>
                                          </p:val>
                                        </p:tav>
                                        <p:tav tm="100000">
                                          <p:val>
                                            <p:strVal val="#ppt_y"/>
                                          </p:val>
                                        </p:tav>
                                      </p:tavLst>
                                    </p:anim>
                                  </p:childTnLst>
                                </p:cTn>
                              </p:par>
                            </p:childTnLst>
                          </p:cTn>
                        </p:par>
                        <p:par>
                          <p:cTn id="55" fill="hold">
                            <p:stCondLst>
                              <p:cond delay="3559"/>
                            </p:stCondLst>
                            <p:childTnLst>
                              <p:par>
                                <p:cTn id="56" presetID="41" presetClass="entr" presetSubtype="0" fill="hold" grpId="0" nodeType="afterEffect">
                                  <p:stCondLst>
                                    <p:cond delay="0"/>
                                  </p:stCondLst>
                                  <p:iterate type="lt">
                                    <p:tmPct val="10000"/>
                                  </p:iterate>
                                  <p:childTnLst>
                                    <p:set>
                                      <p:cBhvr>
                                        <p:cTn id="57" dur="1" fill="hold">
                                          <p:stCondLst>
                                            <p:cond delay="0"/>
                                          </p:stCondLst>
                                        </p:cTn>
                                        <p:tgtEl>
                                          <p:spTgt spid="698"/>
                                        </p:tgtEl>
                                        <p:attrNameLst>
                                          <p:attrName>style.visibility</p:attrName>
                                        </p:attrNameLst>
                                      </p:cBhvr>
                                      <p:to>
                                        <p:strVal val="visible"/>
                                      </p:to>
                                    </p:set>
                                    <p:anim calcmode="lin" valueType="num">
                                      <p:cBhvr>
                                        <p:cTn id="58" dur="500" fill="hold"/>
                                        <p:tgtEl>
                                          <p:spTgt spid="698"/>
                                        </p:tgtEl>
                                        <p:attrNameLst>
                                          <p:attrName>ppt_x</p:attrName>
                                        </p:attrNameLst>
                                      </p:cBhvr>
                                      <p:tavLst>
                                        <p:tav tm="0">
                                          <p:val>
                                            <p:strVal val="#ppt_x"/>
                                          </p:val>
                                        </p:tav>
                                        <p:tav tm="50000">
                                          <p:val>
                                            <p:strVal val="#ppt_x+.1"/>
                                          </p:val>
                                        </p:tav>
                                        <p:tav tm="100000">
                                          <p:val>
                                            <p:strVal val="#ppt_x"/>
                                          </p:val>
                                        </p:tav>
                                      </p:tavLst>
                                    </p:anim>
                                    <p:anim calcmode="lin" valueType="num">
                                      <p:cBhvr>
                                        <p:cTn id="59" dur="500" fill="hold"/>
                                        <p:tgtEl>
                                          <p:spTgt spid="698"/>
                                        </p:tgtEl>
                                        <p:attrNameLst>
                                          <p:attrName>ppt_y</p:attrName>
                                        </p:attrNameLst>
                                      </p:cBhvr>
                                      <p:tavLst>
                                        <p:tav tm="0">
                                          <p:val>
                                            <p:strVal val="#ppt_y"/>
                                          </p:val>
                                        </p:tav>
                                        <p:tav tm="100000">
                                          <p:val>
                                            <p:strVal val="#ppt_y"/>
                                          </p:val>
                                        </p:tav>
                                      </p:tavLst>
                                    </p:anim>
                                    <p:anim calcmode="lin" valueType="num">
                                      <p:cBhvr>
                                        <p:cTn id="60" dur="500" fill="hold"/>
                                        <p:tgtEl>
                                          <p:spTgt spid="698"/>
                                        </p:tgtEl>
                                        <p:attrNameLst>
                                          <p:attrName>ppt_h</p:attrName>
                                        </p:attrNameLst>
                                      </p:cBhvr>
                                      <p:tavLst>
                                        <p:tav tm="0">
                                          <p:val>
                                            <p:strVal val="#ppt_h/10"/>
                                          </p:val>
                                        </p:tav>
                                        <p:tav tm="50000">
                                          <p:val>
                                            <p:strVal val="#ppt_h+.01"/>
                                          </p:val>
                                        </p:tav>
                                        <p:tav tm="100000">
                                          <p:val>
                                            <p:strVal val="#ppt_h"/>
                                          </p:val>
                                        </p:tav>
                                      </p:tavLst>
                                    </p:anim>
                                    <p:anim calcmode="lin" valueType="num">
                                      <p:cBhvr>
                                        <p:cTn id="61" dur="500" fill="hold"/>
                                        <p:tgtEl>
                                          <p:spTgt spid="698"/>
                                        </p:tgtEl>
                                        <p:attrNameLst>
                                          <p:attrName>ppt_w</p:attrName>
                                        </p:attrNameLst>
                                      </p:cBhvr>
                                      <p:tavLst>
                                        <p:tav tm="0">
                                          <p:val>
                                            <p:strVal val="#ppt_w/10"/>
                                          </p:val>
                                        </p:tav>
                                        <p:tav tm="50000">
                                          <p:val>
                                            <p:strVal val="#ppt_w+.01"/>
                                          </p:val>
                                        </p:tav>
                                        <p:tav tm="100000">
                                          <p:val>
                                            <p:strVal val="#ppt_w"/>
                                          </p:val>
                                        </p:tav>
                                      </p:tavLst>
                                    </p:anim>
                                    <p:animEffect transition="in" filter="fade">
                                      <p:cBhvr>
                                        <p:cTn id="62" dur="500" tmFilter="0,0; .5, 1; 1, 1"/>
                                        <p:tgtEl>
                                          <p:spTgt spid="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 grpId="0"/>
      <p:bldP spid="676" grpId="0"/>
      <p:bldP spid="694" grpId="0" animBg="1"/>
      <p:bldP spid="695" grpId="0" animBg="1"/>
      <p:bldP spid="696" grpId="0" animBg="1"/>
      <p:bldP spid="697" grpId="0" animBg="1"/>
      <p:bldP spid="69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022">
            <a:extLst>
              <a:ext uri="{FF2B5EF4-FFF2-40B4-BE49-F238E27FC236}">
                <a16:creationId xmlns:a16="http://schemas.microsoft.com/office/drawing/2014/main" id="{57030EB9-A0CC-4268-9CDE-3D8E9B3A4301}"/>
              </a:ext>
            </a:extLst>
          </p:cNvPr>
          <p:cNvSpPr txBox="1">
            <a:spLocks/>
          </p:cNvSpPr>
          <p:nvPr/>
        </p:nvSpPr>
        <p:spPr>
          <a:xfrm>
            <a:off x="1486972" y="384556"/>
            <a:ext cx="5194656" cy="49575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defTabSz="609570">
              <a:defRPr sz="2667">
                <a:solidFill>
                  <a:srgbClr val="3A5063"/>
                </a:solidFill>
                <a:uFill>
                  <a:solidFill>
                    <a:srgbClr val="3A5063"/>
                  </a:solidFill>
                </a:uFill>
                <a:latin typeface="+mn-ea"/>
                <a:ea typeface="+mn-ea"/>
                <a:cs typeface="+mn-cs"/>
                <a:sym typeface="Bebas Neue"/>
              </a:defRPr>
            </a:lvl1pPr>
            <a:lvl2pPr defTabSz="609570">
              <a:defRPr sz="2667">
                <a:solidFill>
                  <a:srgbClr val="3A5063"/>
                </a:solidFill>
                <a:uFill>
                  <a:solidFill>
                    <a:srgbClr val="3A5063"/>
                  </a:solidFill>
                </a:uFill>
                <a:latin typeface="+mn-lt"/>
                <a:ea typeface="+mn-ea"/>
                <a:cs typeface="+mn-cs"/>
                <a:sym typeface="Bebas Neue"/>
              </a:defRPr>
            </a:lvl2pPr>
            <a:lvl3pPr defTabSz="609570">
              <a:defRPr sz="2667">
                <a:solidFill>
                  <a:srgbClr val="3A5063"/>
                </a:solidFill>
                <a:uFill>
                  <a:solidFill>
                    <a:srgbClr val="3A5063"/>
                  </a:solidFill>
                </a:uFill>
                <a:latin typeface="+mn-lt"/>
                <a:ea typeface="+mn-ea"/>
                <a:cs typeface="+mn-cs"/>
                <a:sym typeface="Bebas Neue"/>
              </a:defRPr>
            </a:lvl3pPr>
            <a:lvl4pPr defTabSz="609570">
              <a:defRPr sz="2667">
                <a:solidFill>
                  <a:srgbClr val="3A5063"/>
                </a:solidFill>
                <a:uFill>
                  <a:solidFill>
                    <a:srgbClr val="3A5063"/>
                  </a:solidFill>
                </a:uFill>
                <a:latin typeface="+mn-lt"/>
                <a:ea typeface="+mn-ea"/>
                <a:cs typeface="+mn-cs"/>
                <a:sym typeface="Bebas Neue"/>
              </a:defRPr>
            </a:lvl4pPr>
            <a:lvl5pPr defTabSz="609570">
              <a:defRPr sz="2667">
                <a:solidFill>
                  <a:srgbClr val="3A5063"/>
                </a:solidFill>
                <a:uFill>
                  <a:solidFill>
                    <a:srgbClr val="3A5063"/>
                  </a:solidFill>
                </a:uFill>
                <a:latin typeface="+mn-lt"/>
                <a:ea typeface="+mn-ea"/>
                <a:cs typeface="+mn-cs"/>
                <a:sym typeface="Bebas Neue"/>
              </a:defRPr>
            </a:lvl5pPr>
            <a:lvl6pPr defTabSz="609570">
              <a:defRPr sz="2667">
                <a:solidFill>
                  <a:srgbClr val="3A5063"/>
                </a:solidFill>
                <a:uFill>
                  <a:solidFill>
                    <a:srgbClr val="3A5063"/>
                  </a:solidFill>
                </a:uFill>
                <a:latin typeface="+mn-lt"/>
                <a:ea typeface="+mn-ea"/>
                <a:cs typeface="+mn-cs"/>
                <a:sym typeface="Bebas Neue"/>
              </a:defRPr>
            </a:lvl6pPr>
            <a:lvl7pPr defTabSz="609570">
              <a:defRPr sz="2667">
                <a:solidFill>
                  <a:srgbClr val="3A5063"/>
                </a:solidFill>
                <a:uFill>
                  <a:solidFill>
                    <a:srgbClr val="3A5063"/>
                  </a:solidFill>
                </a:uFill>
                <a:latin typeface="+mn-lt"/>
                <a:ea typeface="+mn-ea"/>
                <a:cs typeface="+mn-cs"/>
                <a:sym typeface="Bebas Neue"/>
              </a:defRPr>
            </a:lvl7pPr>
            <a:lvl8pPr defTabSz="609570">
              <a:defRPr sz="2667">
                <a:solidFill>
                  <a:srgbClr val="3A5063"/>
                </a:solidFill>
                <a:uFill>
                  <a:solidFill>
                    <a:srgbClr val="3A5063"/>
                  </a:solidFill>
                </a:uFill>
                <a:latin typeface="+mn-lt"/>
                <a:ea typeface="+mn-ea"/>
                <a:cs typeface="+mn-cs"/>
                <a:sym typeface="Bebas Neue"/>
              </a:defRPr>
            </a:lvl8pPr>
            <a:lvl9pPr defTabSz="609570">
              <a:defRPr sz="2667">
                <a:solidFill>
                  <a:srgbClr val="3A5063"/>
                </a:solidFill>
                <a:uFill>
                  <a:solidFill>
                    <a:srgbClr val="3A5063"/>
                  </a:solidFill>
                </a:uFill>
                <a:latin typeface="+mn-lt"/>
                <a:ea typeface="+mn-ea"/>
                <a:cs typeface="+mn-cs"/>
                <a:sym typeface="Bebas Neue"/>
              </a:defRPr>
            </a:lvl9pPr>
          </a:lstStyle>
          <a:p>
            <a:pPr lvl="0">
              <a:defRPr sz="1800">
                <a:solidFill>
                  <a:srgbClr val="000000"/>
                </a:solidFill>
                <a:uFillTx/>
              </a:defRPr>
            </a:pPr>
            <a:r>
              <a:rPr lang="en-US" altLang="zh-CN" sz="4000" b="1" kern="1100" spc="150" dirty="0">
                <a:solidFill>
                  <a:prstClr val="white"/>
                </a:solidFill>
                <a:latin typeface="微软雅黑" pitchFamily="34" charset="-122"/>
                <a:ea typeface="微软雅黑" pitchFamily="34" charset="-122"/>
              </a:rPr>
              <a:t>MySQL</a:t>
            </a:r>
            <a:r>
              <a:rPr lang="zh-CN" altLang="en-US" sz="4000" b="1" kern="1100" spc="150" dirty="0">
                <a:solidFill>
                  <a:prstClr val="white"/>
                </a:solidFill>
                <a:latin typeface="微软雅黑" pitchFamily="34" charset="-122"/>
                <a:ea typeface="微软雅黑" pitchFamily="34" charset="-122"/>
              </a:rPr>
              <a:t>数据库</a:t>
            </a:r>
          </a:p>
        </p:txBody>
      </p:sp>
      <p:grpSp>
        <p:nvGrpSpPr>
          <p:cNvPr id="3" name="Group 4">
            <a:extLst>
              <a:ext uri="{FF2B5EF4-FFF2-40B4-BE49-F238E27FC236}">
                <a16:creationId xmlns:a16="http://schemas.microsoft.com/office/drawing/2014/main" id="{9D31EAAA-3898-46B3-BE7F-317050784253}"/>
              </a:ext>
            </a:extLst>
          </p:cNvPr>
          <p:cNvGrpSpPr>
            <a:grpSpLocks noChangeAspect="1"/>
          </p:cNvGrpSpPr>
          <p:nvPr/>
        </p:nvGrpSpPr>
        <p:grpSpPr bwMode="auto">
          <a:xfrm>
            <a:off x="289775" y="193045"/>
            <a:ext cx="993824" cy="993824"/>
            <a:chOff x="2848" y="1168"/>
            <a:chExt cx="1984" cy="1984"/>
          </a:xfrm>
        </p:grpSpPr>
        <p:sp>
          <p:nvSpPr>
            <p:cNvPr id="4" name="AutoShape 3">
              <a:extLst>
                <a:ext uri="{FF2B5EF4-FFF2-40B4-BE49-F238E27FC236}">
                  <a16:creationId xmlns:a16="http://schemas.microsoft.com/office/drawing/2014/main" id="{FEDE96AF-2DC3-4072-9F47-67BC44AC7CF2}"/>
                </a:ext>
              </a:extLst>
            </p:cNvPr>
            <p:cNvSpPr>
              <a:spLocks noChangeAspect="1" noChangeArrowheads="1" noTextEdit="1"/>
            </p:cNvSpPr>
            <p:nvPr/>
          </p:nvSpPr>
          <p:spPr bwMode="auto">
            <a:xfrm>
              <a:off x="2848" y="1168"/>
              <a:ext cx="1984" cy="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5" name="Oval 5">
              <a:extLst>
                <a:ext uri="{FF2B5EF4-FFF2-40B4-BE49-F238E27FC236}">
                  <a16:creationId xmlns:a16="http://schemas.microsoft.com/office/drawing/2014/main" id="{E63554EE-A883-447E-89F1-B6624CF9BFDE}"/>
                </a:ext>
              </a:extLst>
            </p:cNvPr>
            <p:cNvSpPr>
              <a:spLocks noChangeArrowheads="1"/>
            </p:cNvSpPr>
            <p:nvPr/>
          </p:nvSpPr>
          <p:spPr bwMode="auto">
            <a:xfrm>
              <a:off x="2846" y="1166"/>
              <a:ext cx="1984" cy="1986"/>
            </a:xfrm>
            <a:prstGeom prst="ellipse">
              <a:avLst/>
            </a:prstGeom>
            <a:solidFill>
              <a:srgbClr val="FAC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6" name="Freeform 6">
              <a:extLst>
                <a:ext uri="{FF2B5EF4-FFF2-40B4-BE49-F238E27FC236}">
                  <a16:creationId xmlns:a16="http://schemas.microsoft.com/office/drawing/2014/main" id="{55C32156-2963-4A99-9FA4-37D2E1FC577E}"/>
                </a:ext>
              </a:extLst>
            </p:cNvPr>
            <p:cNvSpPr>
              <a:spLocks/>
            </p:cNvSpPr>
            <p:nvPr/>
          </p:nvSpPr>
          <p:spPr bwMode="auto">
            <a:xfrm>
              <a:off x="3061" y="1720"/>
              <a:ext cx="1769" cy="1432"/>
            </a:xfrm>
            <a:custGeom>
              <a:avLst/>
              <a:gdLst>
                <a:gd name="T0" fmla="*/ 745 w 746"/>
                <a:gd name="T1" fmla="*/ 154 h 604"/>
                <a:gd name="T2" fmla="*/ 591 w 746"/>
                <a:gd name="T3" fmla="*/ 0 h 604"/>
                <a:gd name="T4" fmla="*/ 76 w 746"/>
                <a:gd name="T5" fmla="*/ 317 h 604"/>
                <a:gd name="T6" fmla="*/ 76 w 746"/>
                <a:gd name="T7" fmla="*/ 364 h 604"/>
                <a:gd name="T8" fmla="*/ 3 w 746"/>
                <a:gd name="T9" fmla="*/ 364 h 604"/>
                <a:gd name="T10" fmla="*/ 0 w 746"/>
                <a:gd name="T11" fmla="*/ 365 h 604"/>
                <a:gd name="T12" fmla="*/ 234 w 746"/>
                <a:gd name="T13" fmla="*/ 592 h 604"/>
                <a:gd name="T14" fmla="*/ 327 w 746"/>
                <a:gd name="T15" fmla="*/ 604 h 604"/>
                <a:gd name="T16" fmla="*/ 746 w 746"/>
                <a:gd name="T17" fmla="*/ 185 h 604"/>
                <a:gd name="T18" fmla="*/ 745 w 746"/>
                <a:gd name="T19" fmla="*/ 15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6" h="604">
                  <a:moveTo>
                    <a:pt x="745" y="154"/>
                  </a:moveTo>
                  <a:cubicBezTo>
                    <a:pt x="591" y="0"/>
                    <a:pt x="591" y="0"/>
                    <a:pt x="591" y="0"/>
                  </a:cubicBezTo>
                  <a:cubicBezTo>
                    <a:pt x="76" y="317"/>
                    <a:pt x="76" y="317"/>
                    <a:pt x="76" y="317"/>
                  </a:cubicBezTo>
                  <a:cubicBezTo>
                    <a:pt x="76" y="364"/>
                    <a:pt x="76" y="364"/>
                    <a:pt x="76" y="364"/>
                  </a:cubicBezTo>
                  <a:cubicBezTo>
                    <a:pt x="3" y="364"/>
                    <a:pt x="3" y="364"/>
                    <a:pt x="3" y="364"/>
                  </a:cubicBezTo>
                  <a:cubicBezTo>
                    <a:pt x="0" y="365"/>
                    <a:pt x="0" y="365"/>
                    <a:pt x="0" y="365"/>
                  </a:cubicBezTo>
                  <a:cubicBezTo>
                    <a:pt x="234" y="592"/>
                    <a:pt x="234" y="592"/>
                    <a:pt x="234" y="592"/>
                  </a:cubicBezTo>
                  <a:cubicBezTo>
                    <a:pt x="265" y="601"/>
                    <a:pt x="279" y="604"/>
                    <a:pt x="327" y="604"/>
                  </a:cubicBezTo>
                  <a:cubicBezTo>
                    <a:pt x="559" y="604"/>
                    <a:pt x="746" y="417"/>
                    <a:pt x="746" y="185"/>
                  </a:cubicBezTo>
                  <a:cubicBezTo>
                    <a:pt x="746" y="175"/>
                    <a:pt x="746" y="165"/>
                    <a:pt x="745" y="154"/>
                  </a:cubicBezTo>
                </a:path>
              </a:pathLst>
            </a:custGeom>
            <a:solidFill>
              <a:srgbClr val="EFBF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7" name="Rectangle 7">
              <a:extLst>
                <a:ext uri="{FF2B5EF4-FFF2-40B4-BE49-F238E27FC236}">
                  <a16:creationId xmlns:a16="http://schemas.microsoft.com/office/drawing/2014/main" id="{CE03F3C9-AE97-4A06-B093-675E923FD3B1}"/>
                </a:ext>
              </a:extLst>
            </p:cNvPr>
            <p:cNvSpPr>
              <a:spLocks noChangeArrowheads="1"/>
            </p:cNvSpPr>
            <p:nvPr/>
          </p:nvSpPr>
          <p:spPr bwMode="auto">
            <a:xfrm>
              <a:off x="3232" y="1749"/>
              <a:ext cx="1204" cy="777"/>
            </a:xfrm>
            <a:prstGeom prst="rect">
              <a:avLst/>
            </a:prstGeom>
            <a:solidFill>
              <a:srgbClr val="00AD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8" name="Rectangle 8">
              <a:extLst>
                <a:ext uri="{FF2B5EF4-FFF2-40B4-BE49-F238E27FC236}">
                  <a16:creationId xmlns:a16="http://schemas.microsoft.com/office/drawing/2014/main" id="{1249F804-D0DF-497E-9E6E-A637D59B14C1}"/>
                </a:ext>
              </a:extLst>
            </p:cNvPr>
            <p:cNvSpPr>
              <a:spLocks noChangeArrowheads="1"/>
            </p:cNvSpPr>
            <p:nvPr/>
          </p:nvSpPr>
          <p:spPr bwMode="auto">
            <a:xfrm>
              <a:off x="3232" y="1749"/>
              <a:ext cx="1204" cy="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9" name="Freeform 9">
              <a:extLst>
                <a:ext uri="{FF2B5EF4-FFF2-40B4-BE49-F238E27FC236}">
                  <a16:creationId xmlns:a16="http://schemas.microsoft.com/office/drawing/2014/main" id="{61C2CF47-66B1-4D3E-A564-1FE86C75A03C}"/>
                </a:ext>
              </a:extLst>
            </p:cNvPr>
            <p:cNvSpPr>
              <a:spLocks/>
            </p:cNvSpPr>
            <p:nvPr/>
          </p:nvSpPr>
          <p:spPr bwMode="auto">
            <a:xfrm>
              <a:off x="3708" y="2526"/>
              <a:ext cx="264" cy="14"/>
            </a:xfrm>
            <a:custGeom>
              <a:avLst/>
              <a:gdLst>
                <a:gd name="T0" fmla="*/ 264 w 264"/>
                <a:gd name="T1" fmla="*/ 0 h 14"/>
                <a:gd name="T2" fmla="*/ 0 w 264"/>
                <a:gd name="T3" fmla="*/ 0 h 14"/>
                <a:gd name="T4" fmla="*/ 15 w 264"/>
                <a:gd name="T5" fmla="*/ 14 h 14"/>
                <a:gd name="T6" fmla="*/ 264 w 264"/>
                <a:gd name="T7" fmla="*/ 12 h 14"/>
                <a:gd name="T8" fmla="*/ 264 w 264"/>
                <a:gd name="T9" fmla="*/ 0 h 14"/>
              </a:gdLst>
              <a:ahLst/>
              <a:cxnLst>
                <a:cxn ang="0">
                  <a:pos x="T0" y="T1"/>
                </a:cxn>
                <a:cxn ang="0">
                  <a:pos x="T2" y="T3"/>
                </a:cxn>
                <a:cxn ang="0">
                  <a:pos x="T4" y="T5"/>
                </a:cxn>
                <a:cxn ang="0">
                  <a:pos x="T6" y="T7"/>
                </a:cxn>
                <a:cxn ang="0">
                  <a:pos x="T8" y="T9"/>
                </a:cxn>
              </a:cxnLst>
              <a:rect l="0" t="0" r="r" b="b"/>
              <a:pathLst>
                <a:path w="264" h="14">
                  <a:moveTo>
                    <a:pt x="264" y="0"/>
                  </a:moveTo>
                  <a:lnTo>
                    <a:pt x="0" y="0"/>
                  </a:lnTo>
                  <a:lnTo>
                    <a:pt x="15" y="14"/>
                  </a:lnTo>
                  <a:lnTo>
                    <a:pt x="264" y="12"/>
                  </a:lnTo>
                  <a:lnTo>
                    <a:pt x="264" y="0"/>
                  </a:lnTo>
                  <a:close/>
                </a:path>
              </a:pathLst>
            </a:custGeom>
            <a:solidFill>
              <a:srgbClr val="77A0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0" name="Freeform 10">
              <a:extLst>
                <a:ext uri="{FF2B5EF4-FFF2-40B4-BE49-F238E27FC236}">
                  <a16:creationId xmlns:a16="http://schemas.microsoft.com/office/drawing/2014/main" id="{F6E7B387-04AA-41F2-A080-C13D63EA7418}"/>
                </a:ext>
              </a:extLst>
            </p:cNvPr>
            <p:cNvSpPr>
              <a:spLocks/>
            </p:cNvSpPr>
            <p:nvPr/>
          </p:nvSpPr>
          <p:spPr bwMode="auto">
            <a:xfrm>
              <a:off x="3708" y="2526"/>
              <a:ext cx="264" cy="14"/>
            </a:xfrm>
            <a:custGeom>
              <a:avLst/>
              <a:gdLst>
                <a:gd name="T0" fmla="*/ 264 w 264"/>
                <a:gd name="T1" fmla="*/ 0 h 14"/>
                <a:gd name="T2" fmla="*/ 0 w 264"/>
                <a:gd name="T3" fmla="*/ 0 h 14"/>
                <a:gd name="T4" fmla="*/ 15 w 264"/>
                <a:gd name="T5" fmla="*/ 14 h 14"/>
                <a:gd name="T6" fmla="*/ 264 w 264"/>
                <a:gd name="T7" fmla="*/ 12 h 14"/>
                <a:gd name="T8" fmla="*/ 264 w 264"/>
                <a:gd name="T9" fmla="*/ 0 h 14"/>
              </a:gdLst>
              <a:ahLst/>
              <a:cxnLst>
                <a:cxn ang="0">
                  <a:pos x="T0" y="T1"/>
                </a:cxn>
                <a:cxn ang="0">
                  <a:pos x="T2" y="T3"/>
                </a:cxn>
                <a:cxn ang="0">
                  <a:pos x="T4" y="T5"/>
                </a:cxn>
                <a:cxn ang="0">
                  <a:pos x="T6" y="T7"/>
                </a:cxn>
                <a:cxn ang="0">
                  <a:pos x="T8" y="T9"/>
                </a:cxn>
              </a:cxnLst>
              <a:rect l="0" t="0" r="r" b="b"/>
              <a:pathLst>
                <a:path w="264" h="14">
                  <a:moveTo>
                    <a:pt x="264" y="0"/>
                  </a:moveTo>
                  <a:lnTo>
                    <a:pt x="0" y="0"/>
                  </a:lnTo>
                  <a:lnTo>
                    <a:pt x="15" y="14"/>
                  </a:lnTo>
                  <a:lnTo>
                    <a:pt x="264" y="12"/>
                  </a:lnTo>
                  <a:lnTo>
                    <a:pt x="2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1" name="Freeform 11">
              <a:extLst>
                <a:ext uri="{FF2B5EF4-FFF2-40B4-BE49-F238E27FC236}">
                  <a16:creationId xmlns:a16="http://schemas.microsoft.com/office/drawing/2014/main" id="{CEDCD15C-B939-4B33-A18E-681535A04087}"/>
                </a:ext>
              </a:extLst>
            </p:cNvPr>
            <p:cNvSpPr>
              <a:spLocks/>
            </p:cNvSpPr>
            <p:nvPr/>
          </p:nvSpPr>
          <p:spPr bwMode="auto">
            <a:xfrm>
              <a:off x="3516" y="1931"/>
              <a:ext cx="911" cy="595"/>
            </a:xfrm>
            <a:custGeom>
              <a:avLst/>
              <a:gdLst>
                <a:gd name="T0" fmla="*/ 645 w 911"/>
                <a:gd name="T1" fmla="*/ 0 h 595"/>
                <a:gd name="T2" fmla="*/ 605 w 911"/>
                <a:gd name="T3" fmla="*/ 183 h 595"/>
                <a:gd name="T4" fmla="*/ 512 w 911"/>
                <a:gd name="T5" fmla="*/ 88 h 595"/>
                <a:gd name="T6" fmla="*/ 465 w 911"/>
                <a:gd name="T7" fmla="*/ 273 h 595"/>
                <a:gd name="T8" fmla="*/ 375 w 911"/>
                <a:gd name="T9" fmla="*/ 180 h 595"/>
                <a:gd name="T10" fmla="*/ 323 w 911"/>
                <a:gd name="T11" fmla="*/ 225 h 595"/>
                <a:gd name="T12" fmla="*/ 240 w 911"/>
                <a:gd name="T13" fmla="*/ 143 h 595"/>
                <a:gd name="T14" fmla="*/ 188 w 911"/>
                <a:gd name="T15" fmla="*/ 339 h 595"/>
                <a:gd name="T16" fmla="*/ 109 w 911"/>
                <a:gd name="T17" fmla="*/ 256 h 595"/>
                <a:gd name="T18" fmla="*/ 57 w 911"/>
                <a:gd name="T19" fmla="*/ 455 h 595"/>
                <a:gd name="T20" fmla="*/ 0 w 911"/>
                <a:gd name="T21" fmla="*/ 503 h 595"/>
                <a:gd name="T22" fmla="*/ 57 w 911"/>
                <a:gd name="T23" fmla="*/ 576 h 595"/>
                <a:gd name="T24" fmla="*/ 176 w 911"/>
                <a:gd name="T25" fmla="*/ 579 h 595"/>
                <a:gd name="T26" fmla="*/ 192 w 911"/>
                <a:gd name="T27" fmla="*/ 595 h 595"/>
                <a:gd name="T28" fmla="*/ 456 w 911"/>
                <a:gd name="T29" fmla="*/ 595 h 595"/>
                <a:gd name="T30" fmla="*/ 456 w 911"/>
                <a:gd name="T31" fmla="*/ 579 h 595"/>
                <a:gd name="T32" fmla="*/ 560 w 911"/>
                <a:gd name="T33" fmla="*/ 581 h 595"/>
                <a:gd name="T34" fmla="*/ 560 w 911"/>
                <a:gd name="T35" fmla="*/ 579 h 595"/>
                <a:gd name="T36" fmla="*/ 614 w 911"/>
                <a:gd name="T37" fmla="*/ 579 h 595"/>
                <a:gd name="T38" fmla="*/ 614 w 911"/>
                <a:gd name="T39" fmla="*/ 579 h 595"/>
                <a:gd name="T40" fmla="*/ 911 w 911"/>
                <a:gd name="T41" fmla="*/ 576 h 595"/>
                <a:gd name="T42" fmla="*/ 911 w 911"/>
                <a:gd name="T43" fmla="*/ 271 h 595"/>
                <a:gd name="T44" fmla="*/ 645 w 911"/>
                <a:gd name="T45"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1" h="595">
                  <a:moveTo>
                    <a:pt x="645" y="0"/>
                  </a:moveTo>
                  <a:lnTo>
                    <a:pt x="605" y="183"/>
                  </a:lnTo>
                  <a:lnTo>
                    <a:pt x="512" y="88"/>
                  </a:lnTo>
                  <a:lnTo>
                    <a:pt x="465" y="273"/>
                  </a:lnTo>
                  <a:lnTo>
                    <a:pt x="375" y="180"/>
                  </a:lnTo>
                  <a:lnTo>
                    <a:pt x="323" y="225"/>
                  </a:lnTo>
                  <a:lnTo>
                    <a:pt x="240" y="143"/>
                  </a:lnTo>
                  <a:lnTo>
                    <a:pt x="188" y="339"/>
                  </a:lnTo>
                  <a:lnTo>
                    <a:pt x="109" y="256"/>
                  </a:lnTo>
                  <a:lnTo>
                    <a:pt x="57" y="455"/>
                  </a:lnTo>
                  <a:lnTo>
                    <a:pt x="0" y="503"/>
                  </a:lnTo>
                  <a:lnTo>
                    <a:pt x="57" y="576"/>
                  </a:lnTo>
                  <a:lnTo>
                    <a:pt x="176" y="579"/>
                  </a:lnTo>
                  <a:lnTo>
                    <a:pt x="192" y="595"/>
                  </a:lnTo>
                  <a:lnTo>
                    <a:pt x="456" y="595"/>
                  </a:lnTo>
                  <a:lnTo>
                    <a:pt x="456" y="579"/>
                  </a:lnTo>
                  <a:lnTo>
                    <a:pt x="560" y="581"/>
                  </a:lnTo>
                  <a:lnTo>
                    <a:pt x="560" y="579"/>
                  </a:lnTo>
                  <a:lnTo>
                    <a:pt x="614" y="579"/>
                  </a:lnTo>
                  <a:lnTo>
                    <a:pt x="614" y="579"/>
                  </a:lnTo>
                  <a:lnTo>
                    <a:pt x="911" y="576"/>
                  </a:lnTo>
                  <a:lnTo>
                    <a:pt x="911" y="271"/>
                  </a:lnTo>
                  <a:lnTo>
                    <a:pt x="645" y="0"/>
                  </a:lnTo>
                  <a:close/>
                </a:path>
              </a:pathLst>
            </a:custGeom>
            <a:solidFill>
              <a:srgbClr val="0095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2" name="Freeform 12">
              <a:extLst>
                <a:ext uri="{FF2B5EF4-FFF2-40B4-BE49-F238E27FC236}">
                  <a16:creationId xmlns:a16="http://schemas.microsoft.com/office/drawing/2014/main" id="{8C8A062C-AEDF-4C84-9DE9-79838556D00B}"/>
                </a:ext>
              </a:extLst>
            </p:cNvPr>
            <p:cNvSpPr>
              <a:spLocks/>
            </p:cNvSpPr>
            <p:nvPr/>
          </p:nvSpPr>
          <p:spPr bwMode="auto">
            <a:xfrm>
              <a:off x="3516" y="1931"/>
              <a:ext cx="911" cy="595"/>
            </a:xfrm>
            <a:custGeom>
              <a:avLst/>
              <a:gdLst>
                <a:gd name="T0" fmla="*/ 645 w 911"/>
                <a:gd name="T1" fmla="*/ 0 h 595"/>
                <a:gd name="T2" fmla="*/ 605 w 911"/>
                <a:gd name="T3" fmla="*/ 183 h 595"/>
                <a:gd name="T4" fmla="*/ 512 w 911"/>
                <a:gd name="T5" fmla="*/ 88 h 595"/>
                <a:gd name="T6" fmla="*/ 465 w 911"/>
                <a:gd name="T7" fmla="*/ 273 h 595"/>
                <a:gd name="T8" fmla="*/ 375 w 911"/>
                <a:gd name="T9" fmla="*/ 180 h 595"/>
                <a:gd name="T10" fmla="*/ 323 w 911"/>
                <a:gd name="T11" fmla="*/ 225 h 595"/>
                <a:gd name="T12" fmla="*/ 240 w 911"/>
                <a:gd name="T13" fmla="*/ 143 h 595"/>
                <a:gd name="T14" fmla="*/ 188 w 911"/>
                <a:gd name="T15" fmla="*/ 339 h 595"/>
                <a:gd name="T16" fmla="*/ 109 w 911"/>
                <a:gd name="T17" fmla="*/ 256 h 595"/>
                <a:gd name="T18" fmla="*/ 57 w 911"/>
                <a:gd name="T19" fmla="*/ 455 h 595"/>
                <a:gd name="T20" fmla="*/ 0 w 911"/>
                <a:gd name="T21" fmla="*/ 503 h 595"/>
                <a:gd name="T22" fmla="*/ 57 w 911"/>
                <a:gd name="T23" fmla="*/ 576 h 595"/>
                <a:gd name="T24" fmla="*/ 176 w 911"/>
                <a:gd name="T25" fmla="*/ 579 h 595"/>
                <a:gd name="T26" fmla="*/ 192 w 911"/>
                <a:gd name="T27" fmla="*/ 595 h 595"/>
                <a:gd name="T28" fmla="*/ 456 w 911"/>
                <a:gd name="T29" fmla="*/ 595 h 595"/>
                <a:gd name="T30" fmla="*/ 456 w 911"/>
                <a:gd name="T31" fmla="*/ 579 h 595"/>
                <a:gd name="T32" fmla="*/ 560 w 911"/>
                <a:gd name="T33" fmla="*/ 581 h 595"/>
                <a:gd name="T34" fmla="*/ 560 w 911"/>
                <a:gd name="T35" fmla="*/ 579 h 595"/>
                <a:gd name="T36" fmla="*/ 614 w 911"/>
                <a:gd name="T37" fmla="*/ 579 h 595"/>
                <a:gd name="T38" fmla="*/ 614 w 911"/>
                <a:gd name="T39" fmla="*/ 579 h 595"/>
                <a:gd name="T40" fmla="*/ 911 w 911"/>
                <a:gd name="T41" fmla="*/ 576 h 595"/>
                <a:gd name="T42" fmla="*/ 911 w 911"/>
                <a:gd name="T43" fmla="*/ 271 h 595"/>
                <a:gd name="T44" fmla="*/ 645 w 911"/>
                <a:gd name="T45"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1" h="595">
                  <a:moveTo>
                    <a:pt x="645" y="0"/>
                  </a:moveTo>
                  <a:lnTo>
                    <a:pt x="605" y="183"/>
                  </a:lnTo>
                  <a:lnTo>
                    <a:pt x="512" y="88"/>
                  </a:lnTo>
                  <a:lnTo>
                    <a:pt x="465" y="273"/>
                  </a:lnTo>
                  <a:lnTo>
                    <a:pt x="375" y="180"/>
                  </a:lnTo>
                  <a:lnTo>
                    <a:pt x="323" y="225"/>
                  </a:lnTo>
                  <a:lnTo>
                    <a:pt x="240" y="143"/>
                  </a:lnTo>
                  <a:lnTo>
                    <a:pt x="188" y="339"/>
                  </a:lnTo>
                  <a:lnTo>
                    <a:pt x="109" y="256"/>
                  </a:lnTo>
                  <a:lnTo>
                    <a:pt x="57" y="455"/>
                  </a:lnTo>
                  <a:lnTo>
                    <a:pt x="0" y="503"/>
                  </a:lnTo>
                  <a:lnTo>
                    <a:pt x="57" y="576"/>
                  </a:lnTo>
                  <a:lnTo>
                    <a:pt x="176" y="579"/>
                  </a:lnTo>
                  <a:lnTo>
                    <a:pt x="192" y="595"/>
                  </a:lnTo>
                  <a:lnTo>
                    <a:pt x="456" y="595"/>
                  </a:lnTo>
                  <a:lnTo>
                    <a:pt x="456" y="579"/>
                  </a:lnTo>
                  <a:lnTo>
                    <a:pt x="560" y="581"/>
                  </a:lnTo>
                  <a:lnTo>
                    <a:pt x="560" y="579"/>
                  </a:lnTo>
                  <a:lnTo>
                    <a:pt x="614" y="579"/>
                  </a:lnTo>
                  <a:lnTo>
                    <a:pt x="614" y="579"/>
                  </a:lnTo>
                  <a:lnTo>
                    <a:pt x="911" y="576"/>
                  </a:lnTo>
                  <a:lnTo>
                    <a:pt x="911" y="271"/>
                  </a:lnTo>
                  <a:lnTo>
                    <a:pt x="6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3" name="Rectangle 13">
              <a:extLst>
                <a:ext uri="{FF2B5EF4-FFF2-40B4-BE49-F238E27FC236}">
                  <a16:creationId xmlns:a16="http://schemas.microsoft.com/office/drawing/2014/main" id="{9262857F-D4DD-438F-93F3-EA2D3B71A0AF}"/>
                </a:ext>
              </a:extLst>
            </p:cNvPr>
            <p:cNvSpPr>
              <a:spLocks noChangeArrowheads="1"/>
            </p:cNvSpPr>
            <p:nvPr/>
          </p:nvSpPr>
          <p:spPr bwMode="auto">
            <a:xfrm>
              <a:off x="3516" y="2185"/>
              <a:ext cx="105" cy="246"/>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4" name="Rectangle 14">
              <a:extLst>
                <a:ext uri="{FF2B5EF4-FFF2-40B4-BE49-F238E27FC236}">
                  <a16:creationId xmlns:a16="http://schemas.microsoft.com/office/drawing/2014/main" id="{B2675BFF-6700-4A7A-AC0A-27EDAE4008A0}"/>
                </a:ext>
              </a:extLst>
            </p:cNvPr>
            <p:cNvSpPr>
              <a:spLocks noChangeArrowheads="1"/>
            </p:cNvSpPr>
            <p:nvPr/>
          </p:nvSpPr>
          <p:spPr bwMode="auto">
            <a:xfrm>
              <a:off x="3659" y="2071"/>
              <a:ext cx="94" cy="360"/>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5" name="Rectangle 15">
              <a:extLst>
                <a:ext uri="{FF2B5EF4-FFF2-40B4-BE49-F238E27FC236}">
                  <a16:creationId xmlns:a16="http://schemas.microsoft.com/office/drawing/2014/main" id="{DCE573E4-A3B3-4382-ABCD-F4A2A9280362}"/>
                </a:ext>
              </a:extLst>
            </p:cNvPr>
            <p:cNvSpPr>
              <a:spLocks noChangeArrowheads="1"/>
            </p:cNvSpPr>
            <p:nvPr/>
          </p:nvSpPr>
          <p:spPr bwMode="auto">
            <a:xfrm>
              <a:off x="3782" y="2109"/>
              <a:ext cx="104" cy="322"/>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6" name="Rectangle 16">
              <a:extLst>
                <a:ext uri="{FF2B5EF4-FFF2-40B4-BE49-F238E27FC236}">
                  <a16:creationId xmlns:a16="http://schemas.microsoft.com/office/drawing/2014/main" id="{1ABD1A4D-0DF8-4E79-8AB0-ADF5BAE8C317}"/>
                </a:ext>
              </a:extLst>
            </p:cNvPr>
            <p:cNvSpPr>
              <a:spLocks noChangeArrowheads="1"/>
            </p:cNvSpPr>
            <p:nvPr/>
          </p:nvSpPr>
          <p:spPr bwMode="auto">
            <a:xfrm>
              <a:off x="3924" y="2014"/>
              <a:ext cx="114" cy="417"/>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7" name="Rectangle 17">
              <a:extLst>
                <a:ext uri="{FF2B5EF4-FFF2-40B4-BE49-F238E27FC236}">
                  <a16:creationId xmlns:a16="http://schemas.microsoft.com/office/drawing/2014/main" id="{A0AC2ED8-5973-45E2-85D3-C0288E932C12}"/>
                </a:ext>
              </a:extLst>
            </p:cNvPr>
            <p:cNvSpPr>
              <a:spLocks noChangeArrowheads="1"/>
            </p:cNvSpPr>
            <p:nvPr/>
          </p:nvSpPr>
          <p:spPr bwMode="auto">
            <a:xfrm>
              <a:off x="4057" y="1938"/>
              <a:ext cx="95" cy="493"/>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8" name="Freeform 18">
              <a:extLst>
                <a:ext uri="{FF2B5EF4-FFF2-40B4-BE49-F238E27FC236}">
                  <a16:creationId xmlns:a16="http://schemas.microsoft.com/office/drawing/2014/main" id="{6CD7F4CE-A735-45B6-A1F5-CFFF818301DD}"/>
                </a:ext>
              </a:extLst>
            </p:cNvPr>
            <p:cNvSpPr>
              <a:spLocks/>
            </p:cNvSpPr>
            <p:nvPr/>
          </p:nvSpPr>
          <p:spPr bwMode="auto">
            <a:xfrm>
              <a:off x="3049" y="2555"/>
              <a:ext cx="1574" cy="49"/>
            </a:xfrm>
            <a:custGeom>
              <a:avLst/>
              <a:gdLst>
                <a:gd name="T0" fmla="*/ 0 w 664"/>
                <a:gd name="T1" fmla="*/ 0 h 21"/>
                <a:gd name="T2" fmla="*/ 0 w 664"/>
                <a:gd name="T3" fmla="*/ 10 h 21"/>
                <a:gd name="T4" fmla="*/ 32 w 664"/>
                <a:gd name="T5" fmla="*/ 21 h 21"/>
                <a:gd name="T6" fmla="*/ 641 w 664"/>
                <a:gd name="T7" fmla="*/ 21 h 21"/>
                <a:gd name="T8" fmla="*/ 664 w 664"/>
                <a:gd name="T9" fmla="*/ 10 h 21"/>
                <a:gd name="T10" fmla="*/ 664 w 664"/>
                <a:gd name="T11" fmla="*/ 0 h 21"/>
                <a:gd name="T12" fmla="*/ 0 w 664"/>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664" h="21">
                  <a:moveTo>
                    <a:pt x="0" y="0"/>
                  </a:moveTo>
                  <a:cubicBezTo>
                    <a:pt x="0" y="10"/>
                    <a:pt x="0" y="10"/>
                    <a:pt x="0" y="10"/>
                  </a:cubicBezTo>
                  <a:cubicBezTo>
                    <a:pt x="0" y="10"/>
                    <a:pt x="10" y="21"/>
                    <a:pt x="32" y="21"/>
                  </a:cubicBezTo>
                  <a:cubicBezTo>
                    <a:pt x="54" y="21"/>
                    <a:pt x="641" y="21"/>
                    <a:pt x="641" y="21"/>
                  </a:cubicBezTo>
                  <a:cubicBezTo>
                    <a:pt x="641" y="21"/>
                    <a:pt x="657" y="15"/>
                    <a:pt x="664" y="10"/>
                  </a:cubicBezTo>
                  <a:cubicBezTo>
                    <a:pt x="664" y="0"/>
                    <a:pt x="664" y="0"/>
                    <a:pt x="664" y="0"/>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9" name="Freeform 19">
              <a:extLst>
                <a:ext uri="{FF2B5EF4-FFF2-40B4-BE49-F238E27FC236}">
                  <a16:creationId xmlns:a16="http://schemas.microsoft.com/office/drawing/2014/main" id="{86F27DB2-0039-4056-97A3-D3BAA7A454E2}"/>
                </a:ext>
              </a:extLst>
            </p:cNvPr>
            <p:cNvSpPr>
              <a:spLocks/>
            </p:cNvSpPr>
            <p:nvPr/>
          </p:nvSpPr>
          <p:spPr bwMode="auto">
            <a:xfrm>
              <a:off x="3225" y="171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0" name="Freeform 20">
              <a:extLst>
                <a:ext uri="{FF2B5EF4-FFF2-40B4-BE49-F238E27FC236}">
                  <a16:creationId xmlns:a16="http://schemas.microsoft.com/office/drawing/2014/main" id="{D0A2752F-26EE-4687-8849-81494428E7DB}"/>
                </a:ext>
              </a:extLst>
            </p:cNvPr>
            <p:cNvSpPr>
              <a:spLocks/>
            </p:cNvSpPr>
            <p:nvPr/>
          </p:nvSpPr>
          <p:spPr bwMode="auto">
            <a:xfrm>
              <a:off x="3218" y="1716"/>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1" name="Freeform 21">
              <a:extLst>
                <a:ext uri="{FF2B5EF4-FFF2-40B4-BE49-F238E27FC236}">
                  <a16:creationId xmlns:a16="http://schemas.microsoft.com/office/drawing/2014/main" id="{AA15E19B-4632-4981-8743-67BF1C808B72}"/>
                </a:ext>
              </a:extLst>
            </p:cNvPr>
            <p:cNvSpPr>
              <a:spLocks/>
            </p:cNvSpPr>
            <p:nvPr/>
          </p:nvSpPr>
          <p:spPr bwMode="auto">
            <a:xfrm>
              <a:off x="3206" y="2529"/>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2" name="Freeform 22">
              <a:extLst>
                <a:ext uri="{FF2B5EF4-FFF2-40B4-BE49-F238E27FC236}">
                  <a16:creationId xmlns:a16="http://schemas.microsoft.com/office/drawing/2014/main" id="{66F978E4-C5DA-4715-9FF5-2CC5CD0C4FC3}"/>
                </a:ext>
              </a:extLst>
            </p:cNvPr>
            <p:cNvSpPr>
              <a:spLocks/>
            </p:cNvSpPr>
            <p:nvPr/>
          </p:nvSpPr>
          <p:spPr bwMode="auto">
            <a:xfrm>
              <a:off x="3227" y="1711"/>
              <a:ext cx="3" cy="2"/>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0"/>
                    <a:pt x="1" y="0"/>
                  </a:cubicBezTo>
                  <a:cubicBezTo>
                    <a:pt x="1" y="0"/>
                    <a:pt x="1" y="1"/>
                    <a:pt x="0" y="1"/>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3" name="Freeform 23">
              <a:extLst>
                <a:ext uri="{FF2B5EF4-FFF2-40B4-BE49-F238E27FC236}">
                  <a16:creationId xmlns:a16="http://schemas.microsoft.com/office/drawing/2014/main" id="{1FFCC9A5-3FFF-436C-BB28-74815F7E294C}"/>
                </a:ext>
              </a:extLst>
            </p:cNvPr>
            <p:cNvSpPr>
              <a:spLocks/>
            </p:cNvSpPr>
            <p:nvPr/>
          </p:nvSpPr>
          <p:spPr bwMode="auto">
            <a:xfrm>
              <a:off x="3509" y="1711"/>
              <a:ext cx="956" cy="844"/>
            </a:xfrm>
            <a:custGeom>
              <a:avLst/>
              <a:gdLst>
                <a:gd name="T0" fmla="*/ 394 w 403"/>
                <a:gd name="T1" fmla="*/ 0 h 356"/>
                <a:gd name="T2" fmla="*/ 0 w 403"/>
                <a:gd name="T3" fmla="*/ 0 h 356"/>
                <a:gd name="T4" fmla="*/ 25 w 403"/>
                <a:gd name="T5" fmla="*/ 24 h 356"/>
                <a:gd name="T6" fmla="*/ 383 w 403"/>
                <a:gd name="T7" fmla="*/ 24 h 356"/>
                <a:gd name="T8" fmla="*/ 383 w 403"/>
                <a:gd name="T9" fmla="*/ 336 h 356"/>
                <a:gd name="T10" fmla="*/ 358 w 403"/>
                <a:gd name="T11" fmla="*/ 336 h 356"/>
                <a:gd name="T12" fmla="*/ 380 w 403"/>
                <a:gd name="T13" fmla="*/ 356 h 356"/>
                <a:gd name="T14" fmla="*/ 394 w 403"/>
                <a:gd name="T15" fmla="*/ 356 h 356"/>
                <a:gd name="T16" fmla="*/ 403 w 403"/>
                <a:gd name="T17" fmla="*/ 345 h 356"/>
                <a:gd name="T18" fmla="*/ 403 w 403"/>
                <a:gd name="T19" fmla="*/ 11 h 356"/>
                <a:gd name="T20" fmla="*/ 394 w 403"/>
                <a:gd name="T2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3" h="356">
                  <a:moveTo>
                    <a:pt x="394" y="0"/>
                  </a:moveTo>
                  <a:cubicBezTo>
                    <a:pt x="0" y="0"/>
                    <a:pt x="0" y="0"/>
                    <a:pt x="0" y="0"/>
                  </a:cubicBezTo>
                  <a:cubicBezTo>
                    <a:pt x="25" y="24"/>
                    <a:pt x="25" y="24"/>
                    <a:pt x="25" y="24"/>
                  </a:cubicBezTo>
                  <a:cubicBezTo>
                    <a:pt x="383" y="24"/>
                    <a:pt x="383" y="24"/>
                    <a:pt x="383" y="24"/>
                  </a:cubicBezTo>
                  <a:cubicBezTo>
                    <a:pt x="383" y="336"/>
                    <a:pt x="383" y="336"/>
                    <a:pt x="383" y="336"/>
                  </a:cubicBezTo>
                  <a:cubicBezTo>
                    <a:pt x="358" y="336"/>
                    <a:pt x="358" y="336"/>
                    <a:pt x="358" y="336"/>
                  </a:cubicBezTo>
                  <a:cubicBezTo>
                    <a:pt x="380" y="356"/>
                    <a:pt x="380" y="356"/>
                    <a:pt x="380" y="356"/>
                  </a:cubicBezTo>
                  <a:cubicBezTo>
                    <a:pt x="394" y="356"/>
                    <a:pt x="394" y="356"/>
                    <a:pt x="394" y="356"/>
                  </a:cubicBezTo>
                  <a:cubicBezTo>
                    <a:pt x="400" y="356"/>
                    <a:pt x="403" y="351"/>
                    <a:pt x="403" y="345"/>
                  </a:cubicBezTo>
                  <a:cubicBezTo>
                    <a:pt x="403" y="11"/>
                    <a:pt x="403" y="11"/>
                    <a:pt x="403" y="11"/>
                  </a:cubicBezTo>
                  <a:cubicBezTo>
                    <a:pt x="403" y="5"/>
                    <a:pt x="400" y="0"/>
                    <a:pt x="394"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4" name="Freeform 24">
              <a:extLst>
                <a:ext uri="{FF2B5EF4-FFF2-40B4-BE49-F238E27FC236}">
                  <a16:creationId xmlns:a16="http://schemas.microsoft.com/office/drawing/2014/main" id="{4B43F18D-2CD9-4151-8F66-9EEAE8DCDF3A}"/>
                </a:ext>
              </a:extLst>
            </p:cNvPr>
            <p:cNvSpPr>
              <a:spLocks/>
            </p:cNvSpPr>
            <p:nvPr/>
          </p:nvSpPr>
          <p:spPr bwMode="auto">
            <a:xfrm>
              <a:off x="3206" y="1716"/>
              <a:ext cx="12" cy="21"/>
            </a:xfrm>
            <a:custGeom>
              <a:avLst/>
              <a:gdLst>
                <a:gd name="T0" fmla="*/ 5 w 5"/>
                <a:gd name="T1" fmla="*/ 0 h 9"/>
                <a:gd name="T2" fmla="*/ 0 w 5"/>
                <a:gd name="T3" fmla="*/ 9 h 9"/>
                <a:gd name="T4" fmla="*/ 5 w 5"/>
                <a:gd name="T5" fmla="*/ 0 h 9"/>
              </a:gdLst>
              <a:ahLst/>
              <a:cxnLst>
                <a:cxn ang="0">
                  <a:pos x="T0" y="T1"/>
                </a:cxn>
                <a:cxn ang="0">
                  <a:pos x="T2" y="T3"/>
                </a:cxn>
                <a:cxn ang="0">
                  <a:pos x="T4" y="T5"/>
                </a:cxn>
              </a:cxnLst>
              <a:rect l="0" t="0" r="r" b="b"/>
              <a:pathLst>
                <a:path w="5" h="9">
                  <a:moveTo>
                    <a:pt x="5" y="0"/>
                  </a:moveTo>
                  <a:cubicBezTo>
                    <a:pt x="2" y="2"/>
                    <a:pt x="0" y="5"/>
                    <a:pt x="0" y="9"/>
                  </a:cubicBezTo>
                  <a:cubicBezTo>
                    <a:pt x="0" y="9"/>
                    <a:pt x="1" y="3"/>
                    <a:pt x="5" y="0"/>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5" name="Freeform 25">
              <a:extLst>
                <a:ext uri="{FF2B5EF4-FFF2-40B4-BE49-F238E27FC236}">
                  <a16:creationId xmlns:a16="http://schemas.microsoft.com/office/drawing/2014/main" id="{B96138A6-D4E6-4465-AA58-BCD33692ECB6}"/>
                </a:ext>
              </a:extLst>
            </p:cNvPr>
            <p:cNvSpPr>
              <a:spLocks/>
            </p:cNvSpPr>
            <p:nvPr/>
          </p:nvSpPr>
          <p:spPr bwMode="auto">
            <a:xfrm>
              <a:off x="3206" y="2531"/>
              <a:ext cx="24" cy="24"/>
            </a:xfrm>
            <a:custGeom>
              <a:avLst/>
              <a:gdLst>
                <a:gd name="T0" fmla="*/ 0 w 10"/>
                <a:gd name="T1" fmla="*/ 0 h 10"/>
                <a:gd name="T2" fmla="*/ 10 w 10"/>
                <a:gd name="T3" fmla="*/ 9 h 10"/>
                <a:gd name="T4" fmla="*/ 0 w 10"/>
                <a:gd name="T5" fmla="*/ 0 h 10"/>
              </a:gdLst>
              <a:ahLst/>
              <a:cxnLst>
                <a:cxn ang="0">
                  <a:pos x="T0" y="T1"/>
                </a:cxn>
                <a:cxn ang="0">
                  <a:pos x="T2" y="T3"/>
                </a:cxn>
                <a:cxn ang="0">
                  <a:pos x="T4" y="T5"/>
                </a:cxn>
              </a:cxnLst>
              <a:rect l="0" t="0" r="r" b="b"/>
              <a:pathLst>
                <a:path w="10" h="10">
                  <a:moveTo>
                    <a:pt x="0" y="0"/>
                  </a:moveTo>
                  <a:cubicBezTo>
                    <a:pt x="1" y="10"/>
                    <a:pt x="10" y="9"/>
                    <a:pt x="10" y="9"/>
                  </a:cubicBezTo>
                  <a:cubicBezTo>
                    <a:pt x="5" y="9"/>
                    <a:pt x="1" y="5"/>
                    <a:pt x="0" y="0"/>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6" name="Freeform 26">
              <a:extLst>
                <a:ext uri="{FF2B5EF4-FFF2-40B4-BE49-F238E27FC236}">
                  <a16:creationId xmlns:a16="http://schemas.microsoft.com/office/drawing/2014/main" id="{8B7037E0-5485-4BDB-AB34-2B14F24D6D3F}"/>
                </a:ext>
              </a:extLst>
            </p:cNvPr>
            <p:cNvSpPr>
              <a:spLocks/>
            </p:cNvSpPr>
            <p:nvPr/>
          </p:nvSpPr>
          <p:spPr bwMode="auto">
            <a:xfrm>
              <a:off x="3220" y="1713"/>
              <a:ext cx="5" cy="3"/>
            </a:xfrm>
            <a:custGeom>
              <a:avLst/>
              <a:gdLst>
                <a:gd name="T0" fmla="*/ 0 w 2"/>
                <a:gd name="T1" fmla="*/ 1 h 1"/>
                <a:gd name="T2" fmla="*/ 2 w 2"/>
                <a:gd name="T3" fmla="*/ 0 h 1"/>
                <a:gd name="T4" fmla="*/ 0 w 2"/>
                <a:gd name="T5" fmla="*/ 1 h 1"/>
              </a:gdLst>
              <a:ahLst/>
              <a:cxnLst>
                <a:cxn ang="0">
                  <a:pos x="T0" y="T1"/>
                </a:cxn>
                <a:cxn ang="0">
                  <a:pos x="T2" y="T3"/>
                </a:cxn>
                <a:cxn ang="0">
                  <a:pos x="T4" y="T5"/>
                </a:cxn>
              </a:cxnLst>
              <a:rect l="0" t="0" r="r" b="b"/>
              <a:pathLst>
                <a:path w="2" h="1">
                  <a:moveTo>
                    <a:pt x="0" y="1"/>
                  </a:moveTo>
                  <a:cubicBezTo>
                    <a:pt x="0" y="0"/>
                    <a:pt x="1" y="0"/>
                    <a:pt x="2" y="0"/>
                  </a:cubicBezTo>
                  <a:cubicBezTo>
                    <a:pt x="1" y="0"/>
                    <a:pt x="0" y="0"/>
                    <a:pt x="0" y="1"/>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7" name="Freeform 27">
              <a:extLst>
                <a:ext uri="{FF2B5EF4-FFF2-40B4-BE49-F238E27FC236}">
                  <a16:creationId xmlns:a16="http://schemas.microsoft.com/office/drawing/2014/main" id="{B04CD705-327B-4927-9287-404B8D8E9EF9}"/>
                </a:ext>
              </a:extLst>
            </p:cNvPr>
            <p:cNvSpPr>
              <a:spLocks/>
            </p:cNvSpPr>
            <p:nvPr/>
          </p:nvSpPr>
          <p:spPr bwMode="auto">
            <a:xfrm>
              <a:off x="3218" y="171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8" name="Freeform 28">
              <a:extLst>
                <a:ext uri="{FF2B5EF4-FFF2-40B4-BE49-F238E27FC236}">
                  <a16:creationId xmlns:a16="http://schemas.microsoft.com/office/drawing/2014/main" id="{685937EC-2E0F-4DDB-A55B-B2366F3936F1}"/>
                </a:ext>
              </a:extLst>
            </p:cNvPr>
            <p:cNvSpPr>
              <a:spLocks/>
            </p:cNvSpPr>
            <p:nvPr/>
          </p:nvSpPr>
          <p:spPr bwMode="auto">
            <a:xfrm>
              <a:off x="3225" y="1713"/>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9" name="Freeform 29">
              <a:extLst>
                <a:ext uri="{FF2B5EF4-FFF2-40B4-BE49-F238E27FC236}">
                  <a16:creationId xmlns:a16="http://schemas.microsoft.com/office/drawing/2014/main" id="{B3199F9C-AB1C-41AA-89B0-04D44BA155E9}"/>
                </a:ext>
              </a:extLst>
            </p:cNvPr>
            <p:cNvSpPr>
              <a:spLocks/>
            </p:cNvSpPr>
            <p:nvPr/>
          </p:nvSpPr>
          <p:spPr bwMode="auto">
            <a:xfrm>
              <a:off x="3204" y="1711"/>
              <a:ext cx="1206" cy="844"/>
            </a:xfrm>
            <a:custGeom>
              <a:avLst/>
              <a:gdLst>
                <a:gd name="T0" fmla="*/ 20 w 509"/>
                <a:gd name="T1" fmla="*/ 336 h 356"/>
                <a:gd name="T2" fmla="*/ 20 w 509"/>
                <a:gd name="T3" fmla="*/ 24 h 356"/>
                <a:gd name="T4" fmla="*/ 154 w 509"/>
                <a:gd name="T5" fmla="*/ 24 h 356"/>
                <a:gd name="T6" fmla="*/ 129 w 509"/>
                <a:gd name="T7" fmla="*/ 0 h 356"/>
                <a:gd name="T8" fmla="*/ 11 w 509"/>
                <a:gd name="T9" fmla="*/ 0 h 356"/>
                <a:gd name="T10" fmla="*/ 10 w 509"/>
                <a:gd name="T11" fmla="*/ 0 h 356"/>
                <a:gd name="T12" fmla="*/ 9 w 509"/>
                <a:gd name="T13" fmla="*/ 1 h 356"/>
                <a:gd name="T14" fmla="*/ 9 w 509"/>
                <a:gd name="T15" fmla="*/ 1 h 356"/>
                <a:gd name="T16" fmla="*/ 7 w 509"/>
                <a:gd name="T17" fmla="*/ 2 h 356"/>
                <a:gd name="T18" fmla="*/ 6 w 509"/>
                <a:gd name="T19" fmla="*/ 2 h 356"/>
                <a:gd name="T20" fmla="*/ 5 w 509"/>
                <a:gd name="T21" fmla="*/ 2 h 356"/>
                <a:gd name="T22" fmla="*/ 0 w 509"/>
                <a:gd name="T23" fmla="*/ 11 h 356"/>
                <a:gd name="T24" fmla="*/ 0 w 509"/>
                <a:gd name="T25" fmla="*/ 345 h 356"/>
                <a:gd name="T26" fmla="*/ 1 w 509"/>
                <a:gd name="T27" fmla="*/ 346 h 356"/>
                <a:gd name="T28" fmla="*/ 11 w 509"/>
                <a:gd name="T29" fmla="*/ 356 h 356"/>
                <a:gd name="T30" fmla="*/ 509 w 509"/>
                <a:gd name="T31" fmla="*/ 356 h 356"/>
                <a:gd name="T32" fmla="*/ 487 w 509"/>
                <a:gd name="T33" fmla="*/ 336 h 356"/>
                <a:gd name="T34" fmla="*/ 20 w 509"/>
                <a:gd name="T35" fmla="*/ 33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9" h="356">
                  <a:moveTo>
                    <a:pt x="20" y="336"/>
                  </a:moveTo>
                  <a:cubicBezTo>
                    <a:pt x="20" y="24"/>
                    <a:pt x="20" y="24"/>
                    <a:pt x="20" y="24"/>
                  </a:cubicBezTo>
                  <a:cubicBezTo>
                    <a:pt x="154" y="24"/>
                    <a:pt x="154" y="24"/>
                    <a:pt x="154" y="24"/>
                  </a:cubicBezTo>
                  <a:cubicBezTo>
                    <a:pt x="129" y="0"/>
                    <a:pt x="129" y="0"/>
                    <a:pt x="129" y="0"/>
                  </a:cubicBezTo>
                  <a:cubicBezTo>
                    <a:pt x="11" y="0"/>
                    <a:pt x="11" y="0"/>
                    <a:pt x="11" y="0"/>
                  </a:cubicBezTo>
                  <a:cubicBezTo>
                    <a:pt x="11" y="0"/>
                    <a:pt x="11" y="0"/>
                    <a:pt x="10" y="0"/>
                  </a:cubicBezTo>
                  <a:cubicBezTo>
                    <a:pt x="9" y="1"/>
                    <a:pt x="9" y="1"/>
                    <a:pt x="9" y="1"/>
                  </a:cubicBezTo>
                  <a:cubicBezTo>
                    <a:pt x="9" y="1"/>
                    <a:pt x="9" y="1"/>
                    <a:pt x="9" y="1"/>
                  </a:cubicBezTo>
                  <a:cubicBezTo>
                    <a:pt x="8" y="1"/>
                    <a:pt x="7" y="1"/>
                    <a:pt x="7" y="2"/>
                  </a:cubicBezTo>
                  <a:cubicBezTo>
                    <a:pt x="6" y="2"/>
                    <a:pt x="6" y="2"/>
                    <a:pt x="6" y="2"/>
                  </a:cubicBezTo>
                  <a:cubicBezTo>
                    <a:pt x="5" y="2"/>
                    <a:pt x="5" y="2"/>
                    <a:pt x="5" y="2"/>
                  </a:cubicBezTo>
                  <a:cubicBezTo>
                    <a:pt x="1" y="5"/>
                    <a:pt x="0" y="11"/>
                    <a:pt x="0" y="11"/>
                  </a:cubicBezTo>
                  <a:cubicBezTo>
                    <a:pt x="0" y="345"/>
                    <a:pt x="0" y="345"/>
                    <a:pt x="0" y="345"/>
                  </a:cubicBezTo>
                  <a:cubicBezTo>
                    <a:pt x="0" y="345"/>
                    <a:pt x="1" y="346"/>
                    <a:pt x="1" y="346"/>
                  </a:cubicBezTo>
                  <a:cubicBezTo>
                    <a:pt x="1" y="352"/>
                    <a:pt x="6" y="356"/>
                    <a:pt x="11" y="356"/>
                  </a:cubicBezTo>
                  <a:cubicBezTo>
                    <a:pt x="509" y="356"/>
                    <a:pt x="509" y="356"/>
                    <a:pt x="509" y="356"/>
                  </a:cubicBezTo>
                  <a:cubicBezTo>
                    <a:pt x="487" y="336"/>
                    <a:pt x="487" y="336"/>
                    <a:pt x="487" y="336"/>
                  </a:cubicBezTo>
                  <a:lnTo>
                    <a:pt x="20" y="336"/>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grpSp>
      <p:sp>
        <p:nvSpPr>
          <p:cNvPr id="31" name="椭圆 30">
            <a:extLst>
              <a:ext uri="{FF2B5EF4-FFF2-40B4-BE49-F238E27FC236}">
                <a16:creationId xmlns:a16="http://schemas.microsoft.com/office/drawing/2014/main" id="{6191B757-C7B2-453B-A321-83222DE65FC4}"/>
              </a:ext>
            </a:extLst>
          </p:cNvPr>
          <p:cNvSpPr/>
          <p:nvPr/>
        </p:nvSpPr>
        <p:spPr>
          <a:xfrm>
            <a:off x="11312850" y="6451600"/>
            <a:ext cx="252000" cy="25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4B266DAA-D553-46AD-B1C1-C503DD4938FA}"/>
              </a:ext>
            </a:extLst>
          </p:cNvPr>
          <p:cNvSpPr/>
          <p:nvPr/>
        </p:nvSpPr>
        <p:spPr>
          <a:xfrm>
            <a:off x="10863425" y="6451600"/>
            <a:ext cx="252000" cy="252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CC480687-222C-400E-A596-C74EB259EDD3}"/>
              </a:ext>
            </a:extLst>
          </p:cNvPr>
          <p:cNvSpPr/>
          <p:nvPr/>
        </p:nvSpPr>
        <p:spPr>
          <a:xfrm>
            <a:off x="10414000" y="6451600"/>
            <a:ext cx="252000" cy="252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ED289E85-CF8B-4775-8617-5F26F9AF9498}"/>
              </a:ext>
            </a:extLst>
          </p:cNvPr>
          <p:cNvSpPr/>
          <p:nvPr/>
        </p:nvSpPr>
        <p:spPr>
          <a:xfrm>
            <a:off x="11762275" y="6451600"/>
            <a:ext cx="252000" cy="252000"/>
          </a:xfrm>
          <a:prstGeom prst="ellipse">
            <a:avLst/>
          </a:prstGeom>
          <a:solidFill>
            <a:srgbClr val="EF6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1">
            <a:extLst>
              <a:ext uri="{FF2B5EF4-FFF2-40B4-BE49-F238E27FC236}">
                <a16:creationId xmlns:a16="http://schemas.microsoft.com/office/drawing/2014/main" id="{88EE3644-0743-4CD4-81AE-1DD5EB777DF7}"/>
              </a:ext>
            </a:extLst>
          </p:cNvPr>
          <p:cNvSpPr txBox="1"/>
          <p:nvPr/>
        </p:nvSpPr>
        <p:spPr>
          <a:xfrm>
            <a:off x="736154" y="1495689"/>
            <a:ext cx="3884077" cy="477888"/>
          </a:xfrm>
          <a:prstGeom prst="rect">
            <a:avLst/>
          </a:prstGeom>
          <a:noFill/>
        </p:spPr>
        <p:txBody>
          <a:bodyPr wrap="none" lIns="0" tIns="0" rIns="0" rtlCol="0">
            <a:spAutoFit/>
          </a:bodyPr>
          <a:lstStyle/>
          <a:p>
            <a:pPr>
              <a:lnSpc>
                <a:spcPts val="3600"/>
              </a:lnSpc>
            </a:pPr>
            <a:r>
              <a:rPr lang="en-US" altLang="zh-CN"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2.1 </a:t>
            </a:r>
            <a:r>
              <a:rPr lang="zh-CN" altLang="en-US"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数据库的连接与操作</a:t>
            </a:r>
            <a:endParaRPr lang="en-US" altLang="zh-CN" b="1" dirty="0">
              <a:solidFill>
                <a:srgbClr val="727171"/>
              </a:solidFill>
              <a:latin typeface="微软雅黑" panose="020B0503020204020204" pitchFamily="18" charset="-122"/>
              <a:ea typeface="微软雅黑" panose="020B0503020204020204" pitchFamily="18" charset="-122"/>
              <a:cs typeface="微软雅黑" panose="020B0503020204020204" pitchFamily="18" charset="-122"/>
            </a:endParaRPr>
          </a:p>
        </p:txBody>
      </p:sp>
      <p:cxnSp>
        <p:nvCxnSpPr>
          <p:cNvPr id="36" name="Straight Connector 3">
            <a:extLst>
              <a:ext uri="{FF2B5EF4-FFF2-40B4-BE49-F238E27FC236}">
                <a16:creationId xmlns:a16="http://schemas.microsoft.com/office/drawing/2014/main" id="{1D0D770E-B62E-4050-B6F1-37F9BF6D20F2}"/>
              </a:ext>
            </a:extLst>
          </p:cNvPr>
          <p:cNvCxnSpPr/>
          <p:nvPr/>
        </p:nvCxnSpPr>
        <p:spPr>
          <a:xfrm>
            <a:off x="-22996" y="4032207"/>
            <a:ext cx="9865217" cy="0"/>
          </a:xfrm>
          <a:prstGeom prst="line">
            <a:avLst/>
          </a:prstGeom>
          <a:ln w="28575">
            <a:solidFill>
              <a:srgbClr val="58BCC5"/>
            </a:solidFill>
          </a:ln>
        </p:spPr>
        <p:style>
          <a:lnRef idx="1">
            <a:schemeClr val="accent1"/>
          </a:lnRef>
          <a:fillRef idx="0">
            <a:schemeClr val="accent1"/>
          </a:fillRef>
          <a:effectRef idx="0">
            <a:schemeClr val="accent1"/>
          </a:effectRef>
          <a:fontRef idx="minor">
            <a:schemeClr val="tx1"/>
          </a:fontRef>
        </p:style>
      </p:cxnSp>
      <p:grpSp>
        <p:nvGrpSpPr>
          <p:cNvPr id="37" name="Group 459">
            <a:extLst>
              <a:ext uri="{FF2B5EF4-FFF2-40B4-BE49-F238E27FC236}">
                <a16:creationId xmlns:a16="http://schemas.microsoft.com/office/drawing/2014/main" id="{C738B034-9865-47B8-A569-91FD8188A71E}"/>
              </a:ext>
            </a:extLst>
          </p:cNvPr>
          <p:cNvGrpSpPr/>
          <p:nvPr/>
        </p:nvGrpSpPr>
        <p:grpSpPr>
          <a:xfrm>
            <a:off x="2092190" y="3924547"/>
            <a:ext cx="202440" cy="202440"/>
            <a:chOff x="2115187" y="3524182"/>
            <a:chExt cx="202440" cy="202440"/>
          </a:xfrm>
        </p:grpSpPr>
        <p:sp>
          <p:nvSpPr>
            <p:cNvPr id="296" name="Oval 4">
              <a:extLst>
                <a:ext uri="{FF2B5EF4-FFF2-40B4-BE49-F238E27FC236}">
                  <a16:creationId xmlns:a16="http://schemas.microsoft.com/office/drawing/2014/main" id="{22550DB4-0050-4DF8-87DC-5300988A257D}"/>
                </a:ext>
              </a:extLst>
            </p:cNvPr>
            <p:cNvSpPr/>
            <p:nvPr/>
          </p:nvSpPr>
          <p:spPr>
            <a:xfrm flipH="1" flipV="1">
              <a:off x="2115187" y="3524182"/>
              <a:ext cx="202440" cy="2024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defTabSz="914377"/>
              <a:endParaRPr lang="id-ID" sz="1800">
                <a:solidFill>
                  <a:prstClr val="white"/>
                </a:solidFill>
                <a:latin typeface="Calibri" panose="020F0502020204030204"/>
              </a:endParaRPr>
            </a:p>
          </p:txBody>
        </p:sp>
        <p:sp>
          <p:nvSpPr>
            <p:cNvPr id="297" name="Oval 5">
              <a:extLst>
                <a:ext uri="{FF2B5EF4-FFF2-40B4-BE49-F238E27FC236}">
                  <a16:creationId xmlns:a16="http://schemas.microsoft.com/office/drawing/2014/main" id="{6FA7B50F-513B-4B81-B9BC-0E360C53D104}"/>
                </a:ext>
              </a:extLst>
            </p:cNvPr>
            <p:cNvSpPr/>
            <p:nvPr/>
          </p:nvSpPr>
          <p:spPr>
            <a:xfrm flipH="1" flipV="1">
              <a:off x="2159693" y="3568688"/>
              <a:ext cx="113428" cy="1134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defTabSz="914377"/>
              <a:endParaRPr lang="id-ID" sz="1800">
                <a:solidFill>
                  <a:prstClr val="white"/>
                </a:solidFill>
                <a:latin typeface="Calibri" panose="020F0502020204030204"/>
              </a:endParaRPr>
            </a:p>
          </p:txBody>
        </p:sp>
      </p:grpSp>
      <p:grpSp>
        <p:nvGrpSpPr>
          <p:cNvPr id="38" name="Group 460">
            <a:extLst>
              <a:ext uri="{FF2B5EF4-FFF2-40B4-BE49-F238E27FC236}">
                <a16:creationId xmlns:a16="http://schemas.microsoft.com/office/drawing/2014/main" id="{EF82D31B-3865-4C6D-80A5-7FFC8E0CFA1C}"/>
              </a:ext>
            </a:extLst>
          </p:cNvPr>
          <p:cNvGrpSpPr/>
          <p:nvPr/>
        </p:nvGrpSpPr>
        <p:grpSpPr>
          <a:xfrm>
            <a:off x="4719480" y="3924547"/>
            <a:ext cx="202440" cy="202440"/>
            <a:chOff x="4742477" y="3524182"/>
            <a:chExt cx="202440" cy="202440"/>
          </a:xfrm>
        </p:grpSpPr>
        <p:sp>
          <p:nvSpPr>
            <p:cNvPr id="294" name="Oval 6">
              <a:extLst>
                <a:ext uri="{FF2B5EF4-FFF2-40B4-BE49-F238E27FC236}">
                  <a16:creationId xmlns:a16="http://schemas.microsoft.com/office/drawing/2014/main" id="{705AC82A-09BF-4D3B-9900-F44E2A61D9C3}"/>
                </a:ext>
              </a:extLst>
            </p:cNvPr>
            <p:cNvSpPr/>
            <p:nvPr/>
          </p:nvSpPr>
          <p:spPr>
            <a:xfrm flipH="1" flipV="1">
              <a:off x="4742477" y="3524182"/>
              <a:ext cx="202440" cy="2024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defTabSz="914377"/>
              <a:endParaRPr lang="id-ID" sz="1800">
                <a:solidFill>
                  <a:prstClr val="white"/>
                </a:solidFill>
                <a:latin typeface="Calibri" panose="020F0502020204030204"/>
              </a:endParaRPr>
            </a:p>
          </p:txBody>
        </p:sp>
        <p:sp>
          <p:nvSpPr>
            <p:cNvPr id="295" name="Oval 7">
              <a:extLst>
                <a:ext uri="{FF2B5EF4-FFF2-40B4-BE49-F238E27FC236}">
                  <a16:creationId xmlns:a16="http://schemas.microsoft.com/office/drawing/2014/main" id="{850FF66B-B32E-4506-8182-941042739711}"/>
                </a:ext>
              </a:extLst>
            </p:cNvPr>
            <p:cNvSpPr/>
            <p:nvPr/>
          </p:nvSpPr>
          <p:spPr>
            <a:xfrm flipH="1" flipV="1">
              <a:off x="4786983" y="3568688"/>
              <a:ext cx="113428" cy="11342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defTabSz="914377"/>
              <a:endParaRPr lang="id-ID" sz="1800">
                <a:solidFill>
                  <a:prstClr val="white"/>
                </a:solidFill>
                <a:latin typeface="Calibri" panose="020F0502020204030204"/>
              </a:endParaRPr>
            </a:p>
          </p:txBody>
        </p:sp>
      </p:grpSp>
      <p:grpSp>
        <p:nvGrpSpPr>
          <p:cNvPr id="39" name="Group 461">
            <a:extLst>
              <a:ext uri="{FF2B5EF4-FFF2-40B4-BE49-F238E27FC236}">
                <a16:creationId xmlns:a16="http://schemas.microsoft.com/office/drawing/2014/main" id="{52913712-5844-45BA-9914-3A0466619461}"/>
              </a:ext>
            </a:extLst>
          </p:cNvPr>
          <p:cNvGrpSpPr/>
          <p:nvPr/>
        </p:nvGrpSpPr>
        <p:grpSpPr>
          <a:xfrm>
            <a:off x="7346770" y="3924547"/>
            <a:ext cx="202440" cy="202440"/>
            <a:chOff x="7369767" y="3524182"/>
            <a:chExt cx="202440" cy="202440"/>
          </a:xfrm>
        </p:grpSpPr>
        <p:sp>
          <p:nvSpPr>
            <p:cNvPr id="292" name="Oval 8">
              <a:extLst>
                <a:ext uri="{FF2B5EF4-FFF2-40B4-BE49-F238E27FC236}">
                  <a16:creationId xmlns:a16="http://schemas.microsoft.com/office/drawing/2014/main" id="{070AD431-97F3-4088-BD9F-C6C02AE3BABD}"/>
                </a:ext>
              </a:extLst>
            </p:cNvPr>
            <p:cNvSpPr/>
            <p:nvPr/>
          </p:nvSpPr>
          <p:spPr>
            <a:xfrm flipH="1" flipV="1">
              <a:off x="7369767" y="3524182"/>
              <a:ext cx="202440" cy="2024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defTabSz="914377"/>
              <a:endParaRPr lang="id-ID" sz="1800">
                <a:solidFill>
                  <a:prstClr val="white"/>
                </a:solidFill>
                <a:latin typeface="Calibri" panose="020F0502020204030204"/>
              </a:endParaRPr>
            </a:p>
          </p:txBody>
        </p:sp>
        <p:sp>
          <p:nvSpPr>
            <p:cNvPr id="293" name="Oval 9">
              <a:extLst>
                <a:ext uri="{FF2B5EF4-FFF2-40B4-BE49-F238E27FC236}">
                  <a16:creationId xmlns:a16="http://schemas.microsoft.com/office/drawing/2014/main" id="{AF324D8C-FA64-44AA-9C82-123C5FAA9019}"/>
                </a:ext>
              </a:extLst>
            </p:cNvPr>
            <p:cNvSpPr/>
            <p:nvPr/>
          </p:nvSpPr>
          <p:spPr>
            <a:xfrm flipH="1" flipV="1">
              <a:off x="7414273" y="3568688"/>
              <a:ext cx="113428" cy="11342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defTabSz="914377"/>
              <a:endParaRPr lang="id-ID" sz="1800">
                <a:solidFill>
                  <a:prstClr val="white"/>
                </a:solidFill>
                <a:latin typeface="Calibri" panose="020F0502020204030204"/>
              </a:endParaRPr>
            </a:p>
          </p:txBody>
        </p:sp>
      </p:grpSp>
      <p:sp>
        <p:nvSpPr>
          <p:cNvPr id="291" name="TextBox 12">
            <a:extLst>
              <a:ext uri="{FF2B5EF4-FFF2-40B4-BE49-F238E27FC236}">
                <a16:creationId xmlns:a16="http://schemas.microsoft.com/office/drawing/2014/main" id="{21A847AC-CDB8-412A-AADD-5E026636F296}"/>
              </a:ext>
            </a:extLst>
          </p:cNvPr>
          <p:cNvSpPr txBox="1"/>
          <p:nvPr/>
        </p:nvSpPr>
        <p:spPr>
          <a:xfrm>
            <a:off x="969998" y="4516008"/>
            <a:ext cx="2333396" cy="107721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defTabSz="914377"/>
            <a:r>
              <a:rPr lang="zh-CN" altLang="en-US" sz="3200" b="1" dirty="0">
                <a:solidFill>
                  <a:srgbClr val="FFC000"/>
                </a:solidFill>
                <a:latin typeface="Sansation" panose="02000000000000000000" pitchFamily="2" charset="0"/>
              </a:rPr>
              <a:t>判断是否存在类操作</a:t>
            </a:r>
            <a:endParaRPr lang="id-ID" sz="3200" b="1" dirty="0">
              <a:solidFill>
                <a:srgbClr val="FFC000"/>
              </a:solidFill>
              <a:latin typeface="Sansation" panose="02000000000000000000" pitchFamily="2" charset="0"/>
            </a:endParaRPr>
          </a:p>
        </p:txBody>
      </p:sp>
      <p:sp>
        <p:nvSpPr>
          <p:cNvPr id="288" name="TextBox 15">
            <a:extLst>
              <a:ext uri="{FF2B5EF4-FFF2-40B4-BE49-F238E27FC236}">
                <a16:creationId xmlns:a16="http://schemas.microsoft.com/office/drawing/2014/main" id="{DEC0DBAE-ECE4-44B9-871C-69FA7EEB3D6A}"/>
              </a:ext>
            </a:extLst>
          </p:cNvPr>
          <p:cNvSpPr txBox="1"/>
          <p:nvPr/>
        </p:nvSpPr>
        <p:spPr>
          <a:xfrm>
            <a:off x="3676442" y="4477908"/>
            <a:ext cx="2333396" cy="107721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defTabSz="914377"/>
            <a:r>
              <a:rPr lang="zh-CN" altLang="en-US" sz="3200" b="1" dirty="0">
                <a:solidFill>
                  <a:srgbClr val="92D050"/>
                </a:solidFill>
                <a:latin typeface="Sansation" panose="02000000000000000000" pitchFamily="2" charset="0"/>
              </a:rPr>
              <a:t>查询获取信息类操作</a:t>
            </a:r>
            <a:endParaRPr lang="id-ID" sz="3200" b="1" dirty="0">
              <a:solidFill>
                <a:srgbClr val="92D050"/>
              </a:solidFill>
              <a:latin typeface="Sansation" panose="02000000000000000000" pitchFamily="2" charset="0"/>
            </a:endParaRPr>
          </a:p>
        </p:txBody>
      </p:sp>
      <p:sp>
        <p:nvSpPr>
          <p:cNvPr id="285" name="TextBox 18">
            <a:extLst>
              <a:ext uri="{FF2B5EF4-FFF2-40B4-BE49-F238E27FC236}">
                <a16:creationId xmlns:a16="http://schemas.microsoft.com/office/drawing/2014/main" id="{A202E33E-5956-45D8-AD0B-EAFC0EEC6096}"/>
              </a:ext>
            </a:extLst>
          </p:cNvPr>
          <p:cNvSpPr txBox="1"/>
          <p:nvPr/>
        </p:nvSpPr>
        <p:spPr>
          <a:xfrm>
            <a:off x="6220461" y="4477908"/>
            <a:ext cx="2333396" cy="107721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defTabSz="914377"/>
            <a:r>
              <a:rPr lang="zh-CN" altLang="en-US" sz="3200" b="1" dirty="0">
                <a:solidFill>
                  <a:srgbClr val="00B0F0"/>
                </a:solidFill>
                <a:latin typeface="Sansation" panose="02000000000000000000" pitchFamily="2" charset="0"/>
              </a:rPr>
              <a:t>信息更改及新增操作</a:t>
            </a:r>
            <a:endParaRPr lang="id-ID" sz="3200" b="1" dirty="0">
              <a:solidFill>
                <a:srgbClr val="00B0F0"/>
              </a:solidFill>
              <a:latin typeface="Sansation" panose="02000000000000000000" pitchFamily="2" charset="0"/>
            </a:endParaRPr>
          </a:p>
        </p:txBody>
      </p:sp>
      <p:grpSp>
        <p:nvGrpSpPr>
          <p:cNvPr id="43" name="Group 468">
            <a:extLst>
              <a:ext uri="{FF2B5EF4-FFF2-40B4-BE49-F238E27FC236}">
                <a16:creationId xmlns:a16="http://schemas.microsoft.com/office/drawing/2014/main" id="{CC86B2CF-8C3A-4B50-93B6-E6EF4BA24AA7}"/>
              </a:ext>
            </a:extLst>
          </p:cNvPr>
          <p:cNvGrpSpPr/>
          <p:nvPr/>
        </p:nvGrpSpPr>
        <p:grpSpPr>
          <a:xfrm>
            <a:off x="7135444" y="2701673"/>
            <a:ext cx="742883" cy="696496"/>
            <a:chOff x="7158442" y="2301309"/>
            <a:chExt cx="742882" cy="696495"/>
          </a:xfrm>
        </p:grpSpPr>
        <p:sp>
          <p:nvSpPr>
            <p:cNvPr id="279" name="Oval 21">
              <a:extLst>
                <a:ext uri="{FF2B5EF4-FFF2-40B4-BE49-F238E27FC236}">
                  <a16:creationId xmlns:a16="http://schemas.microsoft.com/office/drawing/2014/main" id="{7C9C6236-3F5B-4C2C-8AF7-B59C27F306AC}"/>
                </a:ext>
              </a:extLst>
            </p:cNvPr>
            <p:cNvSpPr/>
            <p:nvPr/>
          </p:nvSpPr>
          <p:spPr>
            <a:xfrm flipH="1" flipV="1">
              <a:off x="7158442" y="2426144"/>
              <a:ext cx="571660" cy="57166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defTabSz="914377"/>
              <a:endParaRPr lang="id-ID" sz="1800">
                <a:solidFill>
                  <a:prstClr val="white"/>
                </a:solidFill>
                <a:latin typeface="Calibri" panose="020F0502020204030204"/>
              </a:endParaRPr>
            </a:p>
          </p:txBody>
        </p:sp>
        <p:grpSp>
          <p:nvGrpSpPr>
            <p:cNvPr id="280" name="Group 23">
              <a:extLst>
                <a:ext uri="{FF2B5EF4-FFF2-40B4-BE49-F238E27FC236}">
                  <a16:creationId xmlns:a16="http://schemas.microsoft.com/office/drawing/2014/main" id="{F1851901-AE1E-450C-9D2A-0FA9B063DAC2}"/>
                </a:ext>
              </a:extLst>
            </p:cNvPr>
            <p:cNvGrpSpPr/>
            <p:nvPr/>
          </p:nvGrpSpPr>
          <p:grpSpPr>
            <a:xfrm>
              <a:off x="7444272" y="2301309"/>
              <a:ext cx="457052" cy="632471"/>
              <a:chOff x="7137400" y="1709738"/>
              <a:chExt cx="901700" cy="1247775"/>
            </a:xfrm>
            <a:solidFill>
              <a:schemeClr val="accent1"/>
            </a:solidFill>
          </p:grpSpPr>
          <p:sp>
            <p:nvSpPr>
              <p:cNvPr id="281" name="Freeform 5">
                <a:extLst>
                  <a:ext uri="{FF2B5EF4-FFF2-40B4-BE49-F238E27FC236}">
                    <a16:creationId xmlns:a16="http://schemas.microsoft.com/office/drawing/2014/main" id="{4DED0049-7233-464F-B405-AD61BA6A32C6}"/>
                  </a:ext>
                </a:extLst>
              </p:cNvPr>
              <p:cNvSpPr>
                <a:spLocks/>
              </p:cNvSpPr>
              <p:nvPr/>
            </p:nvSpPr>
            <p:spPr bwMode="auto">
              <a:xfrm>
                <a:off x="7137400" y="2122488"/>
                <a:ext cx="806450" cy="835025"/>
              </a:xfrm>
              <a:custGeom>
                <a:avLst/>
                <a:gdLst>
                  <a:gd name="T0" fmla="*/ 418 w 508"/>
                  <a:gd name="T1" fmla="*/ 38 h 526"/>
                  <a:gd name="T2" fmla="*/ 330 w 508"/>
                  <a:gd name="T3" fmla="*/ 28 h 526"/>
                  <a:gd name="T4" fmla="*/ 312 w 508"/>
                  <a:gd name="T5" fmla="*/ 24 h 526"/>
                  <a:gd name="T6" fmla="*/ 274 w 508"/>
                  <a:gd name="T7" fmla="*/ 18 h 526"/>
                  <a:gd name="T8" fmla="*/ 254 w 508"/>
                  <a:gd name="T9" fmla="*/ 18 h 526"/>
                  <a:gd name="T10" fmla="*/ 202 w 508"/>
                  <a:gd name="T11" fmla="*/ 22 h 526"/>
                  <a:gd name="T12" fmla="*/ 156 w 508"/>
                  <a:gd name="T13" fmla="*/ 38 h 526"/>
                  <a:gd name="T14" fmla="*/ 112 w 508"/>
                  <a:gd name="T15" fmla="*/ 60 h 526"/>
                  <a:gd name="T16" fmla="*/ 74 w 508"/>
                  <a:gd name="T17" fmla="*/ 92 h 526"/>
                  <a:gd name="T18" fmla="*/ 44 w 508"/>
                  <a:gd name="T19" fmla="*/ 130 h 526"/>
                  <a:gd name="T20" fmla="*/ 20 w 508"/>
                  <a:gd name="T21" fmla="*/ 172 h 526"/>
                  <a:gd name="T22" fmla="*/ 6 w 508"/>
                  <a:gd name="T23" fmla="*/ 220 h 526"/>
                  <a:gd name="T24" fmla="*/ 0 w 508"/>
                  <a:gd name="T25" fmla="*/ 272 h 526"/>
                  <a:gd name="T26" fmla="*/ 2 w 508"/>
                  <a:gd name="T27" fmla="*/ 298 h 526"/>
                  <a:gd name="T28" fmla="*/ 12 w 508"/>
                  <a:gd name="T29" fmla="*/ 346 h 526"/>
                  <a:gd name="T30" fmla="*/ 30 w 508"/>
                  <a:gd name="T31" fmla="*/ 392 h 526"/>
                  <a:gd name="T32" fmla="*/ 58 w 508"/>
                  <a:gd name="T33" fmla="*/ 432 h 526"/>
                  <a:gd name="T34" fmla="*/ 92 w 508"/>
                  <a:gd name="T35" fmla="*/ 468 h 526"/>
                  <a:gd name="T36" fmla="*/ 132 w 508"/>
                  <a:gd name="T37" fmla="*/ 494 h 526"/>
                  <a:gd name="T38" fmla="*/ 178 w 508"/>
                  <a:gd name="T39" fmla="*/ 514 h 526"/>
                  <a:gd name="T40" fmla="*/ 228 w 508"/>
                  <a:gd name="T41" fmla="*/ 524 h 526"/>
                  <a:gd name="T42" fmla="*/ 254 w 508"/>
                  <a:gd name="T43" fmla="*/ 526 h 526"/>
                  <a:gd name="T44" fmla="*/ 306 w 508"/>
                  <a:gd name="T45" fmla="*/ 520 h 526"/>
                  <a:gd name="T46" fmla="*/ 352 w 508"/>
                  <a:gd name="T47" fmla="*/ 506 h 526"/>
                  <a:gd name="T48" fmla="*/ 396 w 508"/>
                  <a:gd name="T49" fmla="*/ 482 h 526"/>
                  <a:gd name="T50" fmla="*/ 434 w 508"/>
                  <a:gd name="T51" fmla="*/ 452 h 526"/>
                  <a:gd name="T52" fmla="*/ 464 w 508"/>
                  <a:gd name="T53" fmla="*/ 414 h 526"/>
                  <a:gd name="T54" fmla="*/ 488 w 508"/>
                  <a:gd name="T55" fmla="*/ 370 h 526"/>
                  <a:gd name="T56" fmla="*/ 502 w 508"/>
                  <a:gd name="T57" fmla="*/ 322 h 526"/>
                  <a:gd name="T58" fmla="*/ 508 w 508"/>
                  <a:gd name="T59" fmla="*/ 272 h 526"/>
                  <a:gd name="T60" fmla="*/ 506 w 508"/>
                  <a:gd name="T61" fmla="*/ 240 h 526"/>
                  <a:gd name="T62" fmla="*/ 492 w 508"/>
                  <a:gd name="T63" fmla="*/ 182 h 526"/>
                  <a:gd name="T64" fmla="*/ 464 w 508"/>
                  <a:gd name="T65" fmla="*/ 128 h 526"/>
                  <a:gd name="T66" fmla="*/ 426 w 508"/>
                  <a:gd name="T67" fmla="*/ 84 h 526"/>
                  <a:gd name="T68" fmla="*/ 404 w 508"/>
                  <a:gd name="T69" fmla="*/ 6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08" h="526">
                    <a:moveTo>
                      <a:pt x="404" y="66"/>
                    </a:moveTo>
                    <a:lnTo>
                      <a:pt x="418" y="38"/>
                    </a:lnTo>
                    <a:lnTo>
                      <a:pt x="344" y="0"/>
                    </a:lnTo>
                    <a:lnTo>
                      <a:pt x="330" y="28"/>
                    </a:lnTo>
                    <a:lnTo>
                      <a:pt x="330" y="28"/>
                    </a:lnTo>
                    <a:lnTo>
                      <a:pt x="312" y="24"/>
                    </a:lnTo>
                    <a:lnTo>
                      <a:pt x="292" y="20"/>
                    </a:lnTo>
                    <a:lnTo>
                      <a:pt x="274" y="18"/>
                    </a:lnTo>
                    <a:lnTo>
                      <a:pt x="254" y="18"/>
                    </a:lnTo>
                    <a:lnTo>
                      <a:pt x="254" y="18"/>
                    </a:lnTo>
                    <a:lnTo>
                      <a:pt x="228" y="18"/>
                    </a:lnTo>
                    <a:lnTo>
                      <a:pt x="202" y="22"/>
                    </a:lnTo>
                    <a:lnTo>
                      <a:pt x="178" y="28"/>
                    </a:lnTo>
                    <a:lnTo>
                      <a:pt x="156" y="38"/>
                    </a:lnTo>
                    <a:lnTo>
                      <a:pt x="132" y="48"/>
                    </a:lnTo>
                    <a:lnTo>
                      <a:pt x="112" y="60"/>
                    </a:lnTo>
                    <a:lnTo>
                      <a:pt x="92" y="76"/>
                    </a:lnTo>
                    <a:lnTo>
                      <a:pt x="74" y="92"/>
                    </a:lnTo>
                    <a:lnTo>
                      <a:pt x="58" y="110"/>
                    </a:lnTo>
                    <a:lnTo>
                      <a:pt x="44" y="130"/>
                    </a:lnTo>
                    <a:lnTo>
                      <a:pt x="30" y="150"/>
                    </a:lnTo>
                    <a:lnTo>
                      <a:pt x="20" y="172"/>
                    </a:lnTo>
                    <a:lnTo>
                      <a:pt x="12" y="196"/>
                    </a:lnTo>
                    <a:lnTo>
                      <a:pt x="6" y="220"/>
                    </a:lnTo>
                    <a:lnTo>
                      <a:pt x="2" y="246"/>
                    </a:lnTo>
                    <a:lnTo>
                      <a:pt x="0" y="272"/>
                    </a:lnTo>
                    <a:lnTo>
                      <a:pt x="0" y="272"/>
                    </a:lnTo>
                    <a:lnTo>
                      <a:pt x="2" y="298"/>
                    </a:lnTo>
                    <a:lnTo>
                      <a:pt x="6" y="322"/>
                    </a:lnTo>
                    <a:lnTo>
                      <a:pt x="12" y="346"/>
                    </a:lnTo>
                    <a:lnTo>
                      <a:pt x="20" y="370"/>
                    </a:lnTo>
                    <a:lnTo>
                      <a:pt x="30" y="392"/>
                    </a:lnTo>
                    <a:lnTo>
                      <a:pt x="44" y="414"/>
                    </a:lnTo>
                    <a:lnTo>
                      <a:pt x="58" y="432"/>
                    </a:lnTo>
                    <a:lnTo>
                      <a:pt x="74" y="452"/>
                    </a:lnTo>
                    <a:lnTo>
                      <a:pt x="92" y="468"/>
                    </a:lnTo>
                    <a:lnTo>
                      <a:pt x="112" y="482"/>
                    </a:lnTo>
                    <a:lnTo>
                      <a:pt x="132" y="494"/>
                    </a:lnTo>
                    <a:lnTo>
                      <a:pt x="156" y="506"/>
                    </a:lnTo>
                    <a:lnTo>
                      <a:pt x="178" y="514"/>
                    </a:lnTo>
                    <a:lnTo>
                      <a:pt x="202" y="520"/>
                    </a:lnTo>
                    <a:lnTo>
                      <a:pt x="228" y="524"/>
                    </a:lnTo>
                    <a:lnTo>
                      <a:pt x="254" y="526"/>
                    </a:lnTo>
                    <a:lnTo>
                      <a:pt x="254" y="526"/>
                    </a:lnTo>
                    <a:lnTo>
                      <a:pt x="280" y="524"/>
                    </a:lnTo>
                    <a:lnTo>
                      <a:pt x="306" y="520"/>
                    </a:lnTo>
                    <a:lnTo>
                      <a:pt x="330" y="514"/>
                    </a:lnTo>
                    <a:lnTo>
                      <a:pt x="352" y="506"/>
                    </a:lnTo>
                    <a:lnTo>
                      <a:pt x="374" y="494"/>
                    </a:lnTo>
                    <a:lnTo>
                      <a:pt x="396" y="482"/>
                    </a:lnTo>
                    <a:lnTo>
                      <a:pt x="416" y="468"/>
                    </a:lnTo>
                    <a:lnTo>
                      <a:pt x="434" y="452"/>
                    </a:lnTo>
                    <a:lnTo>
                      <a:pt x="450" y="432"/>
                    </a:lnTo>
                    <a:lnTo>
                      <a:pt x="464" y="414"/>
                    </a:lnTo>
                    <a:lnTo>
                      <a:pt x="478" y="392"/>
                    </a:lnTo>
                    <a:lnTo>
                      <a:pt x="488" y="370"/>
                    </a:lnTo>
                    <a:lnTo>
                      <a:pt x="496" y="346"/>
                    </a:lnTo>
                    <a:lnTo>
                      <a:pt x="502" y="322"/>
                    </a:lnTo>
                    <a:lnTo>
                      <a:pt x="506" y="298"/>
                    </a:lnTo>
                    <a:lnTo>
                      <a:pt x="508" y="272"/>
                    </a:lnTo>
                    <a:lnTo>
                      <a:pt x="508" y="272"/>
                    </a:lnTo>
                    <a:lnTo>
                      <a:pt x="506" y="240"/>
                    </a:lnTo>
                    <a:lnTo>
                      <a:pt x="500" y="210"/>
                    </a:lnTo>
                    <a:lnTo>
                      <a:pt x="492" y="182"/>
                    </a:lnTo>
                    <a:lnTo>
                      <a:pt x="480" y="154"/>
                    </a:lnTo>
                    <a:lnTo>
                      <a:pt x="464" y="128"/>
                    </a:lnTo>
                    <a:lnTo>
                      <a:pt x="446" y="106"/>
                    </a:lnTo>
                    <a:lnTo>
                      <a:pt x="426" y="84"/>
                    </a:lnTo>
                    <a:lnTo>
                      <a:pt x="404" y="66"/>
                    </a:lnTo>
                    <a:lnTo>
                      <a:pt x="404"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82" name="Freeform 6">
                <a:extLst>
                  <a:ext uri="{FF2B5EF4-FFF2-40B4-BE49-F238E27FC236}">
                    <a16:creationId xmlns:a16="http://schemas.microsoft.com/office/drawing/2014/main" id="{BF826606-9A24-4AE4-948D-E53703CE0E95}"/>
                  </a:ext>
                </a:extLst>
              </p:cNvPr>
              <p:cNvSpPr>
                <a:spLocks/>
              </p:cNvSpPr>
              <p:nvPr/>
            </p:nvSpPr>
            <p:spPr bwMode="auto">
              <a:xfrm>
                <a:off x="7734300" y="1709738"/>
                <a:ext cx="304800" cy="438150"/>
              </a:xfrm>
              <a:custGeom>
                <a:avLst/>
                <a:gdLst>
                  <a:gd name="T0" fmla="*/ 176 w 192"/>
                  <a:gd name="T1" fmla="*/ 60 h 276"/>
                  <a:gd name="T2" fmla="*/ 156 w 192"/>
                  <a:gd name="T3" fmla="*/ 44 h 276"/>
                  <a:gd name="T4" fmla="*/ 166 w 192"/>
                  <a:gd name="T5" fmla="*/ 34 h 276"/>
                  <a:gd name="T6" fmla="*/ 150 w 192"/>
                  <a:gd name="T7" fmla="*/ 34 h 276"/>
                  <a:gd name="T8" fmla="*/ 158 w 192"/>
                  <a:gd name="T9" fmla="*/ 14 h 276"/>
                  <a:gd name="T10" fmla="*/ 140 w 192"/>
                  <a:gd name="T11" fmla="*/ 20 h 276"/>
                  <a:gd name="T12" fmla="*/ 132 w 192"/>
                  <a:gd name="T13" fmla="*/ 16 h 276"/>
                  <a:gd name="T14" fmla="*/ 122 w 192"/>
                  <a:gd name="T15" fmla="*/ 0 h 276"/>
                  <a:gd name="T16" fmla="*/ 122 w 192"/>
                  <a:gd name="T17" fmla="*/ 16 h 276"/>
                  <a:gd name="T18" fmla="*/ 102 w 192"/>
                  <a:gd name="T19" fmla="*/ 8 h 276"/>
                  <a:gd name="T20" fmla="*/ 106 w 192"/>
                  <a:gd name="T21" fmla="*/ 26 h 276"/>
                  <a:gd name="T22" fmla="*/ 102 w 192"/>
                  <a:gd name="T23" fmla="*/ 34 h 276"/>
                  <a:gd name="T24" fmla="*/ 86 w 192"/>
                  <a:gd name="T25" fmla="*/ 44 h 276"/>
                  <a:gd name="T26" fmla="*/ 102 w 192"/>
                  <a:gd name="T27" fmla="*/ 44 h 276"/>
                  <a:gd name="T28" fmla="*/ 94 w 192"/>
                  <a:gd name="T29" fmla="*/ 64 h 276"/>
                  <a:gd name="T30" fmla="*/ 112 w 192"/>
                  <a:gd name="T31" fmla="*/ 60 h 276"/>
                  <a:gd name="T32" fmla="*/ 122 w 192"/>
                  <a:gd name="T33" fmla="*/ 64 h 276"/>
                  <a:gd name="T34" fmla="*/ 132 w 192"/>
                  <a:gd name="T35" fmla="*/ 78 h 276"/>
                  <a:gd name="T36" fmla="*/ 132 w 192"/>
                  <a:gd name="T37" fmla="*/ 64 h 276"/>
                  <a:gd name="T38" fmla="*/ 152 w 192"/>
                  <a:gd name="T39" fmla="*/ 70 h 276"/>
                  <a:gd name="T40" fmla="*/ 158 w 192"/>
                  <a:gd name="T41" fmla="*/ 64 h 276"/>
                  <a:gd name="T42" fmla="*/ 172 w 192"/>
                  <a:gd name="T43" fmla="*/ 80 h 276"/>
                  <a:gd name="T44" fmla="*/ 176 w 192"/>
                  <a:gd name="T45" fmla="*/ 100 h 276"/>
                  <a:gd name="T46" fmla="*/ 174 w 192"/>
                  <a:gd name="T47" fmla="*/ 112 h 276"/>
                  <a:gd name="T48" fmla="*/ 162 w 192"/>
                  <a:gd name="T49" fmla="*/ 136 h 276"/>
                  <a:gd name="T50" fmla="*/ 142 w 192"/>
                  <a:gd name="T51" fmla="*/ 154 h 276"/>
                  <a:gd name="T52" fmla="*/ 118 w 192"/>
                  <a:gd name="T53" fmla="*/ 168 h 276"/>
                  <a:gd name="T54" fmla="*/ 104 w 192"/>
                  <a:gd name="T55" fmla="*/ 172 h 276"/>
                  <a:gd name="T56" fmla="*/ 80 w 192"/>
                  <a:gd name="T57" fmla="*/ 178 h 276"/>
                  <a:gd name="T58" fmla="*/ 58 w 192"/>
                  <a:gd name="T59" fmla="*/ 190 h 276"/>
                  <a:gd name="T60" fmla="*/ 38 w 192"/>
                  <a:gd name="T61" fmla="*/ 206 h 276"/>
                  <a:gd name="T62" fmla="*/ 22 w 192"/>
                  <a:gd name="T63" fmla="*/ 226 h 276"/>
                  <a:gd name="T64" fmla="*/ 12 w 192"/>
                  <a:gd name="T65" fmla="*/ 242 h 276"/>
                  <a:gd name="T66" fmla="*/ 0 w 192"/>
                  <a:gd name="T67" fmla="*/ 270 h 276"/>
                  <a:gd name="T68" fmla="*/ 14 w 192"/>
                  <a:gd name="T69" fmla="*/ 276 h 276"/>
                  <a:gd name="T70" fmla="*/ 24 w 192"/>
                  <a:gd name="T71" fmla="*/ 250 h 276"/>
                  <a:gd name="T72" fmla="*/ 46 w 192"/>
                  <a:gd name="T73" fmla="*/ 220 h 276"/>
                  <a:gd name="T74" fmla="*/ 72 w 192"/>
                  <a:gd name="T75" fmla="*/ 200 h 276"/>
                  <a:gd name="T76" fmla="*/ 94 w 192"/>
                  <a:gd name="T77" fmla="*/ 190 h 276"/>
                  <a:gd name="T78" fmla="*/ 106 w 192"/>
                  <a:gd name="T79" fmla="*/ 186 h 276"/>
                  <a:gd name="T80" fmla="*/ 138 w 192"/>
                  <a:gd name="T81" fmla="*/ 176 h 276"/>
                  <a:gd name="T82" fmla="*/ 166 w 192"/>
                  <a:gd name="T83" fmla="*/ 156 h 276"/>
                  <a:gd name="T84" fmla="*/ 176 w 192"/>
                  <a:gd name="T85" fmla="*/ 142 h 276"/>
                  <a:gd name="T86" fmla="*/ 190 w 192"/>
                  <a:gd name="T87" fmla="*/ 116 h 276"/>
                  <a:gd name="T88" fmla="*/ 192 w 192"/>
                  <a:gd name="T89" fmla="*/ 102 h 276"/>
                  <a:gd name="T90" fmla="*/ 188 w 192"/>
                  <a:gd name="T91" fmla="*/ 80 h 276"/>
                  <a:gd name="T92" fmla="*/ 176 w 192"/>
                  <a:gd name="T93" fmla="*/ 6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2" h="276">
                    <a:moveTo>
                      <a:pt x="176" y="60"/>
                    </a:moveTo>
                    <a:lnTo>
                      <a:pt x="176" y="60"/>
                    </a:lnTo>
                    <a:lnTo>
                      <a:pt x="168" y="52"/>
                    </a:lnTo>
                    <a:lnTo>
                      <a:pt x="156" y="44"/>
                    </a:lnTo>
                    <a:lnTo>
                      <a:pt x="166" y="44"/>
                    </a:lnTo>
                    <a:lnTo>
                      <a:pt x="166" y="34"/>
                    </a:lnTo>
                    <a:lnTo>
                      <a:pt x="150" y="34"/>
                    </a:lnTo>
                    <a:lnTo>
                      <a:pt x="150" y="34"/>
                    </a:lnTo>
                    <a:lnTo>
                      <a:pt x="146" y="26"/>
                    </a:lnTo>
                    <a:lnTo>
                      <a:pt x="158" y="14"/>
                    </a:lnTo>
                    <a:lnTo>
                      <a:pt x="152" y="8"/>
                    </a:lnTo>
                    <a:lnTo>
                      <a:pt x="140" y="20"/>
                    </a:lnTo>
                    <a:lnTo>
                      <a:pt x="140" y="20"/>
                    </a:lnTo>
                    <a:lnTo>
                      <a:pt x="132" y="16"/>
                    </a:lnTo>
                    <a:lnTo>
                      <a:pt x="132" y="0"/>
                    </a:lnTo>
                    <a:lnTo>
                      <a:pt x="122" y="0"/>
                    </a:lnTo>
                    <a:lnTo>
                      <a:pt x="122" y="16"/>
                    </a:lnTo>
                    <a:lnTo>
                      <a:pt x="122" y="16"/>
                    </a:lnTo>
                    <a:lnTo>
                      <a:pt x="114" y="18"/>
                    </a:lnTo>
                    <a:lnTo>
                      <a:pt x="102" y="8"/>
                    </a:lnTo>
                    <a:lnTo>
                      <a:pt x="94" y="14"/>
                    </a:lnTo>
                    <a:lnTo>
                      <a:pt x="106" y="26"/>
                    </a:lnTo>
                    <a:lnTo>
                      <a:pt x="106" y="26"/>
                    </a:lnTo>
                    <a:lnTo>
                      <a:pt x="102" y="34"/>
                    </a:lnTo>
                    <a:lnTo>
                      <a:pt x="86" y="34"/>
                    </a:lnTo>
                    <a:lnTo>
                      <a:pt x="86" y="44"/>
                    </a:lnTo>
                    <a:lnTo>
                      <a:pt x="102" y="44"/>
                    </a:lnTo>
                    <a:lnTo>
                      <a:pt x="102" y="44"/>
                    </a:lnTo>
                    <a:lnTo>
                      <a:pt x="106" y="52"/>
                    </a:lnTo>
                    <a:lnTo>
                      <a:pt x="94" y="64"/>
                    </a:lnTo>
                    <a:lnTo>
                      <a:pt x="102" y="70"/>
                    </a:lnTo>
                    <a:lnTo>
                      <a:pt x="112" y="60"/>
                    </a:lnTo>
                    <a:lnTo>
                      <a:pt x="112" y="60"/>
                    </a:lnTo>
                    <a:lnTo>
                      <a:pt x="122" y="64"/>
                    </a:lnTo>
                    <a:lnTo>
                      <a:pt x="122" y="78"/>
                    </a:lnTo>
                    <a:lnTo>
                      <a:pt x="132" y="78"/>
                    </a:lnTo>
                    <a:lnTo>
                      <a:pt x="132" y="64"/>
                    </a:lnTo>
                    <a:lnTo>
                      <a:pt x="132" y="64"/>
                    </a:lnTo>
                    <a:lnTo>
                      <a:pt x="140" y="60"/>
                    </a:lnTo>
                    <a:lnTo>
                      <a:pt x="152" y="70"/>
                    </a:lnTo>
                    <a:lnTo>
                      <a:pt x="158" y="64"/>
                    </a:lnTo>
                    <a:lnTo>
                      <a:pt x="158" y="64"/>
                    </a:lnTo>
                    <a:lnTo>
                      <a:pt x="166" y="72"/>
                    </a:lnTo>
                    <a:lnTo>
                      <a:pt x="172" y="80"/>
                    </a:lnTo>
                    <a:lnTo>
                      <a:pt x="174" y="90"/>
                    </a:lnTo>
                    <a:lnTo>
                      <a:pt x="176" y="100"/>
                    </a:lnTo>
                    <a:lnTo>
                      <a:pt x="176" y="100"/>
                    </a:lnTo>
                    <a:lnTo>
                      <a:pt x="174" y="112"/>
                    </a:lnTo>
                    <a:lnTo>
                      <a:pt x="170" y="124"/>
                    </a:lnTo>
                    <a:lnTo>
                      <a:pt x="162" y="136"/>
                    </a:lnTo>
                    <a:lnTo>
                      <a:pt x="154" y="146"/>
                    </a:lnTo>
                    <a:lnTo>
                      <a:pt x="142" y="154"/>
                    </a:lnTo>
                    <a:lnTo>
                      <a:pt x="130" y="162"/>
                    </a:lnTo>
                    <a:lnTo>
                      <a:pt x="118" y="168"/>
                    </a:lnTo>
                    <a:lnTo>
                      <a:pt x="104" y="172"/>
                    </a:lnTo>
                    <a:lnTo>
                      <a:pt x="104" y="172"/>
                    </a:lnTo>
                    <a:lnTo>
                      <a:pt x="90" y="174"/>
                    </a:lnTo>
                    <a:lnTo>
                      <a:pt x="80" y="178"/>
                    </a:lnTo>
                    <a:lnTo>
                      <a:pt x="68" y="184"/>
                    </a:lnTo>
                    <a:lnTo>
                      <a:pt x="58" y="190"/>
                    </a:lnTo>
                    <a:lnTo>
                      <a:pt x="48" y="198"/>
                    </a:lnTo>
                    <a:lnTo>
                      <a:pt x="38" y="206"/>
                    </a:lnTo>
                    <a:lnTo>
                      <a:pt x="30" y="216"/>
                    </a:lnTo>
                    <a:lnTo>
                      <a:pt x="22" y="226"/>
                    </a:lnTo>
                    <a:lnTo>
                      <a:pt x="22" y="226"/>
                    </a:lnTo>
                    <a:lnTo>
                      <a:pt x="12" y="242"/>
                    </a:lnTo>
                    <a:lnTo>
                      <a:pt x="6" y="256"/>
                    </a:lnTo>
                    <a:lnTo>
                      <a:pt x="0" y="270"/>
                    </a:lnTo>
                    <a:lnTo>
                      <a:pt x="14" y="276"/>
                    </a:lnTo>
                    <a:lnTo>
                      <a:pt x="14" y="276"/>
                    </a:lnTo>
                    <a:lnTo>
                      <a:pt x="18" y="264"/>
                    </a:lnTo>
                    <a:lnTo>
                      <a:pt x="24" y="250"/>
                    </a:lnTo>
                    <a:lnTo>
                      <a:pt x="34" y="236"/>
                    </a:lnTo>
                    <a:lnTo>
                      <a:pt x="46" y="220"/>
                    </a:lnTo>
                    <a:lnTo>
                      <a:pt x="62" y="206"/>
                    </a:lnTo>
                    <a:lnTo>
                      <a:pt x="72" y="200"/>
                    </a:lnTo>
                    <a:lnTo>
                      <a:pt x="82" y="194"/>
                    </a:lnTo>
                    <a:lnTo>
                      <a:pt x="94" y="190"/>
                    </a:lnTo>
                    <a:lnTo>
                      <a:pt x="106" y="186"/>
                    </a:lnTo>
                    <a:lnTo>
                      <a:pt x="106" y="186"/>
                    </a:lnTo>
                    <a:lnTo>
                      <a:pt x="122" y="182"/>
                    </a:lnTo>
                    <a:lnTo>
                      <a:pt x="138" y="176"/>
                    </a:lnTo>
                    <a:lnTo>
                      <a:pt x="152" y="166"/>
                    </a:lnTo>
                    <a:lnTo>
                      <a:pt x="166" y="156"/>
                    </a:lnTo>
                    <a:lnTo>
                      <a:pt x="166" y="156"/>
                    </a:lnTo>
                    <a:lnTo>
                      <a:pt x="176" y="142"/>
                    </a:lnTo>
                    <a:lnTo>
                      <a:pt x="184" y="130"/>
                    </a:lnTo>
                    <a:lnTo>
                      <a:pt x="190" y="116"/>
                    </a:lnTo>
                    <a:lnTo>
                      <a:pt x="192" y="102"/>
                    </a:lnTo>
                    <a:lnTo>
                      <a:pt x="192" y="102"/>
                    </a:lnTo>
                    <a:lnTo>
                      <a:pt x="190" y="90"/>
                    </a:lnTo>
                    <a:lnTo>
                      <a:pt x="188" y="80"/>
                    </a:lnTo>
                    <a:lnTo>
                      <a:pt x="184" y="68"/>
                    </a:lnTo>
                    <a:lnTo>
                      <a:pt x="176" y="60"/>
                    </a:lnTo>
                    <a:lnTo>
                      <a:pt x="176"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grpSp>
      </p:grpSp>
      <p:grpSp>
        <p:nvGrpSpPr>
          <p:cNvPr id="44" name="Group 467">
            <a:extLst>
              <a:ext uri="{FF2B5EF4-FFF2-40B4-BE49-F238E27FC236}">
                <a16:creationId xmlns:a16="http://schemas.microsoft.com/office/drawing/2014/main" id="{C33D5D5C-51E5-476B-BDE3-965A3474F9A5}"/>
              </a:ext>
            </a:extLst>
          </p:cNvPr>
          <p:cNvGrpSpPr/>
          <p:nvPr/>
        </p:nvGrpSpPr>
        <p:grpSpPr>
          <a:xfrm>
            <a:off x="4481381" y="2799039"/>
            <a:ext cx="884902" cy="624388"/>
            <a:chOff x="4504377" y="2398675"/>
            <a:chExt cx="884902" cy="624388"/>
          </a:xfrm>
        </p:grpSpPr>
        <p:sp>
          <p:nvSpPr>
            <p:cNvPr id="267" name="Oval 22">
              <a:extLst>
                <a:ext uri="{FF2B5EF4-FFF2-40B4-BE49-F238E27FC236}">
                  <a16:creationId xmlns:a16="http://schemas.microsoft.com/office/drawing/2014/main" id="{15E26CE1-6368-4CD7-82C8-968B0FE193B5}"/>
                </a:ext>
              </a:extLst>
            </p:cNvPr>
            <p:cNvSpPr/>
            <p:nvPr/>
          </p:nvSpPr>
          <p:spPr>
            <a:xfrm flipH="1" flipV="1">
              <a:off x="4504377" y="2451403"/>
              <a:ext cx="571660" cy="571660"/>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defTabSz="914377"/>
              <a:endParaRPr lang="id-ID" sz="1800">
                <a:solidFill>
                  <a:prstClr val="white"/>
                </a:solidFill>
                <a:latin typeface="Calibri" panose="020F0502020204030204"/>
              </a:endParaRPr>
            </a:p>
          </p:txBody>
        </p:sp>
        <p:grpSp>
          <p:nvGrpSpPr>
            <p:cNvPr id="268" name="Group 26">
              <a:extLst>
                <a:ext uri="{FF2B5EF4-FFF2-40B4-BE49-F238E27FC236}">
                  <a16:creationId xmlns:a16="http://schemas.microsoft.com/office/drawing/2014/main" id="{0D908A54-117D-4B11-9A1F-295FA0532014}"/>
                </a:ext>
              </a:extLst>
            </p:cNvPr>
            <p:cNvGrpSpPr/>
            <p:nvPr/>
          </p:nvGrpSpPr>
          <p:grpSpPr>
            <a:xfrm>
              <a:off x="4615206" y="2398675"/>
              <a:ext cx="774073" cy="524646"/>
              <a:chOff x="4505325" y="1662113"/>
              <a:chExt cx="1527175" cy="1035050"/>
            </a:xfrm>
            <a:solidFill>
              <a:srgbClr val="92D050"/>
            </a:solidFill>
          </p:grpSpPr>
          <p:sp>
            <p:nvSpPr>
              <p:cNvPr id="269" name="Rectangle 10">
                <a:extLst>
                  <a:ext uri="{FF2B5EF4-FFF2-40B4-BE49-F238E27FC236}">
                    <a16:creationId xmlns:a16="http://schemas.microsoft.com/office/drawing/2014/main" id="{FE702880-53BE-4D16-B45D-F97D614D63F3}"/>
                  </a:ext>
                </a:extLst>
              </p:cNvPr>
              <p:cNvSpPr>
                <a:spLocks noChangeArrowheads="1"/>
              </p:cNvSpPr>
              <p:nvPr/>
            </p:nvSpPr>
            <p:spPr bwMode="auto">
              <a:xfrm>
                <a:off x="5022850" y="1941513"/>
                <a:ext cx="31750" cy="577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70" name="Rectangle 11">
                <a:extLst>
                  <a:ext uri="{FF2B5EF4-FFF2-40B4-BE49-F238E27FC236}">
                    <a16:creationId xmlns:a16="http://schemas.microsoft.com/office/drawing/2014/main" id="{AFDB80C4-913A-41D7-AC50-13498CC00535}"/>
                  </a:ext>
                </a:extLst>
              </p:cNvPr>
              <p:cNvSpPr>
                <a:spLocks noChangeArrowheads="1"/>
              </p:cNvSpPr>
              <p:nvPr/>
            </p:nvSpPr>
            <p:spPr bwMode="auto">
              <a:xfrm>
                <a:off x="5511800" y="1738313"/>
                <a:ext cx="31750" cy="781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71" name="Freeform 12">
                <a:extLst>
                  <a:ext uri="{FF2B5EF4-FFF2-40B4-BE49-F238E27FC236}">
                    <a16:creationId xmlns:a16="http://schemas.microsoft.com/office/drawing/2014/main" id="{3AB54D5E-C787-416F-B39A-EB98ED64A994}"/>
                  </a:ext>
                </a:extLst>
              </p:cNvPr>
              <p:cNvSpPr>
                <a:spLocks/>
              </p:cNvSpPr>
              <p:nvPr/>
            </p:nvSpPr>
            <p:spPr bwMode="auto">
              <a:xfrm>
                <a:off x="4505325" y="2341563"/>
                <a:ext cx="1527175" cy="355600"/>
              </a:xfrm>
              <a:custGeom>
                <a:avLst/>
                <a:gdLst>
                  <a:gd name="T0" fmla="*/ 690 w 962"/>
                  <a:gd name="T1" fmla="*/ 44 h 224"/>
                  <a:gd name="T2" fmla="*/ 656 w 962"/>
                  <a:gd name="T3" fmla="*/ 90 h 224"/>
                  <a:gd name="T4" fmla="*/ 380 w 962"/>
                  <a:gd name="T5" fmla="*/ 90 h 224"/>
                  <a:gd name="T6" fmla="*/ 364 w 962"/>
                  <a:gd name="T7" fmla="*/ 72 h 224"/>
                  <a:gd name="T8" fmla="*/ 112 w 962"/>
                  <a:gd name="T9" fmla="*/ 72 h 224"/>
                  <a:gd name="T10" fmla="*/ 4 w 962"/>
                  <a:gd name="T11" fmla="*/ 0 h 224"/>
                  <a:gd name="T12" fmla="*/ 0 w 962"/>
                  <a:gd name="T13" fmla="*/ 6 h 224"/>
                  <a:gd name="T14" fmla="*/ 274 w 962"/>
                  <a:gd name="T15" fmla="*/ 224 h 224"/>
                  <a:gd name="T16" fmla="*/ 864 w 962"/>
                  <a:gd name="T17" fmla="*/ 224 h 224"/>
                  <a:gd name="T18" fmla="*/ 864 w 962"/>
                  <a:gd name="T19" fmla="*/ 224 h 224"/>
                  <a:gd name="T20" fmla="*/ 880 w 962"/>
                  <a:gd name="T21" fmla="*/ 216 h 224"/>
                  <a:gd name="T22" fmla="*/ 894 w 962"/>
                  <a:gd name="T23" fmla="*/ 204 h 224"/>
                  <a:gd name="T24" fmla="*/ 912 w 962"/>
                  <a:gd name="T25" fmla="*/ 186 h 224"/>
                  <a:gd name="T26" fmla="*/ 922 w 962"/>
                  <a:gd name="T27" fmla="*/ 176 h 224"/>
                  <a:gd name="T28" fmla="*/ 930 w 962"/>
                  <a:gd name="T29" fmla="*/ 162 h 224"/>
                  <a:gd name="T30" fmla="*/ 938 w 962"/>
                  <a:gd name="T31" fmla="*/ 148 h 224"/>
                  <a:gd name="T32" fmla="*/ 946 w 962"/>
                  <a:gd name="T33" fmla="*/ 132 h 224"/>
                  <a:gd name="T34" fmla="*/ 952 w 962"/>
                  <a:gd name="T35" fmla="*/ 114 h 224"/>
                  <a:gd name="T36" fmla="*/ 956 w 962"/>
                  <a:gd name="T37" fmla="*/ 92 h 224"/>
                  <a:gd name="T38" fmla="*/ 960 w 962"/>
                  <a:gd name="T39" fmla="*/ 70 h 224"/>
                  <a:gd name="T40" fmla="*/ 962 w 962"/>
                  <a:gd name="T41" fmla="*/ 44 h 224"/>
                  <a:gd name="T42" fmla="*/ 690 w 962"/>
                  <a:gd name="T43" fmla="*/ 4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62" h="224">
                    <a:moveTo>
                      <a:pt x="690" y="44"/>
                    </a:moveTo>
                    <a:lnTo>
                      <a:pt x="656" y="90"/>
                    </a:lnTo>
                    <a:lnTo>
                      <a:pt x="380" y="90"/>
                    </a:lnTo>
                    <a:lnTo>
                      <a:pt x="364" y="72"/>
                    </a:lnTo>
                    <a:lnTo>
                      <a:pt x="112" y="72"/>
                    </a:lnTo>
                    <a:lnTo>
                      <a:pt x="4" y="0"/>
                    </a:lnTo>
                    <a:lnTo>
                      <a:pt x="0" y="6"/>
                    </a:lnTo>
                    <a:lnTo>
                      <a:pt x="274" y="224"/>
                    </a:lnTo>
                    <a:lnTo>
                      <a:pt x="864" y="224"/>
                    </a:lnTo>
                    <a:lnTo>
                      <a:pt x="864" y="224"/>
                    </a:lnTo>
                    <a:lnTo>
                      <a:pt x="880" y="216"/>
                    </a:lnTo>
                    <a:lnTo>
                      <a:pt x="894" y="204"/>
                    </a:lnTo>
                    <a:lnTo>
                      <a:pt x="912" y="186"/>
                    </a:lnTo>
                    <a:lnTo>
                      <a:pt x="922" y="176"/>
                    </a:lnTo>
                    <a:lnTo>
                      <a:pt x="930" y="162"/>
                    </a:lnTo>
                    <a:lnTo>
                      <a:pt x="938" y="148"/>
                    </a:lnTo>
                    <a:lnTo>
                      <a:pt x="946" y="132"/>
                    </a:lnTo>
                    <a:lnTo>
                      <a:pt x="952" y="114"/>
                    </a:lnTo>
                    <a:lnTo>
                      <a:pt x="956" y="92"/>
                    </a:lnTo>
                    <a:lnTo>
                      <a:pt x="960" y="70"/>
                    </a:lnTo>
                    <a:lnTo>
                      <a:pt x="962" y="44"/>
                    </a:lnTo>
                    <a:lnTo>
                      <a:pt x="690"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72" name="Freeform 13">
                <a:extLst>
                  <a:ext uri="{FF2B5EF4-FFF2-40B4-BE49-F238E27FC236}">
                    <a16:creationId xmlns:a16="http://schemas.microsoft.com/office/drawing/2014/main" id="{64540290-D77B-40FD-8AC6-9AEB2B8CE66B}"/>
                  </a:ext>
                </a:extLst>
              </p:cNvPr>
              <p:cNvSpPr>
                <a:spLocks/>
              </p:cNvSpPr>
              <p:nvPr/>
            </p:nvSpPr>
            <p:spPr bwMode="auto">
              <a:xfrm>
                <a:off x="4908550" y="1884363"/>
                <a:ext cx="260350" cy="152400"/>
              </a:xfrm>
              <a:custGeom>
                <a:avLst/>
                <a:gdLst>
                  <a:gd name="T0" fmla="*/ 36 w 164"/>
                  <a:gd name="T1" fmla="*/ 0 h 96"/>
                  <a:gd name="T2" fmla="*/ 36 w 164"/>
                  <a:gd name="T3" fmla="*/ 0 h 96"/>
                  <a:gd name="T4" fmla="*/ 28 w 164"/>
                  <a:gd name="T5" fmla="*/ 4 h 96"/>
                  <a:gd name="T6" fmla="*/ 22 w 164"/>
                  <a:gd name="T7" fmla="*/ 12 h 96"/>
                  <a:gd name="T8" fmla="*/ 12 w 164"/>
                  <a:gd name="T9" fmla="*/ 22 h 96"/>
                  <a:gd name="T10" fmla="*/ 6 w 164"/>
                  <a:gd name="T11" fmla="*/ 34 h 96"/>
                  <a:gd name="T12" fmla="*/ 0 w 164"/>
                  <a:gd name="T13" fmla="*/ 52 h 96"/>
                  <a:gd name="T14" fmla="*/ 0 w 164"/>
                  <a:gd name="T15" fmla="*/ 62 h 96"/>
                  <a:gd name="T16" fmla="*/ 0 w 164"/>
                  <a:gd name="T17" fmla="*/ 72 h 96"/>
                  <a:gd name="T18" fmla="*/ 2 w 164"/>
                  <a:gd name="T19" fmla="*/ 84 h 96"/>
                  <a:gd name="T20" fmla="*/ 4 w 164"/>
                  <a:gd name="T21" fmla="*/ 96 h 96"/>
                  <a:gd name="T22" fmla="*/ 150 w 164"/>
                  <a:gd name="T23" fmla="*/ 96 h 96"/>
                  <a:gd name="T24" fmla="*/ 150 w 164"/>
                  <a:gd name="T25" fmla="*/ 96 h 96"/>
                  <a:gd name="T26" fmla="*/ 146 w 164"/>
                  <a:gd name="T27" fmla="*/ 84 h 96"/>
                  <a:gd name="T28" fmla="*/ 142 w 164"/>
                  <a:gd name="T29" fmla="*/ 72 h 96"/>
                  <a:gd name="T30" fmla="*/ 140 w 164"/>
                  <a:gd name="T31" fmla="*/ 56 h 96"/>
                  <a:gd name="T32" fmla="*/ 138 w 164"/>
                  <a:gd name="T33" fmla="*/ 40 h 96"/>
                  <a:gd name="T34" fmla="*/ 142 w 164"/>
                  <a:gd name="T35" fmla="*/ 24 h 96"/>
                  <a:gd name="T36" fmla="*/ 146 w 164"/>
                  <a:gd name="T37" fmla="*/ 16 h 96"/>
                  <a:gd name="T38" fmla="*/ 150 w 164"/>
                  <a:gd name="T39" fmla="*/ 10 h 96"/>
                  <a:gd name="T40" fmla="*/ 156 w 164"/>
                  <a:gd name="T41" fmla="*/ 4 h 96"/>
                  <a:gd name="T42" fmla="*/ 164 w 164"/>
                  <a:gd name="T43" fmla="*/ 0 h 96"/>
                  <a:gd name="T44" fmla="*/ 36 w 164"/>
                  <a:gd name="T45"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4" h="96">
                    <a:moveTo>
                      <a:pt x="36" y="0"/>
                    </a:moveTo>
                    <a:lnTo>
                      <a:pt x="36" y="0"/>
                    </a:lnTo>
                    <a:lnTo>
                      <a:pt x="28" y="4"/>
                    </a:lnTo>
                    <a:lnTo>
                      <a:pt x="22" y="12"/>
                    </a:lnTo>
                    <a:lnTo>
                      <a:pt x="12" y="22"/>
                    </a:lnTo>
                    <a:lnTo>
                      <a:pt x="6" y="34"/>
                    </a:lnTo>
                    <a:lnTo>
                      <a:pt x="0" y="52"/>
                    </a:lnTo>
                    <a:lnTo>
                      <a:pt x="0" y="62"/>
                    </a:lnTo>
                    <a:lnTo>
                      <a:pt x="0" y="72"/>
                    </a:lnTo>
                    <a:lnTo>
                      <a:pt x="2" y="84"/>
                    </a:lnTo>
                    <a:lnTo>
                      <a:pt x="4" y="96"/>
                    </a:lnTo>
                    <a:lnTo>
                      <a:pt x="150" y="96"/>
                    </a:lnTo>
                    <a:lnTo>
                      <a:pt x="150" y="96"/>
                    </a:lnTo>
                    <a:lnTo>
                      <a:pt x="146" y="84"/>
                    </a:lnTo>
                    <a:lnTo>
                      <a:pt x="142" y="72"/>
                    </a:lnTo>
                    <a:lnTo>
                      <a:pt x="140" y="56"/>
                    </a:lnTo>
                    <a:lnTo>
                      <a:pt x="138" y="40"/>
                    </a:lnTo>
                    <a:lnTo>
                      <a:pt x="142" y="24"/>
                    </a:lnTo>
                    <a:lnTo>
                      <a:pt x="146" y="16"/>
                    </a:lnTo>
                    <a:lnTo>
                      <a:pt x="150" y="10"/>
                    </a:lnTo>
                    <a:lnTo>
                      <a:pt x="156" y="4"/>
                    </a:lnTo>
                    <a:lnTo>
                      <a:pt x="164" y="0"/>
                    </a:lnTo>
                    <a:lnTo>
                      <a:pt x="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73" name="Freeform 14">
                <a:extLst>
                  <a:ext uri="{FF2B5EF4-FFF2-40B4-BE49-F238E27FC236}">
                    <a16:creationId xmlns:a16="http://schemas.microsoft.com/office/drawing/2014/main" id="{FD84A6AF-CE15-488F-8417-593300EE3287}"/>
                  </a:ext>
                </a:extLst>
              </p:cNvPr>
              <p:cNvSpPr>
                <a:spLocks/>
              </p:cNvSpPr>
              <p:nvPr/>
            </p:nvSpPr>
            <p:spPr bwMode="auto">
              <a:xfrm>
                <a:off x="5397500" y="1662113"/>
                <a:ext cx="260350" cy="152400"/>
              </a:xfrm>
              <a:custGeom>
                <a:avLst/>
                <a:gdLst>
                  <a:gd name="T0" fmla="*/ 36 w 164"/>
                  <a:gd name="T1" fmla="*/ 0 h 96"/>
                  <a:gd name="T2" fmla="*/ 36 w 164"/>
                  <a:gd name="T3" fmla="*/ 0 h 96"/>
                  <a:gd name="T4" fmla="*/ 28 w 164"/>
                  <a:gd name="T5" fmla="*/ 6 h 96"/>
                  <a:gd name="T6" fmla="*/ 22 w 164"/>
                  <a:gd name="T7" fmla="*/ 12 h 96"/>
                  <a:gd name="T8" fmla="*/ 12 w 164"/>
                  <a:gd name="T9" fmla="*/ 22 h 96"/>
                  <a:gd name="T10" fmla="*/ 6 w 164"/>
                  <a:gd name="T11" fmla="*/ 36 h 96"/>
                  <a:gd name="T12" fmla="*/ 0 w 164"/>
                  <a:gd name="T13" fmla="*/ 52 h 96"/>
                  <a:gd name="T14" fmla="*/ 0 w 164"/>
                  <a:gd name="T15" fmla="*/ 62 h 96"/>
                  <a:gd name="T16" fmla="*/ 0 w 164"/>
                  <a:gd name="T17" fmla="*/ 74 h 96"/>
                  <a:gd name="T18" fmla="*/ 2 w 164"/>
                  <a:gd name="T19" fmla="*/ 84 h 96"/>
                  <a:gd name="T20" fmla="*/ 4 w 164"/>
                  <a:gd name="T21" fmla="*/ 96 h 96"/>
                  <a:gd name="T22" fmla="*/ 150 w 164"/>
                  <a:gd name="T23" fmla="*/ 96 h 96"/>
                  <a:gd name="T24" fmla="*/ 150 w 164"/>
                  <a:gd name="T25" fmla="*/ 96 h 96"/>
                  <a:gd name="T26" fmla="*/ 146 w 164"/>
                  <a:gd name="T27" fmla="*/ 86 h 96"/>
                  <a:gd name="T28" fmla="*/ 142 w 164"/>
                  <a:gd name="T29" fmla="*/ 72 h 96"/>
                  <a:gd name="T30" fmla="*/ 140 w 164"/>
                  <a:gd name="T31" fmla="*/ 58 h 96"/>
                  <a:gd name="T32" fmla="*/ 138 w 164"/>
                  <a:gd name="T33" fmla="*/ 42 h 96"/>
                  <a:gd name="T34" fmla="*/ 142 w 164"/>
                  <a:gd name="T35" fmla="*/ 26 h 96"/>
                  <a:gd name="T36" fmla="*/ 146 w 164"/>
                  <a:gd name="T37" fmla="*/ 18 h 96"/>
                  <a:gd name="T38" fmla="*/ 150 w 164"/>
                  <a:gd name="T39" fmla="*/ 12 h 96"/>
                  <a:gd name="T40" fmla="*/ 156 w 164"/>
                  <a:gd name="T41" fmla="*/ 6 h 96"/>
                  <a:gd name="T42" fmla="*/ 164 w 164"/>
                  <a:gd name="T43" fmla="*/ 0 h 96"/>
                  <a:gd name="T44" fmla="*/ 36 w 164"/>
                  <a:gd name="T45"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4" h="96">
                    <a:moveTo>
                      <a:pt x="36" y="0"/>
                    </a:moveTo>
                    <a:lnTo>
                      <a:pt x="36" y="0"/>
                    </a:lnTo>
                    <a:lnTo>
                      <a:pt x="28" y="6"/>
                    </a:lnTo>
                    <a:lnTo>
                      <a:pt x="22" y="12"/>
                    </a:lnTo>
                    <a:lnTo>
                      <a:pt x="12" y="22"/>
                    </a:lnTo>
                    <a:lnTo>
                      <a:pt x="6" y="36"/>
                    </a:lnTo>
                    <a:lnTo>
                      <a:pt x="0" y="52"/>
                    </a:lnTo>
                    <a:lnTo>
                      <a:pt x="0" y="62"/>
                    </a:lnTo>
                    <a:lnTo>
                      <a:pt x="0" y="74"/>
                    </a:lnTo>
                    <a:lnTo>
                      <a:pt x="2" y="84"/>
                    </a:lnTo>
                    <a:lnTo>
                      <a:pt x="4" y="96"/>
                    </a:lnTo>
                    <a:lnTo>
                      <a:pt x="150" y="96"/>
                    </a:lnTo>
                    <a:lnTo>
                      <a:pt x="150" y="96"/>
                    </a:lnTo>
                    <a:lnTo>
                      <a:pt x="146" y="86"/>
                    </a:lnTo>
                    <a:lnTo>
                      <a:pt x="142" y="72"/>
                    </a:lnTo>
                    <a:lnTo>
                      <a:pt x="140" y="58"/>
                    </a:lnTo>
                    <a:lnTo>
                      <a:pt x="138" y="42"/>
                    </a:lnTo>
                    <a:lnTo>
                      <a:pt x="142" y="26"/>
                    </a:lnTo>
                    <a:lnTo>
                      <a:pt x="146" y="18"/>
                    </a:lnTo>
                    <a:lnTo>
                      <a:pt x="150" y="12"/>
                    </a:lnTo>
                    <a:lnTo>
                      <a:pt x="156" y="6"/>
                    </a:lnTo>
                    <a:lnTo>
                      <a:pt x="164" y="0"/>
                    </a:lnTo>
                    <a:lnTo>
                      <a:pt x="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74" name="Freeform 15">
                <a:extLst>
                  <a:ext uri="{FF2B5EF4-FFF2-40B4-BE49-F238E27FC236}">
                    <a16:creationId xmlns:a16="http://schemas.microsoft.com/office/drawing/2014/main" id="{FBD815A5-125A-451B-BCB4-5515BAEC02B0}"/>
                  </a:ext>
                </a:extLst>
              </p:cNvPr>
              <p:cNvSpPr>
                <a:spLocks/>
              </p:cNvSpPr>
              <p:nvPr/>
            </p:nvSpPr>
            <p:spPr bwMode="auto">
              <a:xfrm>
                <a:off x="5346700" y="1852613"/>
                <a:ext cx="361950" cy="212725"/>
              </a:xfrm>
              <a:custGeom>
                <a:avLst/>
                <a:gdLst>
                  <a:gd name="T0" fmla="*/ 52 w 228"/>
                  <a:gd name="T1" fmla="*/ 0 h 134"/>
                  <a:gd name="T2" fmla="*/ 52 w 228"/>
                  <a:gd name="T3" fmla="*/ 0 h 134"/>
                  <a:gd name="T4" fmla="*/ 40 w 228"/>
                  <a:gd name="T5" fmla="*/ 8 h 134"/>
                  <a:gd name="T6" fmla="*/ 30 w 228"/>
                  <a:gd name="T7" fmla="*/ 18 h 134"/>
                  <a:gd name="T8" fmla="*/ 18 w 228"/>
                  <a:gd name="T9" fmla="*/ 32 h 134"/>
                  <a:gd name="T10" fmla="*/ 8 w 228"/>
                  <a:gd name="T11" fmla="*/ 50 h 134"/>
                  <a:gd name="T12" fmla="*/ 4 w 228"/>
                  <a:gd name="T13" fmla="*/ 60 h 134"/>
                  <a:gd name="T14" fmla="*/ 0 w 228"/>
                  <a:gd name="T15" fmla="*/ 72 h 134"/>
                  <a:gd name="T16" fmla="*/ 0 w 228"/>
                  <a:gd name="T17" fmla="*/ 86 h 134"/>
                  <a:gd name="T18" fmla="*/ 0 w 228"/>
                  <a:gd name="T19" fmla="*/ 102 h 134"/>
                  <a:gd name="T20" fmla="*/ 2 w 228"/>
                  <a:gd name="T21" fmla="*/ 118 h 134"/>
                  <a:gd name="T22" fmla="*/ 6 w 228"/>
                  <a:gd name="T23" fmla="*/ 134 h 134"/>
                  <a:gd name="T24" fmla="*/ 210 w 228"/>
                  <a:gd name="T25" fmla="*/ 134 h 134"/>
                  <a:gd name="T26" fmla="*/ 210 w 228"/>
                  <a:gd name="T27" fmla="*/ 134 h 134"/>
                  <a:gd name="T28" fmla="*/ 204 w 228"/>
                  <a:gd name="T29" fmla="*/ 118 h 134"/>
                  <a:gd name="T30" fmla="*/ 198 w 228"/>
                  <a:gd name="T31" fmla="*/ 100 h 134"/>
                  <a:gd name="T32" fmla="*/ 194 w 228"/>
                  <a:gd name="T33" fmla="*/ 80 h 134"/>
                  <a:gd name="T34" fmla="*/ 194 w 228"/>
                  <a:gd name="T35" fmla="*/ 56 h 134"/>
                  <a:gd name="T36" fmla="*/ 194 w 228"/>
                  <a:gd name="T37" fmla="*/ 46 h 134"/>
                  <a:gd name="T38" fmla="*/ 198 w 228"/>
                  <a:gd name="T39" fmla="*/ 34 h 134"/>
                  <a:gd name="T40" fmla="*/ 202 w 228"/>
                  <a:gd name="T41" fmla="*/ 24 h 134"/>
                  <a:gd name="T42" fmla="*/ 208 w 228"/>
                  <a:gd name="T43" fmla="*/ 16 h 134"/>
                  <a:gd name="T44" fmla="*/ 216 w 228"/>
                  <a:gd name="T45" fmla="*/ 6 h 134"/>
                  <a:gd name="T46" fmla="*/ 228 w 228"/>
                  <a:gd name="T47" fmla="*/ 0 h 134"/>
                  <a:gd name="T48" fmla="*/ 52 w 228"/>
                  <a:gd name="T49"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8" h="134">
                    <a:moveTo>
                      <a:pt x="52" y="0"/>
                    </a:moveTo>
                    <a:lnTo>
                      <a:pt x="52" y="0"/>
                    </a:lnTo>
                    <a:lnTo>
                      <a:pt x="40" y="8"/>
                    </a:lnTo>
                    <a:lnTo>
                      <a:pt x="30" y="18"/>
                    </a:lnTo>
                    <a:lnTo>
                      <a:pt x="18" y="32"/>
                    </a:lnTo>
                    <a:lnTo>
                      <a:pt x="8" y="50"/>
                    </a:lnTo>
                    <a:lnTo>
                      <a:pt x="4" y="60"/>
                    </a:lnTo>
                    <a:lnTo>
                      <a:pt x="0" y="72"/>
                    </a:lnTo>
                    <a:lnTo>
                      <a:pt x="0" y="86"/>
                    </a:lnTo>
                    <a:lnTo>
                      <a:pt x="0" y="102"/>
                    </a:lnTo>
                    <a:lnTo>
                      <a:pt x="2" y="118"/>
                    </a:lnTo>
                    <a:lnTo>
                      <a:pt x="6" y="134"/>
                    </a:lnTo>
                    <a:lnTo>
                      <a:pt x="210" y="134"/>
                    </a:lnTo>
                    <a:lnTo>
                      <a:pt x="210" y="134"/>
                    </a:lnTo>
                    <a:lnTo>
                      <a:pt x="204" y="118"/>
                    </a:lnTo>
                    <a:lnTo>
                      <a:pt x="198" y="100"/>
                    </a:lnTo>
                    <a:lnTo>
                      <a:pt x="194" y="80"/>
                    </a:lnTo>
                    <a:lnTo>
                      <a:pt x="194" y="56"/>
                    </a:lnTo>
                    <a:lnTo>
                      <a:pt x="194" y="46"/>
                    </a:lnTo>
                    <a:lnTo>
                      <a:pt x="198" y="34"/>
                    </a:lnTo>
                    <a:lnTo>
                      <a:pt x="202" y="24"/>
                    </a:lnTo>
                    <a:lnTo>
                      <a:pt x="208" y="16"/>
                    </a:lnTo>
                    <a:lnTo>
                      <a:pt x="216" y="6"/>
                    </a:lnTo>
                    <a:lnTo>
                      <a:pt x="228" y="0"/>
                    </a:lnTo>
                    <a:lnTo>
                      <a:pt x="5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75" name="Freeform 16">
                <a:extLst>
                  <a:ext uri="{FF2B5EF4-FFF2-40B4-BE49-F238E27FC236}">
                    <a16:creationId xmlns:a16="http://schemas.microsoft.com/office/drawing/2014/main" id="{84BC262C-45BF-4B92-8992-CB993AF3DE21}"/>
                  </a:ext>
                </a:extLst>
              </p:cNvPr>
              <p:cNvSpPr>
                <a:spLocks/>
              </p:cNvSpPr>
              <p:nvPr/>
            </p:nvSpPr>
            <p:spPr bwMode="auto">
              <a:xfrm>
                <a:off x="5299075" y="2093913"/>
                <a:ext cx="457200" cy="269875"/>
              </a:xfrm>
              <a:custGeom>
                <a:avLst/>
                <a:gdLst>
                  <a:gd name="T0" fmla="*/ 66 w 288"/>
                  <a:gd name="T1" fmla="*/ 0 h 170"/>
                  <a:gd name="T2" fmla="*/ 66 w 288"/>
                  <a:gd name="T3" fmla="*/ 0 h 170"/>
                  <a:gd name="T4" fmla="*/ 52 w 288"/>
                  <a:gd name="T5" fmla="*/ 10 h 170"/>
                  <a:gd name="T6" fmla="*/ 38 w 288"/>
                  <a:gd name="T7" fmla="*/ 22 h 170"/>
                  <a:gd name="T8" fmla="*/ 22 w 288"/>
                  <a:gd name="T9" fmla="*/ 40 h 170"/>
                  <a:gd name="T10" fmla="*/ 16 w 288"/>
                  <a:gd name="T11" fmla="*/ 52 h 170"/>
                  <a:gd name="T12" fmla="*/ 10 w 288"/>
                  <a:gd name="T13" fmla="*/ 64 h 170"/>
                  <a:gd name="T14" fmla="*/ 4 w 288"/>
                  <a:gd name="T15" fmla="*/ 78 h 170"/>
                  <a:gd name="T16" fmla="*/ 2 w 288"/>
                  <a:gd name="T17" fmla="*/ 92 h 170"/>
                  <a:gd name="T18" fmla="*/ 0 w 288"/>
                  <a:gd name="T19" fmla="*/ 110 h 170"/>
                  <a:gd name="T20" fmla="*/ 0 w 288"/>
                  <a:gd name="T21" fmla="*/ 128 h 170"/>
                  <a:gd name="T22" fmla="*/ 2 w 288"/>
                  <a:gd name="T23" fmla="*/ 148 h 170"/>
                  <a:gd name="T24" fmla="*/ 8 w 288"/>
                  <a:gd name="T25" fmla="*/ 170 h 170"/>
                  <a:gd name="T26" fmla="*/ 264 w 288"/>
                  <a:gd name="T27" fmla="*/ 170 h 170"/>
                  <a:gd name="T28" fmla="*/ 264 w 288"/>
                  <a:gd name="T29" fmla="*/ 170 h 170"/>
                  <a:gd name="T30" fmla="*/ 256 w 288"/>
                  <a:gd name="T31" fmla="*/ 150 h 170"/>
                  <a:gd name="T32" fmla="*/ 250 w 288"/>
                  <a:gd name="T33" fmla="*/ 128 h 170"/>
                  <a:gd name="T34" fmla="*/ 246 w 288"/>
                  <a:gd name="T35" fmla="*/ 100 h 170"/>
                  <a:gd name="T36" fmla="*/ 244 w 288"/>
                  <a:gd name="T37" fmla="*/ 86 h 170"/>
                  <a:gd name="T38" fmla="*/ 244 w 288"/>
                  <a:gd name="T39" fmla="*/ 72 h 170"/>
                  <a:gd name="T40" fmla="*/ 246 w 288"/>
                  <a:gd name="T41" fmla="*/ 58 h 170"/>
                  <a:gd name="T42" fmla="*/ 250 w 288"/>
                  <a:gd name="T43" fmla="*/ 44 h 170"/>
                  <a:gd name="T44" fmla="*/ 256 w 288"/>
                  <a:gd name="T45" fmla="*/ 32 h 170"/>
                  <a:gd name="T46" fmla="*/ 264 w 288"/>
                  <a:gd name="T47" fmla="*/ 20 h 170"/>
                  <a:gd name="T48" fmla="*/ 274 w 288"/>
                  <a:gd name="T49" fmla="*/ 10 h 170"/>
                  <a:gd name="T50" fmla="*/ 288 w 288"/>
                  <a:gd name="T51" fmla="*/ 0 h 170"/>
                  <a:gd name="T52" fmla="*/ 66 w 288"/>
                  <a:gd name="T53"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8" h="170">
                    <a:moveTo>
                      <a:pt x="66" y="0"/>
                    </a:moveTo>
                    <a:lnTo>
                      <a:pt x="66" y="0"/>
                    </a:lnTo>
                    <a:lnTo>
                      <a:pt x="52" y="10"/>
                    </a:lnTo>
                    <a:lnTo>
                      <a:pt x="38" y="22"/>
                    </a:lnTo>
                    <a:lnTo>
                      <a:pt x="22" y="40"/>
                    </a:lnTo>
                    <a:lnTo>
                      <a:pt x="16" y="52"/>
                    </a:lnTo>
                    <a:lnTo>
                      <a:pt x="10" y="64"/>
                    </a:lnTo>
                    <a:lnTo>
                      <a:pt x="4" y="78"/>
                    </a:lnTo>
                    <a:lnTo>
                      <a:pt x="2" y="92"/>
                    </a:lnTo>
                    <a:lnTo>
                      <a:pt x="0" y="110"/>
                    </a:lnTo>
                    <a:lnTo>
                      <a:pt x="0" y="128"/>
                    </a:lnTo>
                    <a:lnTo>
                      <a:pt x="2" y="148"/>
                    </a:lnTo>
                    <a:lnTo>
                      <a:pt x="8" y="170"/>
                    </a:lnTo>
                    <a:lnTo>
                      <a:pt x="264" y="170"/>
                    </a:lnTo>
                    <a:lnTo>
                      <a:pt x="264" y="170"/>
                    </a:lnTo>
                    <a:lnTo>
                      <a:pt x="256" y="150"/>
                    </a:lnTo>
                    <a:lnTo>
                      <a:pt x="250" y="128"/>
                    </a:lnTo>
                    <a:lnTo>
                      <a:pt x="246" y="100"/>
                    </a:lnTo>
                    <a:lnTo>
                      <a:pt x="244" y="86"/>
                    </a:lnTo>
                    <a:lnTo>
                      <a:pt x="244" y="72"/>
                    </a:lnTo>
                    <a:lnTo>
                      <a:pt x="246" y="58"/>
                    </a:lnTo>
                    <a:lnTo>
                      <a:pt x="250" y="44"/>
                    </a:lnTo>
                    <a:lnTo>
                      <a:pt x="256" y="32"/>
                    </a:lnTo>
                    <a:lnTo>
                      <a:pt x="264" y="20"/>
                    </a:lnTo>
                    <a:lnTo>
                      <a:pt x="274" y="10"/>
                    </a:lnTo>
                    <a:lnTo>
                      <a:pt x="288" y="0"/>
                    </a:ln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76" name="Freeform 17">
                <a:extLst>
                  <a:ext uri="{FF2B5EF4-FFF2-40B4-BE49-F238E27FC236}">
                    <a16:creationId xmlns:a16="http://schemas.microsoft.com/office/drawing/2014/main" id="{F3EB520A-9321-4C49-9410-B022F1E8B4C6}"/>
                  </a:ext>
                </a:extLst>
              </p:cNvPr>
              <p:cNvSpPr>
                <a:spLocks/>
              </p:cNvSpPr>
              <p:nvPr/>
            </p:nvSpPr>
            <p:spPr bwMode="auto">
              <a:xfrm>
                <a:off x="4813300" y="2093913"/>
                <a:ext cx="381000" cy="225425"/>
              </a:xfrm>
              <a:custGeom>
                <a:avLst/>
                <a:gdLst>
                  <a:gd name="T0" fmla="*/ 54 w 240"/>
                  <a:gd name="T1" fmla="*/ 0 h 142"/>
                  <a:gd name="T2" fmla="*/ 54 w 240"/>
                  <a:gd name="T3" fmla="*/ 0 h 142"/>
                  <a:gd name="T4" fmla="*/ 44 w 240"/>
                  <a:gd name="T5" fmla="*/ 8 h 142"/>
                  <a:gd name="T6" fmla="*/ 32 w 240"/>
                  <a:gd name="T7" fmla="*/ 18 h 142"/>
                  <a:gd name="T8" fmla="*/ 20 w 240"/>
                  <a:gd name="T9" fmla="*/ 34 h 142"/>
                  <a:gd name="T10" fmla="*/ 14 w 240"/>
                  <a:gd name="T11" fmla="*/ 42 h 142"/>
                  <a:gd name="T12" fmla="*/ 8 w 240"/>
                  <a:gd name="T13" fmla="*/ 52 h 142"/>
                  <a:gd name="T14" fmla="*/ 4 w 240"/>
                  <a:gd name="T15" fmla="*/ 64 h 142"/>
                  <a:gd name="T16" fmla="*/ 2 w 240"/>
                  <a:gd name="T17" fmla="*/ 78 h 142"/>
                  <a:gd name="T18" fmla="*/ 0 w 240"/>
                  <a:gd name="T19" fmla="*/ 92 h 142"/>
                  <a:gd name="T20" fmla="*/ 0 w 240"/>
                  <a:gd name="T21" fmla="*/ 106 h 142"/>
                  <a:gd name="T22" fmla="*/ 2 w 240"/>
                  <a:gd name="T23" fmla="*/ 124 h 142"/>
                  <a:gd name="T24" fmla="*/ 6 w 240"/>
                  <a:gd name="T25" fmla="*/ 142 h 142"/>
                  <a:gd name="T26" fmla="*/ 220 w 240"/>
                  <a:gd name="T27" fmla="*/ 142 h 142"/>
                  <a:gd name="T28" fmla="*/ 220 w 240"/>
                  <a:gd name="T29" fmla="*/ 142 h 142"/>
                  <a:gd name="T30" fmla="*/ 214 w 240"/>
                  <a:gd name="T31" fmla="*/ 124 h 142"/>
                  <a:gd name="T32" fmla="*/ 208 w 240"/>
                  <a:gd name="T33" fmla="*/ 106 h 142"/>
                  <a:gd name="T34" fmla="*/ 204 w 240"/>
                  <a:gd name="T35" fmla="*/ 84 h 142"/>
                  <a:gd name="T36" fmla="*/ 204 w 240"/>
                  <a:gd name="T37" fmla="*/ 60 h 142"/>
                  <a:gd name="T38" fmla="*/ 204 w 240"/>
                  <a:gd name="T39" fmla="*/ 48 h 142"/>
                  <a:gd name="T40" fmla="*/ 208 w 240"/>
                  <a:gd name="T41" fmla="*/ 38 h 142"/>
                  <a:gd name="T42" fmla="*/ 212 w 240"/>
                  <a:gd name="T43" fmla="*/ 26 h 142"/>
                  <a:gd name="T44" fmla="*/ 218 w 240"/>
                  <a:gd name="T45" fmla="*/ 16 h 142"/>
                  <a:gd name="T46" fmla="*/ 228 w 240"/>
                  <a:gd name="T47" fmla="*/ 8 h 142"/>
                  <a:gd name="T48" fmla="*/ 240 w 240"/>
                  <a:gd name="T49" fmla="*/ 0 h 142"/>
                  <a:gd name="T50" fmla="*/ 54 w 240"/>
                  <a:gd name="T51"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0" h="142">
                    <a:moveTo>
                      <a:pt x="54" y="0"/>
                    </a:moveTo>
                    <a:lnTo>
                      <a:pt x="54" y="0"/>
                    </a:lnTo>
                    <a:lnTo>
                      <a:pt x="44" y="8"/>
                    </a:lnTo>
                    <a:lnTo>
                      <a:pt x="32" y="18"/>
                    </a:lnTo>
                    <a:lnTo>
                      <a:pt x="20" y="34"/>
                    </a:lnTo>
                    <a:lnTo>
                      <a:pt x="14" y="42"/>
                    </a:lnTo>
                    <a:lnTo>
                      <a:pt x="8" y="52"/>
                    </a:lnTo>
                    <a:lnTo>
                      <a:pt x="4" y="64"/>
                    </a:lnTo>
                    <a:lnTo>
                      <a:pt x="2" y="78"/>
                    </a:lnTo>
                    <a:lnTo>
                      <a:pt x="0" y="92"/>
                    </a:lnTo>
                    <a:lnTo>
                      <a:pt x="0" y="106"/>
                    </a:lnTo>
                    <a:lnTo>
                      <a:pt x="2" y="124"/>
                    </a:lnTo>
                    <a:lnTo>
                      <a:pt x="6" y="142"/>
                    </a:lnTo>
                    <a:lnTo>
                      <a:pt x="220" y="142"/>
                    </a:lnTo>
                    <a:lnTo>
                      <a:pt x="220" y="142"/>
                    </a:lnTo>
                    <a:lnTo>
                      <a:pt x="214" y="124"/>
                    </a:lnTo>
                    <a:lnTo>
                      <a:pt x="208" y="106"/>
                    </a:lnTo>
                    <a:lnTo>
                      <a:pt x="204" y="84"/>
                    </a:lnTo>
                    <a:lnTo>
                      <a:pt x="204" y="60"/>
                    </a:lnTo>
                    <a:lnTo>
                      <a:pt x="204" y="48"/>
                    </a:lnTo>
                    <a:lnTo>
                      <a:pt x="208" y="38"/>
                    </a:lnTo>
                    <a:lnTo>
                      <a:pt x="212" y="26"/>
                    </a:lnTo>
                    <a:lnTo>
                      <a:pt x="218" y="16"/>
                    </a:lnTo>
                    <a:lnTo>
                      <a:pt x="228" y="8"/>
                    </a:lnTo>
                    <a:lnTo>
                      <a:pt x="240" y="0"/>
                    </a:lnTo>
                    <a:lnTo>
                      <a:pt x="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77" name="Freeform 18">
                <a:extLst>
                  <a:ext uri="{FF2B5EF4-FFF2-40B4-BE49-F238E27FC236}">
                    <a16:creationId xmlns:a16="http://schemas.microsoft.com/office/drawing/2014/main" id="{355872B5-57EC-4E5C-B8CA-1EB7C3CA50E5}"/>
                  </a:ext>
                </a:extLst>
              </p:cNvPr>
              <p:cNvSpPr>
                <a:spLocks/>
              </p:cNvSpPr>
              <p:nvPr/>
            </p:nvSpPr>
            <p:spPr bwMode="auto">
              <a:xfrm>
                <a:off x="4562475" y="2027238"/>
                <a:ext cx="282575" cy="314325"/>
              </a:xfrm>
              <a:custGeom>
                <a:avLst/>
                <a:gdLst>
                  <a:gd name="T0" fmla="*/ 0 w 178"/>
                  <a:gd name="T1" fmla="*/ 168 h 198"/>
                  <a:gd name="T2" fmla="*/ 178 w 178"/>
                  <a:gd name="T3" fmla="*/ 0 h 198"/>
                  <a:gd name="T4" fmla="*/ 38 w 178"/>
                  <a:gd name="T5" fmla="*/ 198 h 198"/>
                  <a:gd name="T6" fmla="*/ 0 w 178"/>
                  <a:gd name="T7" fmla="*/ 168 h 198"/>
                </a:gdLst>
                <a:ahLst/>
                <a:cxnLst>
                  <a:cxn ang="0">
                    <a:pos x="T0" y="T1"/>
                  </a:cxn>
                  <a:cxn ang="0">
                    <a:pos x="T2" y="T3"/>
                  </a:cxn>
                  <a:cxn ang="0">
                    <a:pos x="T4" y="T5"/>
                  </a:cxn>
                  <a:cxn ang="0">
                    <a:pos x="T6" y="T7"/>
                  </a:cxn>
                </a:cxnLst>
                <a:rect l="0" t="0" r="r" b="b"/>
                <a:pathLst>
                  <a:path w="178" h="198">
                    <a:moveTo>
                      <a:pt x="0" y="168"/>
                    </a:moveTo>
                    <a:lnTo>
                      <a:pt x="178" y="0"/>
                    </a:lnTo>
                    <a:lnTo>
                      <a:pt x="38" y="198"/>
                    </a:lnTo>
                    <a:lnTo>
                      <a:pt x="0"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78" name="Freeform 19">
                <a:extLst>
                  <a:ext uri="{FF2B5EF4-FFF2-40B4-BE49-F238E27FC236}">
                    <a16:creationId xmlns:a16="http://schemas.microsoft.com/office/drawing/2014/main" id="{024C67FB-569D-444A-97C2-B25B3B7405DC}"/>
                  </a:ext>
                </a:extLst>
              </p:cNvPr>
              <p:cNvSpPr>
                <a:spLocks/>
              </p:cNvSpPr>
              <p:nvPr/>
            </p:nvSpPr>
            <p:spPr bwMode="auto">
              <a:xfrm>
                <a:off x="5788025" y="1973263"/>
                <a:ext cx="219075" cy="368300"/>
              </a:xfrm>
              <a:custGeom>
                <a:avLst/>
                <a:gdLst>
                  <a:gd name="T0" fmla="*/ 0 w 138"/>
                  <a:gd name="T1" fmla="*/ 0 h 232"/>
                  <a:gd name="T2" fmla="*/ 138 w 138"/>
                  <a:gd name="T3" fmla="*/ 232 h 232"/>
                  <a:gd name="T4" fmla="*/ 104 w 138"/>
                  <a:gd name="T5" fmla="*/ 232 h 232"/>
                  <a:gd name="T6" fmla="*/ 0 w 138"/>
                  <a:gd name="T7" fmla="*/ 0 h 232"/>
                </a:gdLst>
                <a:ahLst/>
                <a:cxnLst>
                  <a:cxn ang="0">
                    <a:pos x="T0" y="T1"/>
                  </a:cxn>
                  <a:cxn ang="0">
                    <a:pos x="T2" y="T3"/>
                  </a:cxn>
                  <a:cxn ang="0">
                    <a:pos x="T4" y="T5"/>
                  </a:cxn>
                  <a:cxn ang="0">
                    <a:pos x="T6" y="T7"/>
                  </a:cxn>
                </a:cxnLst>
                <a:rect l="0" t="0" r="r" b="b"/>
                <a:pathLst>
                  <a:path w="138" h="232">
                    <a:moveTo>
                      <a:pt x="0" y="0"/>
                    </a:moveTo>
                    <a:lnTo>
                      <a:pt x="138" y="232"/>
                    </a:lnTo>
                    <a:lnTo>
                      <a:pt x="104" y="23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grpSp>
      </p:grpSp>
      <p:grpSp>
        <p:nvGrpSpPr>
          <p:cNvPr id="45" name="Group 466">
            <a:extLst>
              <a:ext uri="{FF2B5EF4-FFF2-40B4-BE49-F238E27FC236}">
                <a16:creationId xmlns:a16="http://schemas.microsoft.com/office/drawing/2014/main" id="{5CBAB8A6-4682-43A2-B04C-2F08099D5078}"/>
              </a:ext>
            </a:extLst>
          </p:cNvPr>
          <p:cNvGrpSpPr/>
          <p:nvPr/>
        </p:nvGrpSpPr>
        <p:grpSpPr>
          <a:xfrm>
            <a:off x="1850866" y="2826509"/>
            <a:ext cx="808160" cy="571660"/>
            <a:chOff x="1873862" y="2426144"/>
            <a:chExt cx="808160" cy="571660"/>
          </a:xfrm>
        </p:grpSpPr>
        <p:sp>
          <p:nvSpPr>
            <p:cNvPr id="262" name="Oval 20">
              <a:extLst>
                <a:ext uri="{FF2B5EF4-FFF2-40B4-BE49-F238E27FC236}">
                  <a16:creationId xmlns:a16="http://schemas.microsoft.com/office/drawing/2014/main" id="{5DCB4CB3-8188-4775-AB50-DF335FFB66B9}"/>
                </a:ext>
              </a:extLst>
            </p:cNvPr>
            <p:cNvSpPr/>
            <p:nvPr/>
          </p:nvSpPr>
          <p:spPr>
            <a:xfrm flipH="1" flipV="1">
              <a:off x="1873862" y="2426144"/>
              <a:ext cx="571662" cy="571660"/>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defTabSz="914377"/>
              <a:endParaRPr lang="id-ID" sz="1800">
                <a:solidFill>
                  <a:prstClr val="white"/>
                </a:solidFill>
                <a:latin typeface="Calibri" panose="020F0502020204030204"/>
              </a:endParaRPr>
            </a:p>
          </p:txBody>
        </p:sp>
        <p:grpSp>
          <p:nvGrpSpPr>
            <p:cNvPr id="263" name="Group 37">
              <a:extLst>
                <a:ext uri="{FF2B5EF4-FFF2-40B4-BE49-F238E27FC236}">
                  <a16:creationId xmlns:a16="http://schemas.microsoft.com/office/drawing/2014/main" id="{7E219236-E5D0-41AE-9949-1AADCE420579}"/>
                </a:ext>
              </a:extLst>
            </p:cNvPr>
            <p:cNvGrpSpPr/>
            <p:nvPr/>
          </p:nvGrpSpPr>
          <p:grpSpPr>
            <a:xfrm>
              <a:off x="2041506" y="2560361"/>
              <a:ext cx="640516" cy="278416"/>
              <a:chOff x="1685925" y="2195513"/>
              <a:chExt cx="1263650" cy="549275"/>
            </a:xfrm>
            <a:solidFill>
              <a:schemeClr val="accent4"/>
            </a:solidFill>
          </p:grpSpPr>
          <p:sp>
            <p:nvSpPr>
              <p:cNvPr id="264" name="Freeform 23">
                <a:extLst>
                  <a:ext uri="{FF2B5EF4-FFF2-40B4-BE49-F238E27FC236}">
                    <a16:creationId xmlns:a16="http://schemas.microsoft.com/office/drawing/2014/main" id="{5196A414-B013-46BA-84FE-88959502A70C}"/>
                  </a:ext>
                </a:extLst>
              </p:cNvPr>
              <p:cNvSpPr>
                <a:spLocks/>
              </p:cNvSpPr>
              <p:nvPr/>
            </p:nvSpPr>
            <p:spPr bwMode="auto">
              <a:xfrm>
                <a:off x="1685925" y="2538413"/>
                <a:ext cx="311150" cy="206375"/>
              </a:xfrm>
              <a:custGeom>
                <a:avLst/>
                <a:gdLst>
                  <a:gd name="T0" fmla="*/ 176 w 196"/>
                  <a:gd name="T1" fmla="*/ 42 h 130"/>
                  <a:gd name="T2" fmla="*/ 176 w 196"/>
                  <a:gd name="T3" fmla="*/ 42 h 130"/>
                  <a:gd name="T4" fmla="*/ 170 w 196"/>
                  <a:gd name="T5" fmla="*/ 20 h 130"/>
                  <a:gd name="T6" fmla="*/ 170 w 196"/>
                  <a:gd name="T7" fmla="*/ 0 h 130"/>
                  <a:gd name="T8" fmla="*/ 16 w 196"/>
                  <a:gd name="T9" fmla="*/ 50 h 130"/>
                  <a:gd name="T10" fmla="*/ 16 w 196"/>
                  <a:gd name="T11" fmla="*/ 50 h 130"/>
                  <a:gd name="T12" fmla="*/ 14 w 196"/>
                  <a:gd name="T13" fmla="*/ 50 h 130"/>
                  <a:gd name="T14" fmla="*/ 14 w 196"/>
                  <a:gd name="T15" fmla="*/ 50 h 130"/>
                  <a:gd name="T16" fmla="*/ 10 w 196"/>
                  <a:gd name="T17" fmla="*/ 52 h 130"/>
                  <a:gd name="T18" fmla="*/ 6 w 196"/>
                  <a:gd name="T19" fmla="*/ 56 h 130"/>
                  <a:gd name="T20" fmla="*/ 2 w 196"/>
                  <a:gd name="T21" fmla="*/ 62 h 130"/>
                  <a:gd name="T22" fmla="*/ 2 w 196"/>
                  <a:gd name="T23" fmla="*/ 68 h 130"/>
                  <a:gd name="T24" fmla="*/ 0 w 196"/>
                  <a:gd name="T25" fmla="*/ 82 h 130"/>
                  <a:gd name="T26" fmla="*/ 4 w 196"/>
                  <a:gd name="T27" fmla="*/ 98 h 130"/>
                  <a:gd name="T28" fmla="*/ 4 w 196"/>
                  <a:gd name="T29" fmla="*/ 98 h 130"/>
                  <a:gd name="T30" fmla="*/ 10 w 196"/>
                  <a:gd name="T31" fmla="*/ 112 h 130"/>
                  <a:gd name="T32" fmla="*/ 20 w 196"/>
                  <a:gd name="T33" fmla="*/ 124 h 130"/>
                  <a:gd name="T34" fmla="*/ 24 w 196"/>
                  <a:gd name="T35" fmla="*/ 128 h 130"/>
                  <a:gd name="T36" fmla="*/ 30 w 196"/>
                  <a:gd name="T37" fmla="*/ 130 h 130"/>
                  <a:gd name="T38" fmla="*/ 34 w 196"/>
                  <a:gd name="T39" fmla="*/ 130 h 130"/>
                  <a:gd name="T40" fmla="*/ 40 w 196"/>
                  <a:gd name="T41" fmla="*/ 130 h 130"/>
                  <a:gd name="T42" fmla="*/ 40 w 196"/>
                  <a:gd name="T43" fmla="*/ 130 h 130"/>
                  <a:gd name="T44" fmla="*/ 42 w 196"/>
                  <a:gd name="T45" fmla="*/ 128 h 130"/>
                  <a:gd name="T46" fmla="*/ 196 w 196"/>
                  <a:gd name="T47" fmla="*/ 80 h 130"/>
                  <a:gd name="T48" fmla="*/ 196 w 196"/>
                  <a:gd name="T49" fmla="*/ 80 h 130"/>
                  <a:gd name="T50" fmla="*/ 184 w 196"/>
                  <a:gd name="T51" fmla="*/ 62 h 130"/>
                  <a:gd name="T52" fmla="*/ 176 w 196"/>
                  <a:gd name="T53" fmla="*/ 42 h 130"/>
                  <a:gd name="T54" fmla="*/ 176 w 196"/>
                  <a:gd name="T55" fmla="*/ 4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6" h="130">
                    <a:moveTo>
                      <a:pt x="176" y="42"/>
                    </a:moveTo>
                    <a:lnTo>
                      <a:pt x="176" y="42"/>
                    </a:lnTo>
                    <a:lnTo>
                      <a:pt x="170" y="20"/>
                    </a:lnTo>
                    <a:lnTo>
                      <a:pt x="170" y="0"/>
                    </a:lnTo>
                    <a:lnTo>
                      <a:pt x="16" y="50"/>
                    </a:lnTo>
                    <a:lnTo>
                      <a:pt x="16" y="50"/>
                    </a:lnTo>
                    <a:lnTo>
                      <a:pt x="14" y="50"/>
                    </a:lnTo>
                    <a:lnTo>
                      <a:pt x="14" y="50"/>
                    </a:lnTo>
                    <a:lnTo>
                      <a:pt x="10" y="52"/>
                    </a:lnTo>
                    <a:lnTo>
                      <a:pt x="6" y="56"/>
                    </a:lnTo>
                    <a:lnTo>
                      <a:pt x="2" y="62"/>
                    </a:lnTo>
                    <a:lnTo>
                      <a:pt x="2" y="68"/>
                    </a:lnTo>
                    <a:lnTo>
                      <a:pt x="0" y="82"/>
                    </a:lnTo>
                    <a:lnTo>
                      <a:pt x="4" y="98"/>
                    </a:lnTo>
                    <a:lnTo>
                      <a:pt x="4" y="98"/>
                    </a:lnTo>
                    <a:lnTo>
                      <a:pt x="10" y="112"/>
                    </a:lnTo>
                    <a:lnTo>
                      <a:pt x="20" y="124"/>
                    </a:lnTo>
                    <a:lnTo>
                      <a:pt x="24" y="128"/>
                    </a:lnTo>
                    <a:lnTo>
                      <a:pt x="30" y="130"/>
                    </a:lnTo>
                    <a:lnTo>
                      <a:pt x="34" y="130"/>
                    </a:lnTo>
                    <a:lnTo>
                      <a:pt x="40" y="130"/>
                    </a:lnTo>
                    <a:lnTo>
                      <a:pt x="40" y="130"/>
                    </a:lnTo>
                    <a:lnTo>
                      <a:pt x="42" y="128"/>
                    </a:lnTo>
                    <a:lnTo>
                      <a:pt x="196" y="80"/>
                    </a:lnTo>
                    <a:lnTo>
                      <a:pt x="196" y="80"/>
                    </a:lnTo>
                    <a:lnTo>
                      <a:pt x="184" y="62"/>
                    </a:lnTo>
                    <a:lnTo>
                      <a:pt x="176" y="42"/>
                    </a:lnTo>
                    <a:lnTo>
                      <a:pt x="176"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65" name="Freeform 24">
                <a:extLst>
                  <a:ext uri="{FF2B5EF4-FFF2-40B4-BE49-F238E27FC236}">
                    <a16:creationId xmlns:a16="http://schemas.microsoft.com/office/drawing/2014/main" id="{ED43D455-AE7E-4524-B17A-491AC90C370C}"/>
                  </a:ext>
                </a:extLst>
              </p:cNvPr>
              <p:cNvSpPr>
                <a:spLocks noEditPoints="1"/>
              </p:cNvSpPr>
              <p:nvPr/>
            </p:nvSpPr>
            <p:spPr bwMode="auto">
              <a:xfrm>
                <a:off x="2397125" y="2195513"/>
                <a:ext cx="552450" cy="355600"/>
              </a:xfrm>
              <a:custGeom>
                <a:avLst/>
                <a:gdLst>
                  <a:gd name="T0" fmla="*/ 24 w 348"/>
                  <a:gd name="T1" fmla="*/ 84 h 224"/>
                  <a:gd name="T2" fmla="*/ 16 w 348"/>
                  <a:gd name="T3" fmla="*/ 88 h 224"/>
                  <a:gd name="T4" fmla="*/ 4 w 348"/>
                  <a:gd name="T5" fmla="*/ 104 h 224"/>
                  <a:gd name="T6" fmla="*/ 0 w 348"/>
                  <a:gd name="T7" fmla="*/ 126 h 224"/>
                  <a:gd name="T8" fmla="*/ 2 w 348"/>
                  <a:gd name="T9" fmla="*/ 152 h 224"/>
                  <a:gd name="T10" fmla="*/ 6 w 348"/>
                  <a:gd name="T11" fmla="*/ 168 h 224"/>
                  <a:gd name="T12" fmla="*/ 18 w 348"/>
                  <a:gd name="T13" fmla="*/ 194 h 224"/>
                  <a:gd name="T14" fmla="*/ 34 w 348"/>
                  <a:gd name="T15" fmla="*/ 212 h 224"/>
                  <a:gd name="T16" fmla="*/ 52 w 348"/>
                  <a:gd name="T17" fmla="*/ 224 h 224"/>
                  <a:gd name="T18" fmla="*/ 70 w 348"/>
                  <a:gd name="T19" fmla="*/ 224 h 224"/>
                  <a:gd name="T20" fmla="*/ 322 w 348"/>
                  <a:gd name="T21" fmla="*/ 142 h 224"/>
                  <a:gd name="T22" fmla="*/ 336 w 348"/>
                  <a:gd name="T23" fmla="*/ 130 h 224"/>
                  <a:gd name="T24" fmla="*/ 346 w 348"/>
                  <a:gd name="T25" fmla="*/ 112 h 224"/>
                  <a:gd name="T26" fmla="*/ 346 w 348"/>
                  <a:gd name="T27" fmla="*/ 86 h 224"/>
                  <a:gd name="T28" fmla="*/ 342 w 348"/>
                  <a:gd name="T29" fmla="*/ 58 h 224"/>
                  <a:gd name="T30" fmla="*/ 336 w 348"/>
                  <a:gd name="T31" fmla="*/ 44 h 224"/>
                  <a:gd name="T32" fmla="*/ 322 w 348"/>
                  <a:gd name="T33" fmla="*/ 22 h 224"/>
                  <a:gd name="T34" fmla="*/ 304 w 348"/>
                  <a:gd name="T35" fmla="*/ 6 h 224"/>
                  <a:gd name="T36" fmla="*/ 286 w 348"/>
                  <a:gd name="T37" fmla="*/ 0 h 224"/>
                  <a:gd name="T38" fmla="*/ 278 w 348"/>
                  <a:gd name="T39" fmla="*/ 2 h 224"/>
                  <a:gd name="T40" fmla="*/ 318 w 348"/>
                  <a:gd name="T41" fmla="*/ 128 h 224"/>
                  <a:gd name="T42" fmla="*/ 306 w 348"/>
                  <a:gd name="T43" fmla="*/ 126 h 224"/>
                  <a:gd name="T44" fmla="*/ 294 w 348"/>
                  <a:gd name="T45" fmla="*/ 118 h 224"/>
                  <a:gd name="T46" fmla="*/ 282 w 348"/>
                  <a:gd name="T47" fmla="*/ 102 h 224"/>
                  <a:gd name="T48" fmla="*/ 272 w 348"/>
                  <a:gd name="T49" fmla="*/ 80 h 224"/>
                  <a:gd name="T50" fmla="*/ 268 w 348"/>
                  <a:gd name="T51" fmla="*/ 68 h 224"/>
                  <a:gd name="T52" fmla="*/ 268 w 348"/>
                  <a:gd name="T53" fmla="*/ 46 h 224"/>
                  <a:gd name="T54" fmla="*/ 270 w 348"/>
                  <a:gd name="T55" fmla="*/ 30 h 224"/>
                  <a:gd name="T56" fmla="*/ 278 w 348"/>
                  <a:gd name="T57" fmla="*/ 18 h 224"/>
                  <a:gd name="T58" fmla="*/ 282 w 348"/>
                  <a:gd name="T59" fmla="*/ 16 h 224"/>
                  <a:gd name="T60" fmla="*/ 292 w 348"/>
                  <a:gd name="T61" fmla="*/ 16 h 224"/>
                  <a:gd name="T62" fmla="*/ 306 w 348"/>
                  <a:gd name="T63" fmla="*/ 26 h 224"/>
                  <a:gd name="T64" fmla="*/ 318 w 348"/>
                  <a:gd name="T65" fmla="*/ 40 h 224"/>
                  <a:gd name="T66" fmla="*/ 328 w 348"/>
                  <a:gd name="T67" fmla="*/ 62 h 224"/>
                  <a:gd name="T68" fmla="*/ 330 w 348"/>
                  <a:gd name="T69" fmla="*/ 74 h 224"/>
                  <a:gd name="T70" fmla="*/ 332 w 348"/>
                  <a:gd name="T71" fmla="*/ 96 h 224"/>
                  <a:gd name="T72" fmla="*/ 330 w 348"/>
                  <a:gd name="T73" fmla="*/ 114 h 224"/>
                  <a:gd name="T74" fmla="*/ 322 w 348"/>
                  <a:gd name="T75" fmla="*/ 124 h 224"/>
                  <a:gd name="T76" fmla="*/ 318 w 348"/>
                  <a:gd name="T77" fmla="*/ 12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8" h="224">
                    <a:moveTo>
                      <a:pt x="278" y="2"/>
                    </a:moveTo>
                    <a:lnTo>
                      <a:pt x="24" y="84"/>
                    </a:lnTo>
                    <a:lnTo>
                      <a:pt x="24" y="84"/>
                    </a:lnTo>
                    <a:lnTo>
                      <a:pt x="16" y="88"/>
                    </a:lnTo>
                    <a:lnTo>
                      <a:pt x="10" y="94"/>
                    </a:lnTo>
                    <a:lnTo>
                      <a:pt x="4" y="104"/>
                    </a:lnTo>
                    <a:lnTo>
                      <a:pt x="2" y="114"/>
                    </a:lnTo>
                    <a:lnTo>
                      <a:pt x="0" y="126"/>
                    </a:lnTo>
                    <a:lnTo>
                      <a:pt x="0" y="140"/>
                    </a:lnTo>
                    <a:lnTo>
                      <a:pt x="2" y="152"/>
                    </a:lnTo>
                    <a:lnTo>
                      <a:pt x="6" y="168"/>
                    </a:lnTo>
                    <a:lnTo>
                      <a:pt x="6" y="168"/>
                    </a:lnTo>
                    <a:lnTo>
                      <a:pt x="10" y="182"/>
                    </a:lnTo>
                    <a:lnTo>
                      <a:pt x="18" y="194"/>
                    </a:lnTo>
                    <a:lnTo>
                      <a:pt x="26" y="204"/>
                    </a:lnTo>
                    <a:lnTo>
                      <a:pt x="34" y="212"/>
                    </a:lnTo>
                    <a:lnTo>
                      <a:pt x="42" y="220"/>
                    </a:lnTo>
                    <a:lnTo>
                      <a:pt x="52" y="224"/>
                    </a:lnTo>
                    <a:lnTo>
                      <a:pt x="60" y="224"/>
                    </a:lnTo>
                    <a:lnTo>
                      <a:pt x="70" y="224"/>
                    </a:lnTo>
                    <a:lnTo>
                      <a:pt x="322" y="142"/>
                    </a:lnTo>
                    <a:lnTo>
                      <a:pt x="322" y="142"/>
                    </a:lnTo>
                    <a:lnTo>
                      <a:pt x="330" y="136"/>
                    </a:lnTo>
                    <a:lnTo>
                      <a:pt x="336" y="130"/>
                    </a:lnTo>
                    <a:lnTo>
                      <a:pt x="342" y="122"/>
                    </a:lnTo>
                    <a:lnTo>
                      <a:pt x="346" y="112"/>
                    </a:lnTo>
                    <a:lnTo>
                      <a:pt x="348" y="100"/>
                    </a:lnTo>
                    <a:lnTo>
                      <a:pt x="346" y="86"/>
                    </a:lnTo>
                    <a:lnTo>
                      <a:pt x="346" y="72"/>
                    </a:lnTo>
                    <a:lnTo>
                      <a:pt x="342" y="58"/>
                    </a:lnTo>
                    <a:lnTo>
                      <a:pt x="342" y="58"/>
                    </a:lnTo>
                    <a:lnTo>
                      <a:pt x="336" y="44"/>
                    </a:lnTo>
                    <a:lnTo>
                      <a:pt x="330" y="32"/>
                    </a:lnTo>
                    <a:lnTo>
                      <a:pt x="322" y="22"/>
                    </a:lnTo>
                    <a:lnTo>
                      <a:pt x="314" y="12"/>
                    </a:lnTo>
                    <a:lnTo>
                      <a:pt x="304" y="6"/>
                    </a:lnTo>
                    <a:lnTo>
                      <a:pt x="296" y="2"/>
                    </a:lnTo>
                    <a:lnTo>
                      <a:pt x="286" y="0"/>
                    </a:lnTo>
                    <a:lnTo>
                      <a:pt x="278" y="2"/>
                    </a:lnTo>
                    <a:lnTo>
                      <a:pt x="278" y="2"/>
                    </a:lnTo>
                    <a:close/>
                    <a:moveTo>
                      <a:pt x="318" y="128"/>
                    </a:moveTo>
                    <a:lnTo>
                      <a:pt x="318" y="128"/>
                    </a:lnTo>
                    <a:lnTo>
                      <a:pt x="312" y="128"/>
                    </a:lnTo>
                    <a:lnTo>
                      <a:pt x="306" y="126"/>
                    </a:lnTo>
                    <a:lnTo>
                      <a:pt x="300" y="122"/>
                    </a:lnTo>
                    <a:lnTo>
                      <a:pt x="294" y="118"/>
                    </a:lnTo>
                    <a:lnTo>
                      <a:pt x="288" y="110"/>
                    </a:lnTo>
                    <a:lnTo>
                      <a:pt x="282" y="102"/>
                    </a:lnTo>
                    <a:lnTo>
                      <a:pt x="276" y="92"/>
                    </a:lnTo>
                    <a:lnTo>
                      <a:pt x="272" y="80"/>
                    </a:lnTo>
                    <a:lnTo>
                      <a:pt x="272" y="80"/>
                    </a:lnTo>
                    <a:lnTo>
                      <a:pt x="268" y="68"/>
                    </a:lnTo>
                    <a:lnTo>
                      <a:pt x="268" y="58"/>
                    </a:lnTo>
                    <a:lnTo>
                      <a:pt x="268" y="46"/>
                    </a:lnTo>
                    <a:lnTo>
                      <a:pt x="268" y="38"/>
                    </a:lnTo>
                    <a:lnTo>
                      <a:pt x="270" y="30"/>
                    </a:lnTo>
                    <a:lnTo>
                      <a:pt x="274" y="22"/>
                    </a:lnTo>
                    <a:lnTo>
                      <a:pt x="278" y="18"/>
                    </a:lnTo>
                    <a:lnTo>
                      <a:pt x="282" y="16"/>
                    </a:lnTo>
                    <a:lnTo>
                      <a:pt x="282" y="16"/>
                    </a:lnTo>
                    <a:lnTo>
                      <a:pt x="286" y="14"/>
                    </a:lnTo>
                    <a:lnTo>
                      <a:pt x="292" y="16"/>
                    </a:lnTo>
                    <a:lnTo>
                      <a:pt x="300" y="20"/>
                    </a:lnTo>
                    <a:lnTo>
                      <a:pt x="306" y="26"/>
                    </a:lnTo>
                    <a:lnTo>
                      <a:pt x="312" y="32"/>
                    </a:lnTo>
                    <a:lnTo>
                      <a:pt x="318" y="40"/>
                    </a:lnTo>
                    <a:lnTo>
                      <a:pt x="324" y="50"/>
                    </a:lnTo>
                    <a:lnTo>
                      <a:pt x="328" y="62"/>
                    </a:lnTo>
                    <a:lnTo>
                      <a:pt x="328" y="62"/>
                    </a:lnTo>
                    <a:lnTo>
                      <a:pt x="330" y="74"/>
                    </a:lnTo>
                    <a:lnTo>
                      <a:pt x="332" y="86"/>
                    </a:lnTo>
                    <a:lnTo>
                      <a:pt x="332" y="96"/>
                    </a:lnTo>
                    <a:lnTo>
                      <a:pt x="332" y="106"/>
                    </a:lnTo>
                    <a:lnTo>
                      <a:pt x="330" y="114"/>
                    </a:lnTo>
                    <a:lnTo>
                      <a:pt x="326" y="120"/>
                    </a:lnTo>
                    <a:lnTo>
                      <a:pt x="322" y="124"/>
                    </a:lnTo>
                    <a:lnTo>
                      <a:pt x="318" y="128"/>
                    </a:lnTo>
                    <a:lnTo>
                      <a:pt x="318"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66" name="Freeform 25">
                <a:extLst>
                  <a:ext uri="{FF2B5EF4-FFF2-40B4-BE49-F238E27FC236}">
                    <a16:creationId xmlns:a16="http://schemas.microsoft.com/office/drawing/2014/main" id="{4F4CD7BB-0BA7-4CC2-BE89-DF7F98B05036}"/>
                  </a:ext>
                </a:extLst>
              </p:cNvPr>
              <p:cNvSpPr>
                <a:spLocks/>
              </p:cNvSpPr>
              <p:nvPr/>
            </p:nvSpPr>
            <p:spPr bwMode="auto">
              <a:xfrm>
                <a:off x="2000250" y="2386013"/>
                <a:ext cx="403225" cy="276225"/>
              </a:xfrm>
              <a:custGeom>
                <a:avLst/>
                <a:gdLst>
                  <a:gd name="T0" fmla="*/ 26 w 254"/>
                  <a:gd name="T1" fmla="*/ 64 h 174"/>
                  <a:gd name="T2" fmla="*/ 26 w 254"/>
                  <a:gd name="T3" fmla="*/ 64 h 174"/>
                  <a:gd name="T4" fmla="*/ 20 w 254"/>
                  <a:gd name="T5" fmla="*/ 64 h 174"/>
                  <a:gd name="T6" fmla="*/ 20 w 254"/>
                  <a:gd name="T7" fmla="*/ 64 h 174"/>
                  <a:gd name="T8" fmla="*/ 14 w 254"/>
                  <a:gd name="T9" fmla="*/ 68 h 174"/>
                  <a:gd name="T10" fmla="*/ 8 w 254"/>
                  <a:gd name="T11" fmla="*/ 74 h 174"/>
                  <a:gd name="T12" fmla="*/ 4 w 254"/>
                  <a:gd name="T13" fmla="*/ 80 h 174"/>
                  <a:gd name="T14" fmla="*/ 2 w 254"/>
                  <a:gd name="T15" fmla="*/ 88 h 174"/>
                  <a:gd name="T16" fmla="*/ 0 w 254"/>
                  <a:gd name="T17" fmla="*/ 98 h 174"/>
                  <a:gd name="T18" fmla="*/ 0 w 254"/>
                  <a:gd name="T19" fmla="*/ 108 h 174"/>
                  <a:gd name="T20" fmla="*/ 2 w 254"/>
                  <a:gd name="T21" fmla="*/ 118 h 174"/>
                  <a:gd name="T22" fmla="*/ 4 w 254"/>
                  <a:gd name="T23" fmla="*/ 128 h 174"/>
                  <a:gd name="T24" fmla="*/ 4 w 254"/>
                  <a:gd name="T25" fmla="*/ 128 h 174"/>
                  <a:gd name="T26" fmla="*/ 10 w 254"/>
                  <a:gd name="T27" fmla="*/ 140 h 174"/>
                  <a:gd name="T28" fmla="*/ 14 w 254"/>
                  <a:gd name="T29" fmla="*/ 148 h 174"/>
                  <a:gd name="T30" fmla="*/ 20 w 254"/>
                  <a:gd name="T31" fmla="*/ 158 h 174"/>
                  <a:gd name="T32" fmla="*/ 26 w 254"/>
                  <a:gd name="T33" fmla="*/ 164 h 174"/>
                  <a:gd name="T34" fmla="*/ 34 w 254"/>
                  <a:gd name="T35" fmla="*/ 168 h 174"/>
                  <a:gd name="T36" fmla="*/ 40 w 254"/>
                  <a:gd name="T37" fmla="*/ 172 h 174"/>
                  <a:gd name="T38" fmla="*/ 48 w 254"/>
                  <a:gd name="T39" fmla="*/ 174 h 174"/>
                  <a:gd name="T40" fmla="*/ 54 w 254"/>
                  <a:gd name="T41" fmla="*/ 172 h 174"/>
                  <a:gd name="T42" fmla="*/ 54 w 254"/>
                  <a:gd name="T43" fmla="*/ 172 h 174"/>
                  <a:gd name="T44" fmla="*/ 60 w 254"/>
                  <a:gd name="T45" fmla="*/ 168 h 174"/>
                  <a:gd name="T46" fmla="*/ 254 w 254"/>
                  <a:gd name="T47" fmla="*/ 106 h 174"/>
                  <a:gd name="T48" fmla="*/ 254 w 254"/>
                  <a:gd name="T49" fmla="*/ 106 h 174"/>
                  <a:gd name="T50" fmla="*/ 246 w 254"/>
                  <a:gd name="T51" fmla="*/ 96 h 174"/>
                  <a:gd name="T52" fmla="*/ 240 w 254"/>
                  <a:gd name="T53" fmla="*/ 84 h 174"/>
                  <a:gd name="T54" fmla="*/ 232 w 254"/>
                  <a:gd name="T55" fmla="*/ 70 h 174"/>
                  <a:gd name="T56" fmla="*/ 228 w 254"/>
                  <a:gd name="T57" fmla="*/ 56 h 174"/>
                  <a:gd name="T58" fmla="*/ 228 w 254"/>
                  <a:gd name="T59" fmla="*/ 56 h 174"/>
                  <a:gd name="T60" fmla="*/ 224 w 254"/>
                  <a:gd name="T61" fmla="*/ 42 h 174"/>
                  <a:gd name="T62" fmla="*/ 222 w 254"/>
                  <a:gd name="T63" fmla="*/ 28 h 174"/>
                  <a:gd name="T64" fmla="*/ 220 w 254"/>
                  <a:gd name="T65" fmla="*/ 14 h 174"/>
                  <a:gd name="T66" fmla="*/ 220 w 254"/>
                  <a:gd name="T67" fmla="*/ 0 h 174"/>
                  <a:gd name="T68" fmla="*/ 26 w 254"/>
                  <a:gd name="T69" fmla="*/ 6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4" h="174">
                    <a:moveTo>
                      <a:pt x="26" y="64"/>
                    </a:moveTo>
                    <a:lnTo>
                      <a:pt x="26" y="64"/>
                    </a:lnTo>
                    <a:lnTo>
                      <a:pt x="20" y="64"/>
                    </a:lnTo>
                    <a:lnTo>
                      <a:pt x="20" y="64"/>
                    </a:lnTo>
                    <a:lnTo>
                      <a:pt x="14" y="68"/>
                    </a:lnTo>
                    <a:lnTo>
                      <a:pt x="8" y="74"/>
                    </a:lnTo>
                    <a:lnTo>
                      <a:pt x="4" y="80"/>
                    </a:lnTo>
                    <a:lnTo>
                      <a:pt x="2" y="88"/>
                    </a:lnTo>
                    <a:lnTo>
                      <a:pt x="0" y="98"/>
                    </a:lnTo>
                    <a:lnTo>
                      <a:pt x="0" y="108"/>
                    </a:lnTo>
                    <a:lnTo>
                      <a:pt x="2" y="118"/>
                    </a:lnTo>
                    <a:lnTo>
                      <a:pt x="4" y="128"/>
                    </a:lnTo>
                    <a:lnTo>
                      <a:pt x="4" y="128"/>
                    </a:lnTo>
                    <a:lnTo>
                      <a:pt x="10" y="140"/>
                    </a:lnTo>
                    <a:lnTo>
                      <a:pt x="14" y="148"/>
                    </a:lnTo>
                    <a:lnTo>
                      <a:pt x="20" y="158"/>
                    </a:lnTo>
                    <a:lnTo>
                      <a:pt x="26" y="164"/>
                    </a:lnTo>
                    <a:lnTo>
                      <a:pt x="34" y="168"/>
                    </a:lnTo>
                    <a:lnTo>
                      <a:pt x="40" y="172"/>
                    </a:lnTo>
                    <a:lnTo>
                      <a:pt x="48" y="174"/>
                    </a:lnTo>
                    <a:lnTo>
                      <a:pt x="54" y="172"/>
                    </a:lnTo>
                    <a:lnTo>
                      <a:pt x="54" y="172"/>
                    </a:lnTo>
                    <a:lnTo>
                      <a:pt x="60" y="168"/>
                    </a:lnTo>
                    <a:lnTo>
                      <a:pt x="254" y="106"/>
                    </a:lnTo>
                    <a:lnTo>
                      <a:pt x="254" y="106"/>
                    </a:lnTo>
                    <a:lnTo>
                      <a:pt x="246" y="96"/>
                    </a:lnTo>
                    <a:lnTo>
                      <a:pt x="240" y="84"/>
                    </a:lnTo>
                    <a:lnTo>
                      <a:pt x="232" y="70"/>
                    </a:lnTo>
                    <a:lnTo>
                      <a:pt x="228" y="56"/>
                    </a:lnTo>
                    <a:lnTo>
                      <a:pt x="228" y="56"/>
                    </a:lnTo>
                    <a:lnTo>
                      <a:pt x="224" y="42"/>
                    </a:lnTo>
                    <a:lnTo>
                      <a:pt x="222" y="28"/>
                    </a:lnTo>
                    <a:lnTo>
                      <a:pt x="220" y="14"/>
                    </a:lnTo>
                    <a:lnTo>
                      <a:pt x="220" y="0"/>
                    </a:lnTo>
                    <a:lnTo>
                      <a:pt x="2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grpSp>
      </p:grpSp>
      <p:grpSp>
        <p:nvGrpSpPr>
          <p:cNvPr id="46" name="Group 465">
            <a:extLst>
              <a:ext uri="{FF2B5EF4-FFF2-40B4-BE49-F238E27FC236}">
                <a16:creationId xmlns:a16="http://schemas.microsoft.com/office/drawing/2014/main" id="{5368D9B7-6723-42DD-A390-434BA5143A5F}"/>
              </a:ext>
            </a:extLst>
          </p:cNvPr>
          <p:cNvGrpSpPr/>
          <p:nvPr/>
        </p:nvGrpSpPr>
        <p:grpSpPr>
          <a:xfrm>
            <a:off x="9395978" y="3374981"/>
            <a:ext cx="1508205" cy="1314451"/>
            <a:chOff x="9418975" y="2974617"/>
            <a:chExt cx="1508204" cy="1314450"/>
          </a:xfrm>
        </p:grpSpPr>
        <p:sp>
          <p:nvSpPr>
            <p:cNvPr id="47" name="Oval 19">
              <a:extLst>
                <a:ext uri="{FF2B5EF4-FFF2-40B4-BE49-F238E27FC236}">
                  <a16:creationId xmlns:a16="http://schemas.microsoft.com/office/drawing/2014/main" id="{DB0DDD90-7B7F-4DCF-B2DC-1B2B565EA0F7}"/>
                </a:ext>
              </a:extLst>
            </p:cNvPr>
            <p:cNvSpPr/>
            <p:nvPr/>
          </p:nvSpPr>
          <p:spPr>
            <a:xfrm flipH="1" flipV="1">
              <a:off x="9563737" y="3118497"/>
              <a:ext cx="1024206" cy="10242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defTabSz="914377"/>
              <a:endParaRPr lang="id-ID" sz="1800">
                <a:solidFill>
                  <a:prstClr val="white"/>
                </a:solidFill>
                <a:latin typeface="Calibri" panose="020F0502020204030204"/>
              </a:endParaRPr>
            </a:p>
          </p:txBody>
        </p:sp>
        <p:grpSp>
          <p:nvGrpSpPr>
            <p:cNvPr id="48" name="Group 242">
              <a:extLst>
                <a:ext uri="{FF2B5EF4-FFF2-40B4-BE49-F238E27FC236}">
                  <a16:creationId xmlns:a16="http://schemas.microsoft.com/office/drawing/2014/main" id="{EACD1E32-05B9-4652-8921-BBD22BA686AA}"/>
                </a:ext>
              </a:extLst>
            </p:cNvPr>
            <p:cNvGrpSpPr/>
            <p:nvPr/>
          </p:nvGrpSpPr>
          <p:grpSpPr>
            <a:xfrm>
              <a:off x="9418975" y="2974617"/>
              <a:ext cx="1508204" cy="1314450"/>
              <a:chOff x="8824913" y="890588"/>
              <a:chExt cx="1508204" cy="1314450"/>
            </a:xfrm>
          </p:grpSpPr>
          <p:grpSp>
            <p:nvGrpSpPr>
              <p:cNvPr id="49" name="Group 1435">
                <a:extLst>
                  <a:ext uri="{FF2B5EF4-FFF2-40B4-BE49-F238E27FC236}">
                    <a16:creationId xmlns:a16="http://schemas.microsoft.com/office/drawing/2014/main" id="{D5D33729-7E67-489C-90B8-0F33CED21D64}"/>
                  </a:ext>
                </a:extLst>
              </p:cNvPr>
              <p:cNvGrpSpPr>
                <a:grpSpLocks/>
              </p:cNvGrpSpPr>
              <p:nvPr/>
            </p:nvGrpSpPr>
            <p:grpSpPr bwMode="auto">
              <a:xfrm>
                <a:off x="9802725" y="938508"/>
                <a:ext cx="530392" cy="538332"/>
                <a:chOff x="6173" y="591"/>
                <a:chExt cx="334" cy="339"/>
              </a:xfrm>
            </p:grpSpPr>
            <p:sp>
              <p:nvSpPr>
                <p:cNvPr id="62" name="Rectangle 1235">
                  <a:extLst>
                    <a:ext uri="{FF2B5EF4-FFF2-40B4-BE49-F238E27FC236}">
                      <a16:creationId xmlns:a16="http://schemas.microsoft.com/office/drawing/2014/main" id="{D0D59D5B-9BF8-46E7-AC27-98103949F803}"/>
                    </a:ext>
                  </a:extLst>
                </p:cNvPr>
                <p:cNvSpPr>
                  <a:spLocks noChangeArrowheads="1"/>
                </p:cNvSpPr>
                <p:nvPr/>
              </p:nvSpPr>
              <p:spPr bwMode="auto">
                <a:xfrm>
                  <a:off x="6447" y="599"/>
                  <a:ext cx="1" cy="1"/>
                </a:xfrm>
                <a:prstGeom prst="rect">
                  <a:avLst/>
                </a:prstGeom>
                <a:solidFill>
                  <a:srgbClr val="0101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63" name="Freeform 1236">
                  <a:extLst>
                    <a:ext uri="{FF2B5EF4-FFF2-40B4-BE49-F238E27FC236}">
                      <a16:creationId xmlns:a16="http://schemas.microsoft.com/office/drawing/2014/main" id="{00BD64F4-9403-44B5-8EAF-A86809675DAB}"/>
                    </a:ext>
                  </a:extLst>
                </p:cNvPr>
                <p:cNvSpPr>
                  <a:spLocks/>
                </p:cNvSpPr>
                <p:nvPr/>
              </p:nvSpPr>
              <p:spPr bwMode="auto">
                <a:xfrm>
                  <a:off x="6447" y="614"/>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64" name="Freeform 1237">
                  <a:extLst>
                    <a:ext uri="{FF2B5EF4-FFF2-40B4-BE49-F238E27FC236}">
                      <a16:creationId xmlns:a16="http://schemas.microsoft.com/office/drawing/2014/main" id="{1A618AF9-9A69-46A5-8821-40335AAC149A}"/>
                    </a:ext>
                  </a:extLst>
                </p:cNvPr>
                <p:cNvSpPr>
                  <a:spLocks/>
                </p:cNvSpPr>
                <p:nvPr/>
              </p:nvSpPr>
              <p:spPr bwMode="auto">
                <a:xfrm>
                  <a:off x="6447" y="601"/>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65" name="Rectangle 1238">
                  <a:extLst>
                    <a:ext uri="{FF2B5EF4-FFF2-40B4-BE49-F238E27FC236}">
                      <a16:creationId xmlns:a16="http://schemas.microsoft.com/office/drawing/2014/main" id="{B564AD44-B598-458A-92A7-A4936791FA4D}"/>
                    </a:ext>
                  </a:extLst>
                </p:cNvPr>
                <p:cNvSpPr>
                  <a:spLocks noChangeArrowheads="1"/>
                </p:cNvSpPr>
                <p:nvPr/>
              </p:nvSpPr>
              <p:spPr bwMode="auto">
                <a:xfrm>
                  <a:off x="6447" y="620"/>
                  <a:ext cx="1" cy="1"/>
                </a:xfrm>
                <a:prstGeom prst="rect">
                  <a:avLst/>
                </a:prstGeom>
                <a:solidFill>
                  <a:srgbClr val="0101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66" name="Freeform 1239">
                  <a:extLst>
                    <a:ext uri="{FF2B5EF4-FFF2-40B4-BE49-F238E27FC236}">
                      <a16:creationId xmlns:a16="http://schemas.microsoft.com/office/drawing/2014/main" id="{8F3177E8-C7C4-4187-8ACD-82E8628DC055}"/>
                    </a:ext>
                  </a:extLst>
                </p:cNvPr>
                <p:cNvSpPr>
                  <a:spLocks/>
                </p:cNvSpPr>
                <p:nvPr/>
              </p:nvSpPr>
              <p:spPr bwMode="auto">
                <a:xfrm>
                  <a:off x="6447" y="620"/>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67" name="Freeform 1240">
                  <a:extLst>
                    <a:ext uri="{FF2B5EF4-FFF2-40B4-BE49-F238E27FC236}">
                      <a16:creationId xmlns:a16="http://schemas.microsoft.com/office/drawing/2014/main" id="{3C3266B2-6019-4637-B3A8-FABEFF2F0624}"/>
                    </a:ext>
                  </a:extLst>
                </p:cNvPr>
                <p:cNvSpPr>
                  <a:spLocks/>
                </p:cNvSpPr>
                <p:nvPr/>
              </p:nvSpPr>
              <p:spPr bwMode="auto">
                <a:xfrm>
                  <a:off x="6447" y="604"/>
                  <a:ext cx="1" cy="0"/>
                </a:xfrm>
                <a:custGeom>
                  <a:avLst/>
                  <a:gdLst>
                    <a:gd name="T0" fmla="*/ 0 w 1"/>
                    <a:gd name="T1" fmla="*/ 0 w 1"/>
                    <a:gd name="T2" fmla="*/ 1 w 1"/>
                    <a:gd name="T3" fmla="*/ 1 w 1"/>
                    <a:gd name="T4" fmla="*/ 0 w 1"/>
                    <a:gd name="T5" fmla="*/ 0 w 1"/>
                    <a:gd name="T6" fmla="*/ 0 w 1"/>
                    <a:gd name="T7" fmla="*/ 0 w 1"/>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1">
                      <a:moveTo>
                        <a:pt x="0" y="0"/>
                      </a:moveTo>
                      <a:lnTo>
                        <a:pt x="0" y="0"/>
                      </a:lnTo>
                      <a:lnTo>
                        <a:pt x="1" y="0"/>
                      </a:lnTo>
                      <a:lnTo>
                        <a:pt x="1"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68" name="Rectangle 1241">
                  <a:extLst>
                    <a:ext uri="{FF2B5EF4-FFF2-40B4-BE49-F238E27FC236}">
                      <a16:creationId xmlns:a16="http://schemas.microsoft.com/office/drawing/2014/main" id="{72132D93-9768-46AD-AAD4-14F341937E1C}"/>
                    </a:ext>
                  </a:extLst>
                </p:cNvPr>
                <p:cNvSpPr>
                  <a:spLocks noChangeArrowheads="1"/>
                </p:cNvSpPr>
                <p:nvPr/>
              </p:nvSpPr>
              <p:spPr bwMode="auto">
                <a:xfrm>
                  <a:off x="6448" y="604"/>
                  <a:ext cx="1" cy="1"/>
                </a:xfrm>
                <a:prstGeom prst="rect">
                  <a:avLst/>
                </a:prstGeom>
                <a:solidFill>
                  <a:srgbClr val="0101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69" name="Rectangle 1242">
                  <a:extLst>
                    <a:ext uri="{FF2B5EF4-FFF2-40B4-BE49-F238E27FC236}">
                      <a16:creationId xmlns:a16="http://schemas.microsoft.com/office/drawing/2014/main" id="{1FA45325-17BF-4DA9-9D57-271A821229B4}"/>
                    </a:ext>
                  </a:extLst>
                </p:cNvPr>
                <p:cNvSpPr>
                  <a:spLocks noChangeArrowheads="1"/>
                </p:cNvSpPr>
                <p:nvPr/>
              </p:nvSpPr>
              <p:spPr bwMode="auto">
                <a:xfrm>
                  <a:off x="6447" y="601"/>
                  <a:ext cx="1" cy="1"/>
                </a:xfrm>
                <a:prstGeom prst="rect">
                  <a:avLst/>
                </a:prstGeom>
                <a:solidFill>
                  <a:srgbClr val="0101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70" name="Freeform 1243">
                  <a:extLst>
                    <a:ext uri="{FF2B5EF4-FFF2-40B4-BE49-F238E27FC236}">
                      <a16:creationId xmlns:a16="http://schemas.microsoft.com/office/drawing/2014/main" id="{1EC4C6B0-9CEF-4AE3-9357-0CDE3FE389A5}"/>
                    </a:ext>
                  </a:extLst>
                </p:cNvPr>
                <p:cNvSpPr>
                  <a:spLocks/>
                </p:cNvSpPr>
                <p:nvPr/>
              </p:nvSpPr>
              <p:spPr bwMode="auto">
                <a:xfrm>
                  <a:off x="6447" y="601"/>
                  <a:ext cx="0" cy="0"/>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71" name="Rectangle 1244">
                  <a:extLst>
                    <a:ext uri="{FF2B5EF4-FFF2-40B4-BE49-F238E27FC236}">
                      <a16:creationId xmlns:a16="http://schemas.microsoft.com/office/drawing/2014/main" id="{D9BA82AC-0301-4FFA-B488-9EA760502C7B}"/>
                    </a:ext>
                  </a:extLst>
                </p:cNvPr>
                <p:cNvSpPr>
                  <a:spLocks noChangeArrowheads="1"/>
                </p:cNvSpPr>
                <p:nvPr/>
              </p:nvSpPr>
              <p:spPr bwMode="auto">
                <a:xfrm>
                  <a:off x="6447" y="604"/>
                  <a:ext cx="1" cy="1"/>
                </a:xfrm>
                <a:prstGeom prst="rect">
                  <a:avLst/>
                </a:prstGeom>
                <a:solidFill>
                  <a:srgbClr val="0101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72" name="Freeform 1245">
                  <a:extLst>
                    <a:ext uri="{FF2B5EF4-FFF2-40B4-BE49-F238E27FC236}">
                      <a16:creationId xmlns:a16="http://schemas.microsoft.com/office/drawing/2014/main" id="{015F6B07-3DD4-473E-8FDA-B7F506D26C50}"/>
                    </a:ext>
                  </a:extLst>
                </p:cNvPr>
                <p:cNvSpPr>
                  <a:spLocks/>
                </p:cNvSpPr>
                <p:nvPr/>
              </p:nvSpPr>
              <p:spPr bwMode="auto">
                <a:xfrm>
                  <a:off x="6447" y="603"/>
                  <a:ext cx="1" cy="1"/>
                </a:xfrm>
                <a:custGeom>
                  <a:avLst/>
                  <a:gdLst>
                    <a:gd name="T0" fmla="*/ 0 w 1"/>
                    <a:gd name="T1" fmla="*/ 0 h 1"/>
                    <a:gd name="T2" fmla="*/ 0 w 1"/>
                    <a:gd name="T3" fmla="*/ 0 h 1"/>
                    <a:gd name="T4" fmla="*/ 0 w 1"/>
                    <a:gd name="T5" fmla="*/ 1 h 1"/>
                    <a:gd name="T6" fmla="*/ 0 w 1"/>
                    <a:gd name="T7" fmla="*/ 1 h 1"/>
                    <a:gd name="T8" fmla="*/ 1 w 1"/>
                    <a:gd name="T9" fmla="*/ 0 h 1"/>
                    <a:gd name="T10" fmla="*/ 1 w 1"/>
                    <a:gd name="T11" fmla="*/ 0 h 1"/>
                    <a:gd name="T12" fmla="*/ 0 w 1"/>
                    <a:gd name="T13" fmla="*/ 0 h 1"/>
                    <a:gd name="T14" fmla="*/ 0 w 1"/>
                    <a:gd name="T15" fmla="*/ 0 h 1"/>
                    <a:gd name="T16" fmla="*/ 0 w 1"/>
                    <a:gd name="T17" fmla="*/ 0 h 1"/>
                    <a:gd name="T18" fmla="*/ 0 w 1"/>
                    <a:gd name="T1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 h="1">
                      <a:moveTo>
                        <a:pt x="0" y="0"/>
                      </a:moveTo>
                      <a:lnTo>
                        <a:pt x="0" y="0"/>
                      </a:lnTo>
                      <a:lnTo>
                        <a:pt x="0" y="1"/>
                      </a:lnTo>
                      <a:lnTo>
                        <a:pt x="0" y="1"/>
                      </a:lnTo>
                      <a:lnTo>
                        <a:pt x="1" y="0"/>
                      </a:lnTo>
                      <a:lnTo>
                        <a:pt x="1"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73" name="Rectangle 1246">
                  <a:extLst>
                    <a:ext uri="{FF2B5EF4-FFF2-40B4-BE49-F238E27FC236}">
                      <a16:creationId xmlns:a16="http://schemas.microsoft.com/office/drawing/2014/main" id="{06B62AC9-8697-476A-BBD5-6522532AC1BA}"/>
                    </a:ext>
                  </a:extLst>
                </p:cNvPr>
                <p:cNvSpPr>
                  <a:spLocks noChangeArrowheads="1"/>
                </p:cNvSpPr>
                <p:nvPr/>
              </p:nvSpPr>
              <p:spPr bwMode="auto">
                <a:xfrm>
                  <a:off x="6447" y="614"/>
                  <a:ext cx="1" cy="1"/>
                </a:xfrm>
                <a:prstGeom prst="rect">
                  <a:avLst/>
                </a:prstGeom>
                <a:solidFill>
                  <a:srgbClr val="0101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74" name="Freeform 1247">
                  <a:extLst>
                    <a:ext uri="{FF2B5EF4-FFF2-40B4-BE49-F238E27FC236}">
                      <a16:creationId xmlns:a16="http://schemas.microsoft.com/office/drawing/2014/main" id="{74EBA33F-5CE6-4997-BB2C-FDC034DAEAD4}"/>
                    </a:ext>
                  </a:extLst>
                </p:cNvPr>
                <p:cNvSpPr>
                  <a:spLocks/>
                </p:cNvSpPr>
                <p:nvPr/>
              </p:nvSpPr>
              <p:spPr bwMode="auto">
                <a:xfrm>
                  <a:off x="6447" y="600"/>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75" name="Rectangle 1248">
                  <a:extLst>
                    <a:ext uri="{FF2B5EF4-FFF2-40B4-BE49-F238E27FC236}">
                      <a16:creationId xmlns:a16="http://schemas.microsoft.com/office/drawing/2014/main" id="{9DCA21C5-AD08-4314-9BDB-AB5C6EAE11B9}"/>
                    </a:ext>
                  </a:extLst>
                </p:cNvPr>
                <p:cNvSpPr>
                  <a:spLocks noChangeArrowheads="1"/>
                </p:cNvSpPr>
                <p:nvPr/>
              </p:nvSpPr>
              <p:spPr bwMode="auto">
                <a:xfrm>
                  <a:off x="6447" y="600"/>
                  <a:ext cx="1" cy="1"/>
                </a:xfrm>
                <a:prstGeom prst="rect">
                  <a:avLst/>
                </a:prstGeom>
                <a:solidFill>
                  <a:srgbClr val="0101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76" name="Freeform 1249">
                  <a:extLst>
                    <a:ext uri="{FF2B5EF4-FFF2-40B4-BE49-F238E27FC236}">
                      <a16:creationId xmlns:a16="http://schemas.microsoft.com/office/drawing/2014/main" id="{164C698F-7C66-4889-A417-1747766194F9}"/>
                    </a:ext>
                  </a:extLst>
                </p:cNvPr>
                <p:cNvSpPr>
                  <a:spLocks/>
                </p:cNvSpPr>
                <p:nvPr/>
              </p:nvSpPr>
              <p:spPr bwMode="auto">
                <a:xfrm>
                  <a:off x="6447" y="600"/>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77" name="Freeform 1250">
                  <a:extLst>
                    <a:ext uri="{FF2B5EF4-FFF2-40B4-BE49-F238E27FC236}">
                      <a16:creationId xmlns:a16="http://schemas.microsoft.com/office/drawing/2014/main" id="{EBCA04A6-3340-43F2-9A9E-8544FC248E70}"/>
                    </a:ext>
                  </a:extLst>
                </p:cNvPr>
                <p:cNvSpPr>
                  <a:spLocks/>
                </p:cNvSpPr>
                <p:nvPr/>
              </p:nvSpPr>
              <p:spPr bwMode="auto">
                <a:xfrm>
                  <a:off x="6447" y="603"/>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78" name="Freeform 1251">
                  <a:extLst>
                    <a:ext uri="{FF2B5EF4-FFF2-40B4-BE49-F238E27FC236}">
                      <a16:creationId xmlns:a16="http://schemas.microsoft.com/office/drawing/2014/main" id="{7EE53A63-D288-4A46-B150-03946BE4FA40}"/>
                    </a:ext>
                  </a:extLst>
                </p:cNvPr>
                <p:cNvSpPr>
                  <a:spLocks/>
                </p:cNvSpPr>
                <p:nvPr/>
              </p:nvSpPr>
              <p:spPr bwMode="auto">
                <a:xfrm>
                  <a:off x="6447" y="605"/>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79" name="Freeform 1252">
                  <a:extLst>
                    <a:ext uri="{FF2B5EF4-FFF2-40B4-BE49-F238E27FC236}">
                      <a16:creationId xmlns:a16="http://schemas.microsoft.com/office/drawing/2014/main" id="{73F897FA-0773-460B-974E-D21EE66A6562}"/>
                    </a:ext>
                  </a:extLst>
                </p:cNvPr>
                <p:cNvSpPr>
                  <a:spLocks/>
                </p:cNvSpPr>
                <p:nvPr/>
              </p:nvSpPr>
              <p:spPr bwMode="auto">
                <a:xfrm>
                  <a:off x="6447" y="614"/>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80" name="Rectangle 1253">
                  <a:extLst>
                    <a:ext uri="{FF2B5EF4-FFF2-40B4-BE49-F238E27FC236}">
                      <a16:creationId xmlns:a16="http://schemas.microsoft.com/office/drawing/2014/main" id="{CAC753C3-DEEB-4F55-AB5E-E6E3DC39651B}"/>
                    </a:ext>
                  </a:extLst>
                </p:cNvPr>
                <p:cNvSpPr>
                  <a:spLocks noChangeArrowheads="1"/>
                </p:cNvSpPr>
                <p:nvPr/>
              </p:nvSpPr>
              <p:spPr bwMode="auto">
                <a:xfrm>
                  <a:off x="6447" y="614"/>
                  <a:ext cx="1" cy="1"/>
                </a:xfrm>
                <a:prstGeom prst="rect">
                  <a:avLst/>
                </a:prstGeom>
                <a:solidFill>
                  <a:srgbClr val="0101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81" name="Freeform 1254">
                  <a:extLst>
                    <a:ext uri="{FF2B5EF4-FFF2-40B4-BE49-F238E27FC236}">
                      <a16:creationId xmlns:a16="http://schemas.microsoft.com/office/drawing/2014/main" id="{29E8A88E-CA24-45D1-9E1E-9AD04638C9E3}"/>
                    </a:ext>
                  </a:extLst>
                </p:cNvPr>
                <p:cNvSpPr>
                  <a:spLocks/>
                </p:cNvSpPr>
                <p:nvPr/>
              </p:nvSpPr>
              <p:spPr bwMode="auto">
                <a:xfrm>
                  <a:off x="6447" y="601"/>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82" name="Freeform 1255">
                  <a:extLst>
                    <a:ext uri="{FF2B5EF4-FFF2-40B4-BE49-F238E27FC236}">
                      <a16:creationId xmlns:a16="http://schemas.microsoft.com/office/drawing/2014/main" id="{049DE391-BAC9-42AB-9EE4-850CBE50518E}"/>
                    </a:ext>
                  </a:extLst>
                </p:cNvPr>
                <p:cNvSpPr>
                  <a:spLocks/>
                </p:cNvSpPr>
                <p:nvPr/>
              </p:nvSpPr>
              <p:spPr bwMode="auto">
                <a:xfrm>
                  <a:off x="6447" y="604"/>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83" name="Rectangle 1256">
                  <a:extLst>
                    <a:ext uri="{FF2B5EF4-FFF2-40B4-BE49-F238E27FC236}">
                      <a16:creationId xmlns:a16="http://schemas.microsoft.com/office/drawing/2014/main" id="{0DF9D383-4446-4102-8A59-0DFCC28777CC}"/>
                    </a:ext>
                  </a:extLst>
                </p:cNvPr>
                <p:cNvSpPr>
                  <a:spLocks noChangeArrowheads="1"/>
                </p:cNvSpPr>
                <p:nvPr/>
              </p:nvSpPr>
              <p:spPr bwMode="auto">
                <a:xfrm>
                  <a:off x="6447" y="604"/>
                  <a:ext cx="1" cy="1"/>
                </a:xfrm>
                <a:prstGeom prst="rect">
                  <a:avLst/>
                </a:prstGeom>
                <a:solidFill>
                  <a:srgbClr val="0101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84" name="Rectangle 1257">
                  <a:extLst>
                    <a:ext uri="{FF2B5EF4-FFF2-40B4-BE49-F238E27FC236}">
                      <a16:creationId xmlns:a16="http://schemas.microsoft.com/office/drawing/2014/main" id="{9942C964-09AD-41F0-A26E-771A6D282D5D}"/>
                    </a:ext>
                  </a:extLst>
                </p:cNvPr>
                <p:cNvSpPr>
                  <a:spLocks noChangeArrowheads="1"/>
                </p:cNvSpPr>
                <p:nvPr/>
              </p:nvSpPr>
              <p:spPr bwMode="auto">
                <a:xfrm>
                  <a:off x="6447" y="604"/>
                  <a:ext cx="1" cy="1"/>
                </a:xfrm>
                <a:prstGeom prst="rect">
                  <a:avLst/>
                </a:prstGeom>
                <a:solidFill>
                  <a:srgbClr val="0101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85" name="Freeform 1258">
                  <a:extLst>
                    <a:ext uri="{FF2B5EF4-FFF2-40B4-BE49-F238E27FC236}">
                      <a16:creationId xmlns:a16="http://schemas.microsoft.com/office/drawing/2014/main" id="{E3916CA9-7BBC-42BD-8AA7-63484EA246DB}"/>
                    </a:ext>
                  </a:extLst>
                </p:cNvPr>
                <p:cNvSpPr>
                  <a:spLocks/>
                </p:cNvSpPr>
                <p:nvPr/>
              </p:nvSpPr>
              <p:spPr bwMode="auto">
                <a:xfrm>
                  <a:off x="6447" y="604"/>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86" name="Rectangle 1259">
                  <a:extLst>
                    <a:ext uri="{FF2B5EF4-FFF2-40B4-BE49-F238E27FC236}">
                      <a16:creationId xmlns:a16="http://schemas.microsoft.com/office/drawing/2014/main" id="{D039CFB6-572E-41B5-903A-F2562F1A315F}"/>
                    </a:ext>
                  </a:extLst>
                </p:cNvPr>
                <p:cNvSpPr>
                  <a:spLocks noChangeArrowheads="1"/>
                </p:cNvSpPr>
                <p:nvPr/>
              </p:nvSpPr>
              <p:spPr bwMode="auto">
                <a:xfrm>
                  <a:off x="6447" y="620"/>
                  <a:ext cx="1" cy="1"/>
                </a:xfrm>
                <a:prstGeom prst="rect">
                  <a:avLst/>
                </a:prstGeom>
                <a:solidFill>
                  <a:srgbClr val="0101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87" name="Freeform 1260">
                  <a:extLst>
                    <a:ext uri="{FF2B5EF4-FFF2-40B4-BE49-F238E27FC236}">
                      <a16:creationId xmlns:a16="http://schemas.microsoft.com/office/drawing/2014/main" id="{4A1701AA-3603-4663-8A9F-F5B479B08D32}"/>
                    </a:ext>
                  </a:extLst>
                </p:cNvPr>
                <p:cNvSpPr>
                  <a:spLocks/>
                </p:cNvSpPr>
                <p:nvPr/>
              </p:nvSpPr>
              <p:spPr bwMode="auto">
                <a:xfrm>
                  <a:off x="6447" y="603"/>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88" name="Freeform 1261">
                  <a:extLst>
                    <a:ext uri="{FF2B5EF4-FFF2-40B4-BE49-F238E27FC236}">
                      <a16:creationId xmlns:a16="http://schemas.microsoft.com/office/drawing/2014/main" id="{4242443E-DBDF-40B0-A190-C963561BCED3}"/>
                    </a:ext>
                  </a:extLst>
                </p:cNvPr>
                <p:cNvSpPr>
                  <a:spLocks/>
                </p:cNvSpPr>
                <p:nvPr/>
              </p:nvSpPr>
              <p:spPr bwMode="auto">
                <a:xfrm>
                  <a:off x="6446" y="601"/>
                  <a:ext cx="1" cy="2"/>
                </a:xfrm>
                <a:custGeom>
                  <a:avLst/>
                  <a:gdLst>
                    <a:gd name="T0" fmla="*/ 1 w 1"/>
                    <a:gd name="T1" fmla="*/ 0 h 2"/>
                    <a:gd name="T2" fmla="*/ 1 w 1"/>
                    <a:gd name="T3" fmla="*/ 0 h 2"/>
                    <a:gd name="T4" fmla="*/ 0 w 1"/>
                    <a:gd name="T5" fmla="*/ 2 h 2"/>
                    <a:gd name="T6" fmla="*/ 0 w 1"/>
                    <a:gd name="T7" fmla="*/ 2 h 2"/>
                    <a:gd name="T8" fmla="*/ 1 w 1"/>
                    <a:gd name="T9" fmla="*/ 0 h 2"/>
                    <a:gd name="T10" fmla="*/ 1 w 1"/>
                    <a:gd name="T11" fmla="*/ 0 h 2"/>
                  </a:gdLst>
                  <a:ahLst/>
                  <a:cxnLst>
                    <a:cxn ang="0">
                      <a:pos x="T0" y="T1"/>
                    </a:cxn>
                    <a:cxn ang="0">
                      <a:pos x="T2" y="T3"/>
                    </a:cxn>
                    <a:cxn ang="0">
                      <a:pos x="T4" y="T5"/>
                    </a:cxn>
                    <a:cxn ang="0">
                      <a:pos x="T6" y="T7"/>
                    </a:cxn>
                    <a:cxn ang="0">
                      <a:pos x="T8" y="T9"/>
                    </a:cxn>
                    <a:cxn ang="0">
                      <a:pos x="T10" y="T11"/>
                    </a:cxn>
                  </a:cxnLst>
                  <a:rect l="0" t="0" r="r" b="b"/>
                  <a:pathLst>
                    <a:path w="1" h="2">
                      <a:moveTo>
                        <a:pt x="1" y="0"/>
                      </a:moveTo>
                      <a:lnTo>
                        <a:pt x="1" y="0"/>
                      </a:lnTo>
                      <a:lnTo>
                        <a:pt x="0" y="2"/>
                      </a:lnTo>
                      <a:lnTo>
                        <a:pt x="0" y="2"/>
                      </a:lnTo>
                      <a:lnTo>
                        <a:pt x="1" y="0"/>
                      </a:lnTo>
                      <a:lnTo>
                        <a:pt x="1"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89" name="Freeform 1262">
                  <a:extLst>
                    <a:ext uri="{FF2B5EF4-FFF2-40B4-BE49-F238E27FC236}">
                      <a16:creationId xmlns:a16="http://schemas.microsoft.com/office/drawing/2014/main" id="{CBCFAE2D-D503-4A0E-86C6-D4FE5D5C197B}"/>
                    </a:ext>
                  </a:extLst>
                </p:cNvPr>
                <p:cNvSpPr>
                  <a:spLocks/>
                </p:cNvSpPr>
                <p:nvPr/>
              </p:nvSpPr>
              <p:spPr bwMode="auto">
                <a:xfrm>
                  <a:off x="6446" y="606"/>
                  <a:ext cx="1" cy="0"/>
                </a:xfrm>
                <a:custGeom>
                  <a:avLst/>
                  <a:gdLst>
                    <a:gd name="T0" fmla="*/ 1 w 1"/>
                    <a:gd name="T1" fmla="*/ 1 w 1"/>
                    <a:gd name="T2" fmla="*/ 0 w 1"/>
                    <a:gd name="T3" fmla="*/ 0 w 1"/>
                    <a:gd name="T4" fmla="*/ 1 w 1"/>
                    <a:gd name="T5" fmla="*/ 1 w 1"/>
                  </a:gdLst>
                  <a:ahLst/>
                  <a:cxnLst>
                    <a:cxn ang="0">
                      <a:pos x="T0" y="0"/>
                    </a:cxn>
                    <a:cxn ang="0">
                      <a:pos x="T1" y="0"/>
                    </a:cxn>
                    <a:cxn ang="0">
                      <a:pos x="T2" y="0"/>
                    </a:cxn>
                    <a:cxn ang="0">
                      <a:pos x="T3" y="0"/>
                    </a:cxn>
                    <a:cxn ang="0">
                      <a:pos x="T4" y="0"/>
                    </a:cxn>
                    <a:cxn ang="0">
                      <a:pos x="T5" y="0"/>
                    </a:cxn>
                  </a:cxnLst>
                  <a:rect l="0" t="0" r="r" b="b"/>
                  <a:pathLst>
                    <a:path w="1">
                      <a:moveTo>
                        <a:pt x="1" y="0"/>
                      </a:moveTo>
                      <a:lnTo>
                        <a:pt x="1" y="0"/>
                      </a:lnTo>
                      <a:lnTo>
                        <a:pt x="0" y="0"/>
                      </a:lnTo>
                      <a:lnTo>
                        <a:pt x="0" y="0"/>
                      </a:lnTo>
                      <a:lnTo>
                        <a:pt x="1" y="0"/>
                      </a:lnTo>
                      <a:lnTo>
                        <a:pt x="1"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90" name="Freeform 1263">
                  <a:extLst>
                    <a:ext uri="{FF2B5EF4-FFF2-40B4-BE49-F238E27FC236}">
                      <a16:creationId xmlns:a16="http://schemas.microsoft.com/office/drawing/2014/main" id="{97BA2BB4-204E-40B8-A4DD-0BE1705384CB}"/>
                    </a:ext>
                  </a:extLst>
                </p:cNvPr>
                <p:cNvSpPr>
                  <a:spLocks/>
                </p:cNvSpPr>
                <p:nvPr/>
              </p:nvSpPr>
              <p:spPr bwMode="auto">
                <a:xfrm>
                  <a:off x="6446" y="606"/>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91" name="Rectangle 1264">
                  <a:extLst>
                    <a:ext uri="{FF2B5EF4-FFF2-40B4-BE49-F238E27FC236}">
                      <a16:creationId xmlns:a16="http://schemas.microsoft.com/office/drawing/2014/main" id="{D8174DB5-1EDB-4A69-859B-7E4390765A44}"/>
                    </a:ext>
                  </a:extLst>
                </p:cNvPr>
                <p:cNvSpPr>
                  <a:spLocks noChangeArrowheads="1"/>
                </p:cNvSpPr>
                <p:nvPr/>
              </p:nvSpPr>
              <p:spPr bwMode="auto">
                <a:xfrm>
                  <a:off x="6446" y="606"/>
                  <a:ext cx="1" cy="1"/>
                </a:xfrm>
                <a:prstGeom prst="rect">
                  <a:avLst/>
                </a:prstGeom>
                <a:solidFill>
                  <a:srgbClr val="0101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92" name="Freeform 1265">
                  <a:extLst>
                    <a:ext uri="{FF2B5EF4-FFF2-40B4-BE49-F238E27FC236}">
                      <a16:creationId xmlns:a16="http://schemas.microsoft.com/office/drawing/2014/main" id="{0B80AF22-4B4C-4029-9778-A035EA5733DD}"/>
                    </a:ext>
                  </a:extLst>
                </p:cNvPr>
                <p:cNvSpPr>
                  <a:spLocks/>
                </p:cNvSpPr>
                <p:nvPr/>
              </p:nvSpPr>
              <p:spPr bwMode="auto">
                <a:xfrm>
                  <a:off x="6446" y="603"/>
                  <a:ext cx="1" cy="1"/>
                </a:xfrm>
                <a:custGeom>
                  <a:avLst/>
                  <a:gdLst>
                    <a:gd name="T0" fmla="*/ 0 w 1"/>
                    <a:gd name="T1" fmla="*/ 1 h 1"/>
                    <a:gd name="T2" fmla="*/ 0 w 1"/>
                    <a:gd name="T3" fmla="*/ 1 h 1"/>
                    <a:gd name="T4" fmla="*/ 1 w 1"/>
                    <a:gd name="T5" fmla="*/ 1 h 1"/>
                    <a:gd name="T6" fmla="*/ 1 w 1"/>
                    <a:gd name="T7" fmla="*/ 1 h 1"/>
                    <a:gd name="T8" fmla="*/ 1 w 1"/>
                    <a:gd name="T9" fmla="*/ 0 h 1"/>
                    <a:gd name="T10" fmla="*/ 1 w 1"/>
                    <a:gd name="T11" fmla="*/ 0 h 1"/>
                    <a:gd name="T12" fmla="*/ 1 w 1"/>
                    <a:gd name="T13" fmla="*/ 0 h 1"/>
                    <a:gd name="T14" fmla="*/ 0 w 1"/>
                    <a:gd name="T15" fmla="*/ 1 h 1"/>
                    <a:gd name="T16" fmla="*/ 0 w 1"/>
                    <a:gd name="T17" fmla="*/ 1 h 1"/>
                    <a:gd name="T18" fmla="*/ 0 w 1"/>
                    <a:gd name="T19" fmla="*/ 1 h 1"/>
                    <a:gd name="T20" fmla="*/ 0 w 1"/>
                    <a:gd name="T21"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 h="1">
                      <a:moveTo>
                        <a:pt x="0" y="1"/>
                      </a:moveTo>
                      <a:lnTo>
                        <a:pt x="0" y="1"/>
                      </a:lnTo>
                      <a:lnTo>
                        <a:pt x="1" y="1"/>
                      </a:lnTo>
                      <a:lnTo>
                        <a:pt x="1" y="1"/>
                      </a:lnTo>
                      <a:lnTo>
                        <a:pt x="1" y="0"/>
                      </a:lnTo>
                      <a:lnTo>
                        <a:pt x="1" y="0"/>
                      </a:lnTo>
                      <a:lnTo>
                        <a:pt x="1" y="0"/>
                      </a:lnTo>
                      <a:lnTo>
                        <a:pt x="0" y="1"/>
                      </a:lnTo>
                      <a:lnTo>
                        <a:pt x="0" y="1"/>
                      </a:lnTo>
                      <a:lnTo>
                        <a:pt x="0" y="1"/>
                      </a:lnTo>
                      <a:lnTo>
                        <a:pt x="0" y="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93" name="Freeform 1266">
                  <a:extLst>
                    <a:ext uri="{FF2B5EF4-FFF2-40B4-BE49-F238E27FC236}">
                      <a16:creationId xmlns:a16="http://schemas.microsoft.com/office/drawing/2014/main" id="{DBB32137-64B1-4D34-AFB1-50AA86F61E0A}"/>
                    </a:ext>
                  </a:extLst>
                </p:cNvPr>
                <p:cNvSpPr>
                  <a:spLocks/>
                </p:cNvSpPr>
                <p:nvPr/>
              </p:nvSpPr>
              <p:spPr bwMode="auto">
                <a:xfrm>
                  <a:off x="6446" y="604"/>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94" name="Rectangle 1267">
                  <a:extLst>
                    <a:ext uri="{FF2B5EF4-FFF2-40B4-BE49-F238E27FC236}">
                      <a16:creationId xmlns:a16="http://schemas.microsoft.com/office/drawing/2014/main" id="{1E607841-16F5-4D3E-885F-929B8121733C}"/>
                    </a:ext>
                  </a:extLst>
                </p:cNvPr>
                <p:cNvSpPr>
                  <a:spLocks noChangeArrowheads="1"/>
                </p:cNvSpPr>
                <p:nvPr/>
              </p:nvSpPr>
              <p:spPr bwMode="auto">
                <a:xfrm>
                  <a:off x="6446" y="604"/>
                  <a:ext cx="1" cy="1"/>
                </a:xfrm>
                <a:prstGeom prst="rect">
                  <a:avLst/>
                </a:prstGeom>
                <a:solidFill>
                  <a:srgbClr val="0101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95" name="Freeform 1268">
                  <a:extLst>
                    <a:ext uri="{FF2B5EF4-FFF2-40B4-BE49-F238E27FC236}">
                      <a16:creationId xmlns:a16="http://schemas.microsoft.com/office/drawing/2014/main" id="{D39C8284-0B26-4CAE-9278-83640050B0D2}"/>
                    </a:ext>
                  </a:extLst>
                </p:cNvPr>
                <p:cNvSpPr>
                  <a:spLocks/>
                </p:cNvSpPr>
                <p:nvPr/>
              </p:nvSpPr>
              <p:spPr bwMode="auto">
                <a:xfrm>
                  <a:off x="6444" y="591"/>
                  <a:ext cx="0" cy="1"/>
                </a:xfrm>
                <a:custGeom>
                  <a:avLst/>
                  <a:gdLst>
                    <a:gd name="T0" fmla="*/ 1 h 1"/>
                    <a:gd name="T1" fmla="*/ 1 h 1"/>
                    <a:gd name="T2" fmla="*/ 1 h 1"/>
                    <a:gd name="T3" fmla="*/ 1 h 1"/>
                    <a:gd name="T4" fmla="*/ 0 h 1"/>
                    <a:gd name="T5" fmla="*/ 0 h 1"/>
                    <a:gd name="T6" fmla="*/ 1 h 1"/>
                    <a:gd name="T7" fmla="*/ 1 h 1"/>
                    <a:gd name="T8" fmla="*/ 1 h 1"/>
                    <a:gd name="T9" fmla="*/ 1 h 1"/>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1">
                      <a:moveTo>
                        <a:pt x="0" y="1"/>
                      </a:moveTo>
                      <a:lnTo>
                        <a:pt x="0" y="1"/>
                      </a:lnTo>
                      <a:lnTo>
                        <a:pt x="0" y="1"/>
                      </a:lnTo>
                      <a:lnTo>
                        <a:pt x="0" y="1"/>
                      </a:lnTo>
                      <a:lnTo>
                        <a:pt x="0" y="0"/>
                      </a:lnTo>
                      <a:lnTo>
                        <a:pt x="0" y="0"/>
                      </a:lnTo>
                      <a:lnTo>
                        <a:pt x="0" y="1"/>
                      </a:lnTo>
                      <a:lnTo>
                        <a:pt x="0" y="1"/>
                      </a:lnTo>
                      <a:lnTo>
                        <a:pt x="0" y="1"/>
                      </a:lnTo>
                      <a:lnTo>
                        <a:pt x="0" y="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96" name="Freeform 1269">
                  <a:extLst>
                    <a:ext uri="{FF2B5EF4-FFF2-40B4-BE49-F238E27FC236}">
                      <a16:creationId xmlns:a16="http://schemas.microsoft.com/office/drawing/2014/main" id="{4F7CD1A9-DA28-4046-AB0E-B427F1D2B16C}"/>
                    </a:ext>
                  </a:extLst>
                </p:cNvPr>
                <p:cNvSpPr>
                  <a:spLocks/>
                </p:cNvSpPr>
                <p:nvPr/>
              </p:nvSpPr>
              <p:spPr bwMode="auto">
                <a:xfrm>
                  <a:off x="6489" y="635"/>
                  <a:ext cx="2" cy="0"/>
                </a:xfrm>
                <a:custGeom>
                  <a:avLst/>
                  <a:gdLst>
                    <a:gd name="T0" fmla="*/ 2 w 2"/>
                    <a:gd name="T1" fmla="*/ 2 w 2"/>
                    <a:gd name="T2" fmla="*/ 0 w 2"/>
                    <a:gd name="T3" fmla="*/ 0 w 2"/>
                    <a:gd name="T4" fmla="*/ 2 w 2"/>
                    <a:gd name="T5" fmla="*/ 2 w 2"/>
                  </a:gdLst>
                  <a:ahLst/>
                  <a:cxnLst>
                    <a:cxn ang="0">
                      <a:pos x="T0" y="0"/>
                    </a:cxn>
                    <a:cxn ang="0">
                      <a:pos x="T1" y="0"/>
                    </a:cxn>
                    <a:cxn ang="0">
                      <a:pos x="T2" y="0"/>
                    </a:cxn>
                    <a:cxn ang="0">
                      <a:pos x="T3" y="0"/>
                    </a:cxn>
                    <a:cxn ang="0">
                      <a:pos x="T4" y="0"/>
                    </a:cxn>
                    <a:cxn ang="0">
                      <a:pos x="T5" y="0"/>
                    </a:cxn>
                  </a:cxnLst>
                  <a:rect l="0" t="0" r="r" b="b"/>
                  <a:pathLst>
                    <a:path w="2">
                      <a:moveTo>
                        <a:pt x="2" y="0"/>
                      </a:moveTo>
                      <a:lnTo>
                        <a:pt x="2" y="0"/>
                      </a:lnTo>
                      <a:lnTo>
                        <a:pt x="0" y="0"/>
                      </a:lnTo>
                      <a:lnTo>
                        <a:pt x="0" y="0"/>
                      </a:lnTo>
                      <a:lnTo>
                        <a:pt x="2" y="0"/>
                      </a:lnTo>
                      <a:lnTo>
                        <a:pt x="2"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97" name="Freeform 1270">
                  <a:extLst>
                    <a:ext uri="{FF2B5EF4-FFF2-40B4-BE49-F238E27FC236}">
                      <a16:creationId xmlns:a16="http://schemas.microsoft.com/office/drawing/2014/main" id="{AD59C623-C096-4A01-B6CA-6DBA8136FAA0}"/>
                    </a:ext>
                  </a:extLst>
                </p:cNvPr>
                <p:cNvSpPr>
                  <a:spLocks/>
                </p:cNvSpPr>
                <p:nvPr/>
              </p:nvSpPr>
              <p:spPr bwMode="auto">
                <a:xfrm>
                  <a:off x="6473" y="658"/>
                  <a:ext cx="1" cy="1"/>
                </a:xfrm>
                <a:custGeom>
                  <a:avLst/>
                  <a:gdLst>
                    <a:gd name="T0" fmla="*/ 0 w 1"/>
                    <a:gd name="T1" fmla="*/ 1 h 1"/>
                    <a:gd name="T2" fmla="*/ 0 w 1"/>
                    <a:gd name="T3" fmla="*/ 1 h 1"/>
                    <a:gd name="T4" fmla="*/ 0 w 1"/>
                    <a:gd name="T5" fmla="*/ 1 h 1"/>
                    <a:gd name="T6" fmla="*/ 1 w 1"/>
                    <a:gd name="T7" fmla="*/ 0 h 1"/>
                    <a:gd name="T8" fmla="*/ 1 w 1"/>
                    <a:gd name="T9" fmla="*/ 0 h 1"/>
                    <a:gd name="T10" fmla="*/ 0 w 1"/>
                    <a:gd name="T11" fmla="*/ 1 h 1"/>
                    <a:gd name="T12" fmla="*/ 0 w 1"/>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1" h="1">
                      <a:moveTo>
                        <a:pt x="0" y="1"/>
                      </a:moveTo>
                      <a:lnTo>
                        <a:pt x="0" y="1"/>
                      </a:lnTo>
                      <a:lnTo>
                        <a:pt x="0" y="1"/>
                      </a:lnTo>
                      <a:lnTo>
                        <a:pt x="1" y="0"/>
                      </a:lnTo>
                      <a:lnTo>
                        <a:pt x="1" y="0"/>
                      </a:lnTo>
                      <a:lnTo>
                        <a:pt x="0" y="1"/>
                      </a:lnTo>
                      <a:lnTo>
                        <a:pt x="0" y="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98" name="Freeform 1271">
                  <a:extLst>
                    <a:ext uri="{FF2B5EF4-FFF2-40B4-BE49-F238E27FC236}">
                      <a16:creationId xmlns:a16="http://schemas.microsoft.com/office/drawing/2014/main" id="{CC2BC1FD-CC06-40FA-AEE7-BCDAB28F6300}"/>
                    </a:ext>
                  </a:extLst>
                </p:cNvPr>
                <p:cNvSpPr>
                  <a:spLocks/>
                </p:cNvSpPr>
                <p:nvPr/>
              </p:nvSpPr>
              <p:spPr bwMode="auto">
                <a:xfrm>
                  <a:off x="6464" y="656"/>
                  <a:ext cx="0" cy="2"/>
                </a:xfrm>
                <a:custGeom>
                  <a:avLst/>
                  <a:gdLst>
                    <a:gd name="T0" fmla="*/ 2 h 2"/>
                    <a:gd name="T1" fmla="*/ 2 h 2"/>
                    <a:gd name="T2" fmla="*/ 0 h 2"/>
                    <a:gd name="T3" fmla="*/ 0 h 2"/>
                    <a:gd name="T4" fmla="*/ 2 h 2"/>
                    <a:gd name="T5" fmla="*/ 2 h 2"/>
                  </a:gdLst>
                  <a:ahLst/>
                  <a:cxnLst>
                    <a:cxn ang="0">
                      <a:pos x="0" y="T0"/>
                    </a:cxn>
                    <a:cxn ang="0">
                      <a:pos x="0" y="T1"/>
                    </a:cxn>
                    <a:cxn ang="0">
                      <a:pos x="0" y="T2"/>
                    </a:cxn>
                    <a:cxn ang="0">
                      <a:pos x="0" y="T3"/>
                    </a:cxn>
                    <a:cxn ang="0">
                      <a:pos x="0" y="T4"/>
                    </a:cxn>
                    <a:cxn ang="0">
                      <a:pos x="0" y="T5"/>
                    </a:cxn>
                  </a:cxnLst>
                  <a:rect l="0" t="0" r="r" b="b"/>
                  <a:pathLst>
                    <a:path h="2">
                      <a:moveTo>
                        <a:pt x="0" y="2"/>
                      </a:moveTo>
                      <a:lnTo>
                        <a:pt x="0" y="2"/>
                      </a:lnTo>
                      <a:lnTo>
                        <a:pt x="0" y="0"/>
                      </a:lnTo>
                      <a:lnTo>
                        <a:pt x="0" y="0"/>
                      </a:lnTo>
                      <a:lnTo>
                        <a:pt x="0" y="2"/>
                      </a:lnTo>
                      <a:lnTo>
                        <a:pt x="0" y="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99" name="Freeform 1272">
                  <a:extLst>
                    <a:ext uri="{FF2B5EF4-FFF2-40B4-BE49-F238E27FC236}">
                      <a16:creationId xmlns:a16="http://schemas.microsoft.com/office/drawing/2014/main" id="{73DA1816-EE03-4149-A8E0-2AFA68930E01}"/>
                    </a:ext>
                  </a:extLst>
                </p:cNvPr>
                <p:cNvSpPr>
                  <a:spLocks/>
                </p:cNvSpPr>
                <p:nvPr/>
              </p:nvSpPr>
              <p:spPr bwMode="auto">
                <a:xfrm>
                  <a:off x="6453" y="636"/>
                  <a:ext cx="2" cy="0"/>
                </a:xfrm>
                <a:custGeom>
                  <a:avLst/>
                  <a:gdLst>
                    <a:gd name="T0" fmla="*/ 2 w 2"/>
                    <a:gd name="T1" fmla="*/ 2 w 2"/>
                    <a:gd name="T2" fmla="*/ 0 w 2"/>
                    <a:gd name="T3" fmla="*/ 0 w 2"/>
                    <a:gd name="T4" fmla="*/ 0 w 2"/>
                    <a:gd name="T5" fmla="*/ 2 w 2"/>
                    <a:gd name="T6" fmla="*/ 2 w 2"/>
                    <a:gd name="T7" fmla="*/ 2 w 2"/>
                    <a:gd name="T8" fmla="*/ 2 w 2"/>
                  </a:gdLst>
                  <a:ahLst/>
                  <a:cxnLst>
                    <a:cxn ang="0">
                      <a:pos x="T0" y="0"/>
                    </a:cxn>
                    <a:cxn ang="0">
                      <a:pos x="T1" y="0"/>
                    </a:cxn>
                    <a:cxn ang="0">
                      <a:pos x="T2" y="0"/>
                    </a:cxn>
                    <a:cxn ang="0">
                      <a:pos x="T3" y="0"/>
                    </a:cxn>
                    <a:cxn ang="0">
                      <a:pos x="T4" y="0"/>
                    </a:cxn>
                    <a:cxn ang="0">
                      <a:pos x="T5" y="0"/>
                    </a:cxn>
                    <a:cxn ang="0">
                      <a:pos x="T6" y="0"/>
                    </a:cxn>
                    <a:cxn ang="0">
                      <a:pos x="T7" y="0"/>
                    </a:cxn>
                    <a:cxn ang="0">
                      <a:pos x="T8" y="0"/>
                    </a:cxn>
                  </a:cxnLst>
                  <a:rect l="0" t="0" r="r" b="b"/>
                  <a:pathLst>
                    <a:path w="2">
                      <a:moveTo>
                        <a:pt x="2" y="0"/>
                      </a:moveTo>
                      <a:lnTo>
                        <a:pt x="2" y="0"/>
                      </a:lnTo>
                      <a:lnTo>
                        <a:pt x="0" y="0"/>
                      </a:lnTo>
                      <a:lnTo>
                        <a:pt x="0" y="0"/>
                      </a:lnTo>
                      <a:lnTo>
                        <a:pt x="0" y="0"/>
                      </a:lnTo>
                      <a:lnTo>
                        <a:pt x="2" y="0"/>
                      </a:lnTo>
                      <a:lnTo>
                        <a:pt x="2" y="0"/>
                      </a:lnTo>
                      <a:lnTo>
                        <a:pt x="2" y="0"/>
                      </a:lnTo>
                      <a:lnTo>
                        <a:pt x="2"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00" name="Freeform 1273">
                  <a:extLst>
                    <a:ext uri="{FF2B5EF4-FFF2-40B4-BE49-F238E27FC236}">
                      <a16:creationId xmlns:a16="http://schemas.microsoft.com/office/drawing/2014/main" id="{7D4F67A0-BF1A-4EDC-B285-F561BEC4DA27}"/>
                    </a:ext>
                  </a:extLst>
                </p:cNvPr>
                <p:cNvSpPr>
                  <a:spLocks/>
                </p:cNvSpPr>
                <p:nvPr/>
              </p:nvSpPr>
              <p:spPr bwMode="auto">
                <a:xfrm>
                  <a:off x="6474" y="658"/>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01" name="Freeform 1274">
                  <a:extLst>
                    <a:ext uri="{FF2B5EF4-FFF2-40B4-BE49-F238E27FC236}">
                      <a16:creationId xmlns:a16="http://schemas.microsoft.com/office/drawing/2014/main" id="{F8F9A4EB-95B5-49A9-86DC-DC01D04A18DA}"/>
                    </a:ext>
                  </a:extLst>
                </p:cNvPr>
                <p:cNvSpPr>
                  <a:spLocks/>
                </p:cNvSpPr>
                <p:nvPr/>
              </p:nvSpPr>
              <p:spPr bwMode="auto">
                <a:xfrm>
                  <a:off x="6489" y="635"/>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02" name="Freeform 1275">
                  <a:extLst>
                    <a:ext uri="{FF2B5EF4-FFF2-40B4-BE49-F238E27FC236}">
                      <a16:creationId xmlns:a16="http://schemas.microsoft.com/office/drawing/2014/main" id="{E54D604C-BAB4-480E-9421-F25FBF7150E1}"/>
                    </a:ext>
                  </a:extLst>
                </p:cNvPr>
                <p:cNvSpPr>
                  <a:spLocks/>
                </p:cNvSpPr>
                <p:nvPr/>
              </p:nvSpPr>
              <p:spPr bwMode="auto">
                <a:xfrm>
                  <a:off x="6460" y="651"/>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03" name="Freeform 1276">
                  <a:extLst>
                    <a:ext uri="{FF2B5EF4-FFF2-40B4-BE49-F238E27FC236}">
                      <a16:creationId xmlns:a16="http://schemas.microsoft.com/office/drawing/2014/main" id="{7A2CAD18-8779-4BA2-9203-996F6E2D4610}"/>
                    </a:ext>
                  </a:extLst>
                </p:cNvPr>
                <p:cNvSpPr>
                  <a:spLocks/>
                </p:cNvSpPr>
                <p:nvPr/>
              </p:nvSpPr>
              <p:spPr bwMode="auto">
                <a:xfrm>
                  <a:off x="6484" y="649"/>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04" name="Freeform 1277">
                  <a:extLst>
                    <a:ext uri="{FF2B5EF4-FFF2-40B4-BE49-F238E27FC236}">
                      <a16:creationId xmlns:a16="http://schemas.microsoft.com/office/drawing/2014/main" id="{A88CD603-AAE6-4F72-8EDA-BC9FDDB30ED8}"/>
                    </a:ext>
                  </a:extLst>
                </p:cNvPr>
                <p:cNvSpPr>
                  <a:spLocks/>
                </p:cNvSpPr>
                <p:nvPr/>
              </p:nvSpPr>
              <p:spPr bwMode="auto">
                <a:xfrm>
                  <a:off x="6493" y="627"/>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05" name="Freeform 1278">
                  <a:extLst>
                    <a:ext uri="{FF2B5EF4-FFF2-40B4-BE49-F238E27FC236}">
                      <a16:creationId xmlns:a16="http://schemas.microsoft.com/office/drawing/2014/main" id="{34E39E30-A180-4928-AE31-C32093F8BE58}"/>
                    </a:ext>
                  </a:extLst>
                </p:cNvPr>
                <p:cNvSpPr>
                  <a:spLocks/>
                </p:cNvSpPr>
                <p:nvPr/>
              </p:nvSpPr>
              <p:spPr bwMode="auto">
                <a:xfrm>
                  <a:off x="6507" y="619"/>
                  <a:ext cx="0" cy="1"/>
                </a:xfrm>
                <a:custGeom>
                  <a:avLst/>
                  <a:gdLst>
                    <a:gd name="T0" fmla="*/ 1 h 1"/>
                    <a:gd name="T1" fmla="*/ 1 h 1"/>
                    <a:gd name="T2" fmla="*/ 0 h 1"/>
                    <a:gd name="T3" fmla="*/ 0 h 1"/>
                    <a:gd name="T4" fmla="*/ 1 h 1"/>
                    <a:gd name="T5" fmla="*/ 1 h 1"/>
                  </a:gdLst>
                  <a:ahLst/>
                  <a:cxnLst>
                    <a:cxn ang="0">
                      <a:pos x="0" y="T0"/>
                    </a:cxn>
                    <a:cxn ang="0">
                      <a:pos x="0" y="T1"/>
                    </a:cxn>
                    <a:cxn ang="0">
                      <a:pos x="0" y="T2"/>
                    </a:cxn>
                    <a:cxn ang="0">
                      <a:pos x="0" y="T3"/>
                    </a:cxn>
                    <a:cxn ang="0">
                      <a:pos x="0" y="T4"/>
                    </a:cxn>
                    <a:cxn ang="0">
                      <a:pos x="0" y="T5"/>
                    </a:cxn>
                  </a:cxnLst>
                  <a:rect l="0" t="0" r="r" b="b"/>
                  <a:pathLst>
                    <a:path h="1">
                      <a:moveTo>
                        <a:pt x="0" y="1"/>
                      </a:moveTo>
                      <a:lnTo>
                        <a:pt x="0" y="1"/>
                      </a:lnTo>
                      <a:lnTo>
                        <a:pt x="0" y="0"/>
                      </a:lnTo>
                      <a:lnTo>
                        <a:pt x="0" y="0"/>
                      </a:lnTo>
                      <a:lnTo>
                        <a:pt x="0" y="1"/>
                      </a:lnTo>
                      <a:lnTo>
                        <a:pt x="0" y="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06" name="Freeform 1279">
                  <a:extLst>
                    <a:ext uri="{FF2B5EF4-FFF2-40B4-BE49-F238E27FC236}">
                      <a16:creationId xmlns:a16="http://schemas.microsoft.com/office/drawing/2014/main" id="{455969A4-2EDE-42E9-84A3-B3348416C4EC}"/>
                    </a:ext>
                  </a:extLst>
                </p:cNvPr>
                <p:cNvSpPr>
                  <a:spLocks/>
                </p:cNvSpPr>
                <p:nvPr/>
              </p:nvSpPr>
              <p:spPr bwMode="auto">
                <a:xfrm>
                  <a:off x="6484" y="655"/>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07" name="Freeform 1280">
                  <a:extLst>
                    <a:ext uri="{FF2B5EF4-FFF2-40B4-BE49-F238E27FC236}">
                      <a16:creationId xmlns:a16="http://schemas.microsoft.com/office/drawing/2014/main" id="{DC6D7274-5EDC-47E5-BCC4-183160384821}"/>
                    </a:ext>
                  </a:extLst>
                </p:cNvPr>
                <p:cNvSpPr>
                  <a:spLocks/>
                </p:cNvSpPr>
                <p:nvPr/>
              </p:nvSpPr>
              <p:spPr bwMode="auto">
                <a:xfrm>
                  <a:off x="6449" y="601"/>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08" name="Freeform 1281">
                  <a:extLst>
                    <a:ext uri="{FF2B5EF4-FFF2-40B4-BE49-F238E27FC236}">
                      <a16:creationId xmlns:a16="http://schemas.microsoft.com/office/drawing/2014/main" id="{1162C04C-F782-408A-89E8-E04F4B2895EE}"/>
                    </a:ext>
                  </a:extLst>
                </p:cNvPr>
                <p:cNvSpPr>
                  <a:spLocks/>
                </p:cNvSpPr>
                <p:nvPr/>
              </p:nvSpPr>
              <p:spPr bwMode="auto">
                <a:xfrm>
                  <a:off x="6455" y="597"/>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09" name="Freeform 1282">
                  <a:extLst>
                    <a:ext uri="{FF2B5EF4-FFF2-40B4-BE49-F238E27FC236}">
                      <a16:creationId xmlns:a16="http://schemas.microsoft.com/office/drawing/2014/main" id="{4D007D71-E043-4BAA-BE23-C10114C64406}"/>
                    </a:ext>
                  </a:extLst>
                </p:cNvPr>
                <p:cNvSpPr>
                  <a:spLocks/>
                </p:cNvSpPr>
                <p:nvPr/>
              </p:nvSpPr>
              <p:spPr bwMode="auto">
                <a:xfrm>
                  <a:off x="6453" y="603"/>
                  <a:ext cx="2" cy="0"/>
                </a:xfrm>
                <a:custGeom>
                  <a:avLst/>
                  <a:gdLst>
                    <a:gd name="T0" fmla="*/ 0 w 2"/>
                    <a:gd name="T1" fmla="*/ 0 w 2"/>
                    <a:gd name="T2" fmla="*/ 2 w 2"/>
                    <a:gd name="T3" fmla="*/ 2 w 2"/>
                    <a:gd name="T4" fmla="*/ 0 w 2"/>
                    <a:gd name="T5" fmla="*/ 0 w 2"/>
                  </a:gdLst>
                  <a:ahLst/>
                  <a:cxnLst>
                    <a:cxn ang="0">
                      <a:pos x="T0" y="0"/>
                    </a:cxn>
                    <a:cxn ang="0">
                      <a:pos x="T1" y="0"/>
                    </a:cxn>
                    <a:cxn ang="0">
                      <a:pos x="T2" y="0"/>
                    </a:cxn>
                    <a:cxn ang="0">
                      <a:pos x="T3" y="0"/>
                    </a:cxn>
                    <a:cxn ang="0">
                      <a:pos x="T4" y="0"/>
                    </a:cxn>
                    <a:cxn ang="0">
                      <a:pos x="T5" y="0"/>
                    </a:cxn>
                  </a:cxnLst>
                  <a:rect l="0" t="0" r="r" b="b"/>
                  <a:pathLst>
                    <a:path w="2">
                      <a:moveTo>
                        <a:pt x="0" y="0"/>
                      </a:moveTo>
                      <a:lnTo>
                        <a:pt x="0" y="0"/>
                      </a:lnTo>
                      <a:lnTo>
                        <a:pt x="2" y="0"/>
                      </a:lnTo>
                      <a:lnTo>
                        <a:pt x="2"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10" name="Freeform 1283">
                  <a:extLst>
                    <a:ext uri="{FF2B5EF4-FFF2-40B4-BE49-F238E27FC236}">
                      <a16:creationId xmlns:a16="http://schemas.microsoft.com/office/drawing/2014/main" id="{5573A51B-2A84-4D9B-BF4D-634AB17DA0B7}"/>
                    </a:ext>
                  </a:extLst>
                </p:cNvPr>
                <p:cNvSpPr>
                  <a:spLocks/>
                </p:cNvSpPr>
                <p:nvPr/>
              </p:nvSpPr>
              <p:spPr bwMode="auto">
                <a:xfrm>
                  <a:off x="6453" y="641"/>
                  <a:ext cx="2" cy="3"/>
                </a:xfrm>
                <a:custGeom>
                  <a:avLst/>
                  <a:gdLst>
                    <a:gd name="T0" fmla="*/ 2 w 2"/>
                    <a:gd name="T1" fmla="*/ 0 h 3"/>
                    <a:gd name="T2" fmla="*/ 2 w 2"/>
                    <a:gd name="T3" fmla="*/ 0 h 3"/>
                    <a:gd name="T4" fmla="*/ 2 w 2"/>
                    <a:gd name="T5" fmla="*/ 0 h 3"/>
                    <a:gd name="T6" fmla="*/ 2 w 2"/>
                    <a:gd name="T7" fmla="*/ 0 h 3"/>
                    <a:gd name="T8" fmla="*/ 0 w 2"/>
                    <a:gd name="T9" fmla="*/ 3 h 3"/>
                    <a:gd name="T10" fmla="*/ 2 w 2"/>
                    <a:gd name="T11" fmla="*/ 0 h 3"/>
                    <a:gd name="T12" fmla="*/ 2 w 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2" y="0"/>
                      </a:moveTo>
                      <a:lnTo>
                        <a:pt x="2" y="0"/>
                      </a:lnTo>
                      <a:lnTo>
                        <a:pt x="2" y="0"/>
                      </a:lnTo>
                      <a:lnTo>
                        <a:pt x="2" y="0"/>
                      </a:lnTo>
                      <a:lnTo>
                        <a:pt x="0" y="3"/>
                      </a:lnTo>
                      <a:lnTo>
                        <a:pt x="2" y="0"/>
                      </a:lnTo>
                      <a:lnTo>
                        <a:pt x="2"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11" name="Freeform 1284">
                  <a:extLst>
                    <a:ext uri="{FF2B5EF4-FFF2-40B4-BE49-F238E27FC236}">
                      <a16:creationId xmlns:a16="http://schemas.microsoft.com/office/drawing/2014/main" id="{AEE92F92-A2E9-41B7-90EB-CC8BE9BA5C5C}"/>
                    </a:ext>
                  </a:extLst>
                </p:cNvPr>
                <p:cNvSpPr>
                  <a:spLocks/>
                </p:cNvSpPr>
                <p:nvPr/>
              </p:nvSpPr>
              <p:spPr bwMode="auto">
                <a:xfrm>
                  <a:off x="6460" y="651"/>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12" name="Freeform 1285">
                  <a:extLst>
                    <a:ext uri="{FF2B5EF4-FFF2-40B4-BE49-F238E27FC236}">
                      <a16:creationId xmlns:a16="http://schemas.microsoft.com/office/drawing/2014/main" id="{8F7EC003-F706-4D5D-B9A9-D443C504B0EC}"/>
                    </a:ext>
                  </a:extLst>
                </p:cNvPr>
                <p:cNvSpPr>
                  <a:spLocks/>
                </p:cNvSpPr>
                <p:nvPr/>
              </p:nvSpPr>
              <p:spPr bwMode="auto">
                <a:xfrm>
                  <a:off x="6462" y="656"/>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13" name="Freeform 1286">
                  <a:extLst>
                    <a:ext uri="{FF2B5EF4-FFF2-40B4-BE49-F238E27FC236}">
                      <a16:creationId xmlns:a16="http://schemas.microsoft.com/office/drawing/2014/main" id="{410609B7-8BF3-4536-9A77-F212F8E1BF15}"/>
                    </a:ext>
                  </a:extLst>
                </p:cNvPr>
                <p:cNvSpPr>
                  <a:spLocks/>
                </p:cNvSpPr>
                <p:nvPr/>
              </p:nvSpPr>
              <p:spPr bwMode="auto">
                <a:xfrm>
                  <a:off x="6460" y="650"/>
                  <a:ext cx="1" cy="1"/>
                </a:xfrm>
                <a:custGeom>
                  <a:avLst/>
                  <a:gdLst>
                    <a:gd name="T0" fmla="*/ 1 w 1"/>
                    <a:gd name="T1" fmla="*/ 0 h 1"/>
                    <a:gd name="T2" fmla="*/ 1 w 1"/>
                    <a:gd name="T3" fmla="*/ 0 h 1"/>
                    <a:gd name="T4" fmla="*/ 0 w 1"/>
                    <a:gd name="T5" fmla="*/ 1 h 1"/>
                    <a:gd name="T6" fmla="*/ 0 w 1"/>
                    <a:gd name="T7" fmla="*/ 1 h 1"/>
                    <a:gd name="T8" fmla="*/ 1 w 1"/>
                    <a:gd name="T9" fmla="*/ 0 h 1"/>
                    <a:gd name="T10" fmla="*/ 1 w 1"/>
                    <a:gd name="T11" fmla="*/ 0 h 1"/>
                  </a:gdLst>
                  <a:ahLst/>
                  <a:cxnLst>
                    <a:cxn ang="0">
                      <a:pos x="T0" y="T1"/>
                    </a:cxn>
                    <a:cxn ang="0">
                      <a:pos x="T2" y="T3"/>
                    </a:cxn>
                    <a:cxn ang="0">
                      <a:pos x="T4" y="T5"/>
                    </a:cxn>
                    <a:cxn ang="0">
                      <a:pos x="T6" y="T7"/>
                    </a:cxn>
                    <a:cxn ang="0">
                      <a:pos x="T8" y="T9"/>
                    </a:cxn>
                    <a:cxn ang="0">
                      <a:pos x="T10" y="T11"/>
                    </a:cxn>
                  </a:cxnLst>
                  <a:rect l="0" t="0" r="r" b="b"/>
                  <a:pathLst>
                    <a:path w="1" h="1">
                      <a:moveTo>
                        <a:pt x="1" y="0"/>
                      </a:moveTo>
                      <a:lnTo>
                        <a:pt x="1" y="0"/>
                      </a:lnTo>
                      <a:lnTo>
                        <a:pt x="0" y="1"/>
                      </a:lnTo>
                      <a:lnTo>
                        <a:pt x="0" y="1"/>
                      </a:lnTo>
                      <a:lnTo>
                        <a:pt x="1" y="0"/>
                      </a:lnTo>
                      <a:lnTo>
                        <a:pt x="1"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14" name="Freeform 1287">
                  <a:extLst>
                    <a:ext uri="{FF2B5EF4-FFF2-40B4-BE49-F238E27FC236}">
                      <a16:creationId xmlns:a16="http://schemas.microsoft.com/office/drawing/2014/main" id="{101CE7CD-978C-4C05-A296-9CE01E74BB6D}"/>
                    </a:ext>
                  </a:extLst>
                </p:cNvPr>
                <p:cNvSpPr>
                  <a:spLocks/>
                </p:cNvSpPr>
                <p:nvPr/>
              </p:nvSpPr>
              <p:spPr bwMode="auto">
                <a:xfrm>
                  <a:off x="6449" y="601"/>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15" name="Rectangle 1288">
                  <a:extLst>
                    <a:ext uri="{FF2B5EF4-FFF2-40B4-BE49-F238E27FC236}">
                      <a16:creationId xmlns:a16="http://schemas.microsoft.com/office/drawing/2014/main" id="{93349092-4550-4CCD-A702-342385C6D5CC}"/>
                    </a:ext>
                  </a:extLst>
                </p:cNvPr>
                <p:cNvSpPr>
                  <a:spLocks noChangeArrowheads="1"/>
                </p:cNvSpPr>
                <p:nvPr/>
              </p:nvSpPr>
              <p:spPr bwMode="auto">
                <a:xfrm>
                  <a:off x="6451" y="627"/>
                  <a:ext cx="1" cy="1"/>
                </a:xfrm>
                <a:prstGeom prst="rect">
                  <a:avLst/>
                </a:prstGeom>
                <a:solidFill>
                  <a:srgbClr val="0101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16" name="Freeform 1289">
                  <a:extLst>
                    <a:ext uri="{FF2B5EF4-FFF2-40B4-BE49-F238E27FC236}">
                      <a16:creationId xmlns:a16="http://schemas.microsoft.com/office/drawing/2014/main" id="{0DAA9096-984F-4B34-B0AA-F6E9BC4FAE74}"/>
                    </a:ext>
                  </a:extLst>
                </p:cNvPr>
                <p:cNvSpPr>
                  <a:spLocks/>
                </p:cNvSpPr>
                <p:nvPr/>
              </p:nvSpPr>
              <p:spPr bwMode="auto">
                <a:xfrm>
                  <a:off x="6449" y="624"/>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17" name="Rectangle 1290">
                  <a:extLst>
                    <a:ext uri="{FF2B5EF4-FFF2-40B4-BE49-F238E27FC236}">
                      <a16:creationId xmlns:a16="http://schemas.microsoft.com/office/drawing/2014/main" id="{5CDD751D-2242-4D12-A551-3A6573510D77}"/>
                    </a:ext>
                  </a:extLst>
                </p:cNvPr>
                <p:cNvSpPr>
                  <a:spLocks noChangeArrowheads="1"/>
                </p:cNvSpPr>
                <p:nvPr/>
              </p:nvSpPr>
              <p:spPr bwMode="auto">
                <a:xfrm>
                  <a:off x="6449" y="626"/>
                  <a:ext cx="1" cy="1"/>
                </a:xfrm>
                <a:prstGeom prst="rect">
                  <a:avLst/>
                </a:prstGeom>
                <a:solidFill>
                  <a:srgbClr val="0101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18" name="Rectangle 1291">
                  <a:extLst>
                    <a:ext uri="{FF2B5EF4-FFF2-40B4-BE49-F238E27FC236}">
                      <a16:creationId xmlns:a16="http://schemas.microsoft.com/office/drawing/2014/main" id="{B8C414E7-1310-4C91-8156-B757DC1B1D3B}"/>
                    </a:ext>
                  </a:extLst>
                </p:cNvPr>
                <p:cNvSpPr>
                  <a:spLocks noChangeArrowheads="1"/>
                </p:cNvSpPr>
                <p:nvPr/>
              </p:nvSpPr>
              <p:spPr bwMode="auto">
                <a:xfrm>
                  <a:off x="6484" y="660"/>
                  <a:ext cx="1" cy="1"/>
                </a:xfrm>
                <a:prstGeom prst="rect">
                  <a:avLst/>
                </a:prstGeom>
                <a:solidFill>
                  <a:srgbClr val="0101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19" name="Freeform 1292">
                  <a:extLst>
                    <a:ext uri="{FF2B5EF4-FFF2-40B4-BE49-F238E27FC236}">
                      <a16:creationId xmlns:a16="http://schemas.microsoft.com/office/drawing/2014/main" id="{D499F3EC-3821-4D7B-8BCD-B9138C0D30E5}"/>
                    </a:ext>
                  </a:extLst>
                </p:cNvPr>
                <p:cNvSpPr>
                  <a:spLocks/>
                </p:cNvSpPr>
                <p:nvPr/>
              </p:nvSpPr>
              <p:spPr bwMode="auto">
                <a:xfrm>
                  <a:off x="6483" y="660"/>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20" name="Freeform 1293">
                  <a:extLst>
                    <a:ext uri="{FF2B5EF4-FFF2-40B4-BE49-F238E27FC236}">
                      <a16:creationId xmlns:a16="http://schemas.microsoft.com/office/drawing/2014/main" id="{50F1B84B-58A6-4C9E-92FE-2B1497433BBF}"/>
                    </a:ext>
                  </a:extLst>
                </p:cNvPr>
                <p:cNvSpPr>
                  <a:spLocks/>
                </p:cNvSpPr>
                <p:nvPr/>
              </p:nvSpPr>
              <p:spPr bwMode="auto">
                <a:xfrm>
                  <a:off x="6447" y="617"/>
                  <a:ext cx="1" cy="0"/>
                </a:xfrm>
                <a:custGeom>
                  <a:avLst/>
                  <a:gdLst>
                    <a:gd name="T0" fmla="*/ 0 w 1"/>
                    <a:gd name="T1" fmla="*/ 0 w 1"/>
                    <a:gd name="T2" fmla="*/ 1 w 1"/>
                    <a:gd name="T3" fmla="*/ 1 w 1"/>
                    <a:gd name="T4" fmla="*/ 0 w 1"/>
                    <a:gd name="T5" fmla="*/ 0 w 1"/>
                  </a:gdLst>
                  <a:ahLst/>
                  <a:cxnLst>
                    <a:cxn ang="0">
                      <a:pos x="T0" y="0"/>
                    </a:cxn>
                    <a:cxn ang="0">
                      <a:pos x="T1" y="0"/>
                    </a:cxn>
                    <a:cxn ang="0">
                      <a:pos x="T2" y="0"/>
                    </a:cxn>
                    <a:cxn ang="0">
                      <a:pos x="T3" y="0"/>
                    </a:cxn>
                    <a:cxn ang="0">
                      <a:pos x="T4" y="0"/>
                    </a:cxn>
                    <a:cxn ang="0">
                      <a:pos x="T5" y="0"/>
                    </a:cxn>
                  </a:cxnLst>
                  <a:rect l="0" t="0" r="r" b="b"/>
                  <a:pathLst>
                    <a:path w="1">
                      <a:moveTo>
                        <a:pt x="0" y="0"/>
                      </a:moveTo>
                      <a:lnTo>
                        <a:pt x="0" y="0"/>
                      </a:lnTo>
                      <a:lnTo>
                        <a:pt x="1" y="0"/>
                      </a:lnTo>
                      <a:lnTo>
                        <a:pt x="1"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21" name="Freeform 1294">
                  <a:extLst>
                    <a:ext uri="{FF2B5EF4-FFF2-40B4-BE49-F238E27FC236}">
                      <a16:creationId xmlns:a16="http://schemas.microsoft.com/office/drawing/2014/main" id="{710598FB-7A4A-4F13-BCFB-F2C5E39D580D}"/>
                    </a:ext>
                  </a:extLst>
                </p:cNvPr>
                <p:cNvSpPr>
                  <a:spLocks/>
                </p:cNvSpPr>
                <p:nvPr/>
              </p:nvSpPr>
              <p:spPr bwMode="auto">
                <a:xfrm>
                  <a:off x="6457" y="647"/>
                  <a:ext cx="1" cy="0"/>
                </a:xfrm>
                <a:custGeom>
                  <a:avLst/>
                  <a:gdLst>
                    <a:gd name="T0" fmla="*/ 1 w 1"/>
                    <a:gd name="T1" fmla="*/ 1 w 1"/>
                    <a:gd name="T2" fmla="*/ 0 w 1"/>
                    <a:gd name="T3" fmla="*/ 0 w 1"/>
                    <a:gd name="T4" fmla="*/ 1 w 1"/>
                    <a:gd name="T5" fmla="*/ 1 w 1"/>
                  </a:gdLst>
                  <a:ahLst/>
                  <a:cxnLst>
                    <a:cxn ang="0">
                      <a:pos x="T0" y="0"/>
                    </a:cxn>
                    <a:cxn ang="0">
                      <a:pos x="T1" y="0"/>
                    </a:cxn>
                    <a:cxn ang="0">
                      <a:pos x="T2" y="0"/>
                    </a:cxn>
                    <a:cxn ang="0">
                      <a:pos x="T3" y="0"/>
                    </a:cxn>
                    <a:cxn ang="0">
                      <a:pos x="T4" y="0"/>
                    </a:cxn>
                    <a:cxn ang="0">
                      <a:pos x="T5" y="0"/>
                    </a:cxn>
                  </a:cxnLst>
                  <a:rect l="0" t="0" r="r" b="b"/>
                  <a:pathLst>
                    <a:path w="1">
                      <a:moveTo>
                        <a:pt x="1" y="0"/>
                      </a:moveTo>
                      <a:lnTo>
                        <a:pt x="1" y="0"/>
                      </a:lnTo>
                      <a:lnTo>
                        <a:pt x="0" y="0"/>
                      </a:lnTo>
                      <a:lnTo>
                        <a:pt x="0" y="0"/>
                      </a:lnTo>
                      <a:lnTo>
                        <a:pt x="1" y="0"/>
                      </a:lnTo>
                      <a:lnTo>
                        <a:pt x="1"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22" name="Freeform 1295">
                  <a:extLst>
                    <a:ext uri="{FF2B5EF4-FFF2-40B4-BE49-F238E27FC236}">
                      <a16:creationId xmlns:a16="http://schemas.microsoft.com/office/drawing/2014/main" id="{068AE877-F1C9-4651-8E89-3811F4027A2D}"/>
                    </a:ext>
                  </a:extLst>
                </p:cNvPr>
                <p:cNvSpPr>
                  <a:spLocks/>
                </p:cNvSpPr>
                <p:nvPr/>
              </p:nvSpPr>
              <p:spPr bwMode="auto">
                <a:xfrm>
                  <a:off x="6453" y="640"/>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23" name="Freeform 1296">
                  <a:extLst>
                    <a:ext uri="{FF2B5EF4-FFF2-40B4-BE49-F238E27FC236}">
                      <a16:creationId xmlns:a16="http://schemas.microsoft.com/office/drawing/2014/main" id="{A6AF14A2-6EA4-49EB-AD93-4E06E0251BBF}"/>
                    </a:ext>
                  </a:extLst>
                </p:cNvPr>
                <p:cNvSpPr>
                  <a:spLocks/>
                </p:cNvSpPr>
                <p:nvPr/>
              </p:nvSpPr>
              <p:spPr bwMode="auto">
                <a:xfrm>
                  <a:off x="6453" y="638"/>
                  <a:ext cx="2" cy="0"/>
                </a:xfrm>
                <a:custGeom>
                  <a:avLst/>
                  <a:gdLst>
                    <a:gd name="T0" fmla="*/ 2 w 2"/>
                    <a:gd name="T1" fmla="*/ 2 w 2"/>
                    <a:gd name="T2" fmla="*/ 0 w 2"/>
                    <a:gd name="T3" fmla="*/ 0 w 2"/>
                    <a:gd name="T4" fmla="*/ 2 w 2"/>
                    <a:gd name="T5" fmla="*/ 2 w 2"/>
                  </a:gdLst>
                  <a:ahLst/>
                  <a:cxnLst>
                    <a:cxn ang="0">
                      <a:pos x="T0" y="0"/>
                    </a:cxn>
                    <a:cxn ang="0">
                      <a:pos x="T1" y="0"/>
                    </a:cxn>
                    <a:cxn ang="0">
                      <a:pos x="T2" y="0"/>
                    </a:cxn>
                    <a:cxn ang="0">
                      <a:pos x="T3" y="0"/>
                    </a:cxn>
                    <a:cxn ang="0">
                      <a:pos x="T4" y="0"/>
                    </a:cxn>
                    <a:cxn ang="0">
                      <a:pos x="T5" y="0"/>
                    </a:cxn>
                  </a:cxnLst>
                  <a:rect l="0" t="0" r="r" b="b"/>
                  <a:pathLst>
                    <a:path w="2">
                      <a:moveTo>
                        <a:pt x="2" y="0"/>
                      </a:moveTo>
                      <a:lnTo>
                        <a:pt x="2" y="0"/>
                      </a:lnTo>
                      <a:lnTo>
                        <a:pt x="0" y="0"/>
                      </a:lnTo>
                      <a:lnTo>
                        <a:pt x="0" y="0"/>
                      </a:lnTo>
                      <a:lnTo>
                        <a:pt x="2" y="0"/>
                      </a:lnTo>
                      <a:lnTo>
                        <a:pt x="2"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24" name="Freeform 1297">
                  <a:extLst>
                    <a:ext uri="{FF2B5EF4-FFF2-40B4-BE49-F238E27FC236}">
                      <a16:creationId xmlns:a16="http://schemas.microsoft.com/office/drawing/2014/main" id="{D1436E72-B183-4118-8ECC-776A97C80A8E}"/>
                    </a:ext>
                  </a:extLst>
                </p:cNvPr>
                <p:cNvSpPr>
                  <a:spLocks/>
                </p:cNvSpPr>
                <p:nvPr/>
              </p:nvSpPr>
              <p:spPr bwMode="auto">
                <a:xfrm>
                  <a:off x="6491" y="628"/>
                  <a:ext cx="0" cy="1"/>
                </a:xfrm>
                <a:custGeom>
                  <a:avLst/>
                  <a:gdLst>
                    <a:gd name="T0" fmla="*/ 1 h 1"/>
                    <a:gd name="T1" fmla="*/ 1 h 1"/>
                    <a:gd name="T2" fmla="*/ 0 h 1"/>
                    <a:gd name="T3" fmla="*/ 0 h 1"/>
                    <a:gd name="T4" fmla="*/ 1 h 1"/>
                    <a:gd name="T5" fmla="*/ 1 h 1"/>
                  </a:gdLst>
                  <a:ahLst/>
                  <a:cxnLst>
                    <a:cxn ang="0">
                      <a:pos x="0" y="T0"/>
                    </a:cxn>
                    <a:cxn ang="0">
                      <a:pos x="0" y="T1"/>
                    </a:cxn>
                    <a:cxn ang="0">
                      <a:pos x="0" y="T2"/>
                    </a:cxn>
                    <a:cxn ang="0">
                      <a:pos x="0" y="T3"/>
                    </a:cxn>
                    <a:cxn ang="0">
                      <a:pos x="0" y="T4"/>
                    </a:cxn>
                    <a:cxn ang="0">
                      <a:pos x="0" y="T5"/>
                    </a:cxn>
                  </a:cxnLst>
                  <a:rect l="0" t="0" r="r" b="b"/>
                  <a:pathLst>
                    <a:path h="1">
                      <a:moveTo>
                        <a:pt x="0" y="1"/>
                      </a:moveTo>
                      <a:lnTo>
                        <a:pt x="0" y="1"/>
                      </a:lnTo>
                      <a:lnTo>
                        <a:pt x="0" y="0"/>
                      </a:lnTo>
                      <a:lnTo>
                        <a:pt x="0" y="0"/>
                      </a:lnTo>
                      <a:lnTo>
                        <a:pt x="0" y="1"/>
                      </a:lnTo>
                      <a:lnTo>
                        <a:pt x="0" y="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25" name="Freeform 1298">
                  <a:extLst>
                    <a:ext uri="{FF2B5EF4-FFF2-40B4-BE49-F238E27FC236}">
                      <a16:creationId xmlns:a16="http://schemas.microsoft.com/office/drawing/2014/main" id="{DE7C7654-6E5B-46BB-99FE-00EF9EFBE6E0}"/>
                    </a:ext>
                  </a:extLst>
                </p:cNvPr>
                <p:cNvSpPr>
                  <a:spLocks/>
                </p:cNvSpPr>
                <p:nvPr/>
              </p:nvSpPr>
              <p:spPr bwMode="auto">
                <a:xfrm>
                  <a:off x="6452" y="599"/>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26" name="Freeform 1299">
                  <a:extLst>
                    <a:ext uri="{FF2B5EF4-FFF2-40B4-BE49-F238E27FC236}">
                      <a16:creationId xmlns:a16="http://schemas.microsoft.com/office/drawing/2014/main" id="{5421CC33-79C6-42B3-B4FA-068CF1D05EA5}"/>
                    </a:ext>
                  </a:extLst>
                </p:cNvPr>
                <p:cNvSpPr>
                  <a:spLocks/>
                </p:cNvSpPr>
                <p:nvPr/>
              </p:nvSpPr>
              <p:spPr bwMode="auto">
                <a:xfrm>
                  <a:off x="6489" y="635"/>
                  <a:ext cx="2" cy="0"/>
                </a:xfrm>
                <a:custGeom>
                  <a:avLst/>
                  <a:gdLst>
                    <a:gd name="T0" fmla="*/ 2 w 2"/>
                    <a:gd name="T1" fmla="*/ 2 w 2"/>
                    <a:gd name="T2" fmla="*/ 0 w 2"/>
                    <a:gd name="T3" fmla="*/ 0 w 2"/>
                    <a:gd name="T4" fmla="*/ 2 w 2"/>
                    <a:gd name="T5" fmla="*/ 2 w 2"/>
                  </a:gdLst>
                  <a:ahLst/>
                  <a:cxnLst>
                    <a:cxn ang="0">
                      <a:pos x="T0" y="0"/>
                    </a:cxn>
                    <a:cxn ang="0">
                      <a:pos x="T1" y="0"/>
                    </a:cxn>
                    <a:cxn ang="0">
                      <a:pos x="T2" y="0"/>
                    </a:cxn>
                    <a:cxn ang="0">
                      <a:pos x="T3" y="0"/>
                    </a:cxn>
                    <a:cxn ang="0">
                      <a:pos x="T4" y="0"/>
                    </a:cxn>
                    <a:cxn ang="0">
                      <a:pos x="T5" y="0"/>
                    </a:cxn>
                  </a:cxnLst>
                  <a:rect l="0" t="0" r="r" b="b"/>
                  <a:pathLst>
                    <a:path w="2">
                      <a:moveTo>
                        <a:pt x="2" y="0"/>
                      </a:moveTo>
                      <a:lnTo>
                        <a:pt x="2" y="0"/>
                      </a:lnTo>
                      <a:lnTo>
                        <a:pt x="0" y="0"/>
                      </a:lnTo>
                      <a:lnTo>
                        <a:pt x="0" y="0"/>
                      </a:lnTo>
                      <a:lnTo>
                        <a:pt x="2" y="0"/>
                      </a:lnTo>
                      <a:lnTo>
                        <a:pt x="2"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27" name="Freeform 1300">
                  <a:extLst>
                    <a:ext uri="{FF2B5EF4-FFF2-40B4-BE49-F238E27FC236}">
                      <a16:creationId xmlns:a16="http://schemas.microsoft.com/office/drawing/2014/main" id="{5E8C29A2-332F-48D6-81E3-81089BB7D4E9}"/>
                    </a:ext>
                  </a:extLst>
                </p:cNvPr>
                <p:cNvSpPr>
                  <a:spLocks/>
                </p:cNvSpPr>
                <p:nvPr/>
              </p:nvSpPr>
              <p:spPr bwMode="auto">
                <a:xfrm>
                  <a:off x="6488" y="644"/>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28" name="Freeform 1301">
                  <a:extLst>
                    <a:ext uri="{FF2B5EF4-FFF2-40B4-BE49-F238E27FC236}">
                      <a16:creationId xmlns:a16="http://schemas.microsoft.com/office/drawing/2014/main" id="{3B62D46D-E242-4E05-B5FF-0DCF370FDE20}"/>
                    </a:ext>
                  </a:extLst>
                </p:cNvPr>
                <p:cNvSpPr>
                  <a:spLocks/>
                </p:cNvSpPr>
                <p:nvPr/>
              </p:nvSpPr>
              <p:spPr bwMode="auto">
                <a:xfrm>
                  <a:off x="6487" y="645"/>
                  <a:ext cx="1" cy="0"/>
                </a:xfrm>
                <a:custGeom>
                  <a:avLst/>
                  <a:gdLst>
                    <a:gd name="T0" fmla="*/ 0 w 1"/>
                    <a:gd name="T1" fmla="*/ 0 w 1"/>
                    <a:gd name="T2" fmla="*/ 1 w 1"/>
                    <a:gd name="T3" fmla="*/ 1 w 1"/>
                    <a:gd name="T4" fmla="*/ 0 w 1"/>
                    <a:gd name="T5" fmla="*/ 0 w 1"/>
                  </a:gdLst>
                  <a:ahLst/>
                  <a:cxnLst>
                    <a:cxn ang="0">
                      <a:pos x="T0" y="0"/>
                    </a:cxn>
                    <a:cxn ang="0">
                      <a:pos x="T1" y="0"/>
                    </a:cxn>
                    <a:cxn ang="0">
                      <a:pos x="T2" y="0"/>
                    </a:cxn>
                    <a:cxn ang="0">
                      <a:pos x="T3" y="0"/>
                    </a:cxn>
                    <a:cxn ang="0">
                      <a:pos x="T4" y="0"/>
                    </a:cxn>
                    <a:cxn ang="0">
                      <a:pos x="T5" y="0"/>
                    </a:cxn>
                  </a:cxnLst>
                  <a:rect l="0" t="0" r="r" b="b"/>
                  <a:pathLst>
                    <a:path w="1">
                      <a:moveTo>
                        <a:pt x="0" y="0"/>
                      </a:moveTo>
                      <a:lnTo>
                        <a:pt x="0" y="0"/>
                      </a:lnTo>
                      <a:lnTo>
                        <a:pt x="1" y="0"/>
                      </a:lnTo>
                      <a:lnTo>
                        <a:pt x="1"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29" name="Freeform 1302">
                  <a:extLst>
                    <a:ext uri="{FF2B5EF4-FFF2-40B4-BE49-F238E27FC236}">
                      <a16:creationId xmlns:a16="http://schemas.microsoft.com/office/drawing/2014/main" id="{4CFF94F5-3DBA-4FD5-B036-E71279703FAC}"/>
                    </a:ext>
                  </a:extLst>
                </p:cNvPr>
                <p:cNvSpPr>
                  <a:spLocks/>
                </p:cNvSpPr>
                <p:nvPr/>
              </p:nvSpPr>
              <p:spPr bwMode="auto">
                <a:xfrm>
                  <a:off x="6447" y="605"/>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30" name="Freeform 1303">
                  <a:extLst>
                    <a:ext uri="{FF2B5EF4-FFF2-40B4-BE49-F238E27FC236}">
                      <a16:creationId xmlns:a16="http://schemas.microsoft.com/office/drawing/2014/main" id="{7A61DEEF-E246-4ED8-82B8-C819DDC85408}"/>
                    </a:ext>
                  </a:extLst>
                </p:cNvPr>
                <p:cNvSpPr>
                  <a:spLocks/>
                </p:cNvSpPr>
                <p:nvPr/>
              </p:nvSpPr>
              <p:spPr bwMode="auto">
                <a:xfrm>
                  <a:off x="6447" y="610"/>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31" name="Freeform 1304">
                  <a:extLst>
                    <a:ext uri="{FF2B5EF4-FFF2-40B4-BE49-F238E27FC236}">
                      <a16:creationId xmlns:a16="http://schemas.microsoft.com/office/drawing/2014/main" id="{F00029F1-A536-4A22-A58A-A49F78E21B9A}"/>
                    </a:ext>
                  </a:extLst>
                </p:cNvPr>
                <p:cNvSpPr>
                  <a:spLocks/>
                </p:cNvSpPr>
                <p:nvPr/>
              </p:nvSpPr>
              <p:spPr bwMode="auto">
                <a:xfrm>
                  <a:off x="6448" y="603"/>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32" name="Rectangle 1305">
                  <a:extLst>
                    <a:ext uri="{FF2B5EF4-FFF2-40B4-BE49-F238E27FC236}">
                      <a16:creationId xmlns:a16="http://schemas.microsoft.com/office/drawing/2014/main" id="{AEBB6E90-57DA-4FEB-93DE-EEFD76348D43}"/>
                    </a:ext>
                  </a:extLst>
                </p:cNvPr>
                <p:cNvSpPr>
                  <a:spLocks noChangeArrowheads="1"/>
                </p:cNvSpPr>
                <p:nvPr/>
              </p:nvSpPr>
              <p:spPr bwMode="auto">
                <a:xfrm>
                  <a:off x="6502" y="623"/>
                  <a:ext cx="1" cy="1"/>
                </a:xfrm>
                <a:prstGeom prst="rect">
                  <a:avLst/>
                </a:prstGeom>
                <a:solidFill>
                  <a:srgbClr val="0101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33" name="Freeform 1306">
                  <a:extLst>
                    <a:ext uri="{FF2B5EF4-FFF2-40B4-BE49-F238E27FC236}">
                      <a16:creationId xmlns:a16="http://schemas.microsoft.com/office/drawing/2014/main" id="{F9A214F0-B6C4-4A60-ABFD-5F15BF9BB689}"/>
                    </a:ext>
                  </a:extLst>
                </p:cNvPr>
                <p:cNvSpPr>
                  <a:spLocks/>
                </p:cNvSpPr>
                <p:nvPr/>
              </p:nvSpPr>
              <p:spPr bwMode="auto">
                <a:xfrm>
                  <a:off x="6448" y="603"/>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34" name="Freeform 1307">
                  <a:extLst>
                    <a:ext uri="{FF2B5EF4-FFF2-40B4-BE49-F238E27FC236}">
                      <a16:creationId xmlns:a16="http://schemas.microsoft.com/office/drawing/2014/main" id="{909B2BB6-FF71-4EB6-8B65-AC2F4C209AD6}"/>
                    </a:ext>
                  </a:extLst>
                </p:cNvPr>
                <p:cNvSpPr>
                  <a:spLocks/>
                </p:cNvSpPr>
                <p:nvPr/>
              </p:nvSpPr>
              <p:spPr bwMode="auto">
                <a:xfrm>
                  <a:off x="6448" y="603"/>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35" name="Freeform 1308">
                  <a:extLst>
                    <a:ext uri="{FF2B5EF4-FFF2-40B4-BE49-F238E27FC236}">
                      <a16:creationId xmlns:a16="http://schemas.microsoft.com/office/drawing/2014/main" id="{5D8B662A-C085-4BF2-963B-B0A150143201}"/>
                    </a:ext>
                  </a:extLst>
                </p:cNvPr>
                <p:cNvSpPr>
                  <a:spLocks/>
                </p:cNvSpPr>
                <p:nvPr/>
              </p:nvSpPr>
              <p:spPr bwMode="auto">
                <a:xfrm>
                  <a:off x="6447" y="603"/>
                  <a:ext cx="1" cy="0"/>
                </a:xfrm>
                <a:custGeom>
                  <a:avLst/>
                  <a:gdLst>
                    <a:gd name="T0" fmla="*/ 1 w 1"/>
                    <a:gd name="T1" fmla="*/ 1 w 1"/>
                    <a:gd name="T2" fmla="*/ 0 w 1"/>
                    <a:gd name="T3" fmla="*/ 0 w 1"/>
                    <a:gd name="T4" fmla="*/ 1 w 1"/>
                    <a:gd name="T5" fmla="*/ 1 w 1"/>
                  </a:gdLst>
                  <a:ahLst/>
                  <a:cxnLst>
                    <a:cxn ang="0">
                      <a:pos x="T0" y="0"/>
                    </a:cxn>
                    <a:cxn ang="0">
                      <a:pos x="T1" y="0"/>
                    </a:cxn>
                    <a:cxn ang="0">
                      <a:pos x="T2" y="0"/>
                    </a:cxn>
                    <a:cxn ang="0">
                      <a:pos x="T3" y="0"/>
                    </a:cxn>
                    <a:cxn ang="0">
                      <a:pos x="T4" y="0"/>
                    </a:cxn>
                    <a:cxn ang="0">
                      <a:pos x="T5" y="0"/>
                    </a:cxn>
                  </a:cxnLst>
                  <a:rect l="0" t="0" r="r" b="b"/>
                  <a:pathLst>
                    <a:path w="1">
                      <a:moveTo>
                        <a:pt x="1" y="0"/>
                      </a:moveTo>
                      <a:lnTo>
                        <a:pt x="1" y="0"/>
                      </a:lnTo>
                      <a:lnTo>
                        <a:pt x="0" y="0"/>
                      </a:lnTo>
                      <a:lnTo>
                        <a:pt x="0" y="0"/>
                      </a:lnTo>
                      <a:lnTo>
                        <a:pt x="1" y="0"/>
                      </a:lnTo>
                      <a:lnTo>
                        <a:pt x="1"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36" name="Freeform 1309">
                  <a:extLst>
                    <a:ext uri="{FF2B5EF4-FFF2-40B4-BE49-F238E27FC236}">
                      <a16:creationId xmlns:a16="http://schemas.microsoft.com/office/drawing/2014/main" id="{5F0086EF-C769-4D16-8ACD-CB8983B29922}"/>
                    </a:ext>
                  </a:extLst>
                </p:cNvPr>
                <p:cNvSpPr>
                  <a:spLocks/>
                </p:cNvSpPr>
                <p:nvPr/>
              </p:nvSpPr>
              <p:spPr bwMode="auto">
                <a:xfrm>
                  <a:off x="6448" y="613"/>
                  <a:ext cx="1" cy="1"/>
                </a:xfrm>
                <a:custGeom>
                  <a:avLst/>
                  <a:gdLst>
                    <a:gd name="T0" fmla="*/ 1 w 1"/>
                    <a:gd name="T1" fmla="*/ 0 h 1"/>
                    <a:gd name="T2" fmla="*/ 1 w 1"/>
                    <a:gd name="T3" fmla="*/ 0 h 1"/>
                    <a:gd name="T4" fmla="*/ 0 w 1"/>
                    <a:gd name="T5" fmla="*/ 1 h 1"/>
                    <a:gd name="T6" fmla="*/ 0 w 1"/>
                    <a:gd name="T7" fmla="*/ 1 h 1"/>
                    <a:gd name="T8" fmla="*/ 1 w 1"/>
                    <a:gd name="T9" fmla="*/ 0 h 1"/>
                    <a:gd name="T10" fmla="*/ 1 w 1"/>
                    <a:gd name="T11" fmla="*/ 0 h 1"/>
                    <a:gd name="T12" fmla="*/ 1 w 1"/>
                    <a:gd name="T13" fmla="*/ 0 h 1"/>
                    <a:gd name="T14" fmla="*/ 1 w 1"/>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1">
                      <a:moveTo>
                        <a:pt x="1" y="0"/>
                      </a:moveTo>
                      <a:lnTo>
                        <a:pt x="1" y="0"/>
                      </a:lnTo>
                      <a:lnTo>
                        <a:pt x="0" y="1"/>
                      </a:lnTo>
                      <a:lnTo>
                        <a:pt x="0" y="1"/>
                      </a:lnTo>
                      <a:lnTo>
                        <a:pt x="1" y="0"/>
                      </a:lnTo>
                      <a:lnTo>
                        <a:pt x="1" y="0"/>
                      </a:lnTo>
                      <a:lnTo>
                        <a:pt x="1" y="0"/>
                      </a:lnTo>
                      <a:lnTo>
                        <a:pt x="1"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37" name="Freeform 1310">
                  <a:extLst>
                    <a:ext uri="{FF2B5EF4-FFF2-40B4-BE49-F238E27FC236}">
                      <a16:creationId xmlns:a16="http://schemas.microsoft.com/office/drawing/2014/main" id="{8DF861C3-0CAA-4396-8E0E-EF94347780C4}"/>
                    </a:ext>
                  </a:extLst>
                </p:cNvPr>
                <p:cNvSpPr>
                  <a:spLocks/>
                </p:cNvSpPr>
                <p:nvPr/>
              </p:nvSpPr>
              <p:spPr bwMode="auto">
                <a:xfrm>
                  <a:off x="6448" y="623"/>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38" name="Freeform 1311">
                  <a:extLst>
                    <a:ext uri="{FF2B5EF4-FFF2-40B4-BE49-F238E27FC236}">
                      <a16:creationId xmlns:a16="http://schemas.microsoft.com/office/drawing/2014/main" id="{16D8E15C-F13C-46F4-8D12-74ED79A90A03}"/>
                    </a:ext>
                  </a:extLst>
                </p:cNvPr>
                <p:cNvSpPr>
                  <a:spLocks/>
                </p:cNvSpPr>
                <p:nvPr/>
              </p:nvSpPr>
              <p:spPr bwMode="auto">
                <a:xfrm>
                  <a:off x="6448" y="622"/>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39" name="Freeform 1312">
                  <a:extLst>
                    <a:ext uri="{FF2B5EF4-FFF2-40B4-BE49-F238E27FC236}">
                      <a16:creationId xmlns:a16="http://schemas.microsoft.com/office/drawing/2014/main" id="{D0C5EFDB-14FD-40E7-A001-B5E2CD4A2A8C}"/>
                    </a:ext>
                  </a:extLst>
                </p:cNvPr>
                <p:cNvSpPr>
                  <a:spLocks/>
                </p:cNvSpPr>
                <p:nvPr/>
              </p:nvSpPr>
              <p:spPr bwMode="auto">
                <a:xfrm>
                  <a:off x="6449" y="624"/>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40" name="Freeform 1313">
                  <a:extLst>
                    <a:ext uri="{FF2B5EF4-FFF2-40B4-BE49-F238E27FC236}">
                      <a16:creationId xmlns:a16="http://schemas.microsoft.com/office/drawing/2014/main" id="{9D00666A-73A8-4E51-9B99-D220E4733706}"/>
                    </a:ext>
                  </a:extLst>
                </p:cNvPr>
                <p:cNvSpPr>
                  <a:spLocks/>
                </p:cNvSpPr>
                <p:nvPr/>
              </p:nvSpPr>
              <p:spPr bwMode="auto">
                <a:xfrm>
                  <a:off x="6447" y="614"/>
                  <a:ext cx="1" cy="0"/>
                </a:xfrm>
                <a:custGeom>
                  <a:avLst/>
                  <a:gdLst>
                    <a:gd name="T0" fmla="*/ 1 w 1"/>
                    <a:gd name="T1" fmla="*/ 1 w 1"/>
                    <a:gd name="T2" fmla="*/ 1 w 1"/>
                    <a:gd name="T3" fmla="*/ 1 w 1"/>
                    <a:gd name="T4" fmla="*/ 0 w 1"/>
                    <a:gd name="T5" fmla="*/ 0 w 1"/>
                    <a:gd name="T6" fmla="*/ 1 w 1"/>
                    <a:gd name="T7" fmla="*/ 1 w 1"/>
                    <a:gd name="T8" fmla="*/ 1 w 1"/>
                    <a:gd name="T9" fmla="*/ 1 w 1"/>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1">
                      <a:moveTo>
                        <a:pt x="1" y="0"/>
                      </a:moveTo>
                      <a:lnTo>
                        <a:pt x="1" y="0"/>
                      </a:lnTo>
                      <a:lnTo>
                        <a:pt x="1" y="0"/>
                      </a:lnTo>
                      <a:lnTo>
                        <a:pt x="1" y="0"/>
                      </a:lnTo>
                      <a:lnTo>
                        <a:pt x="0" y="0"/>
                      </a:lnTo>
                      <a:lnTo>
                        <a:pt x="0" y="0"/>
                      </a:lnTo>
                      <a:lnTo>
                        <a:pt x="1" y="0"/>
                      </a:lnTo>
                      <a:lnTo>
                        <a:pt x="1" y="0"/>
                      </a:lnTo>
                      <a:lnTo>
                        <a:pt x="1" y="0"/>
                      </a:lnTo>
                      <a:lnTo>
                        <a:pt x="1"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41" name="Freeform 1314">
                  <a:extLst>
                    <a:ext uri="{FF2B5EF4-FFF2-40B4-BE49-F238E27FC236}">
                      <a16:creationId xmlns:a16="http://schemas.microsoft.com/office/drawing/2014/main" id="{CC46D221-B077-4797-A1F1-B5970B02DC06}"/>
                    </a:ext>
                  </a:extLst>
                </p:cNvPr>
                <p:cNvSpPr>
                  <a:spLocks/>
                </p:cNvSpPr>
                <p:nvPr/>
              </p:nvSpPr>
              <p:spPr bwMode="auto">
                <a:xfrm>
                  <a:off x="6491" y="635"/>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42" name="Freeform 1315">
                  <a:extLst>
                    <a:ext uri="{FF2B5EF4-FFF2-40B4-BE49-F238E27FC236}">
                      <a16:creationId xmlns:a16="http://schemas.microsoft.com/office/drawing/2014/main" id="{AB9AF7D4-0713-4F1A-9C9C-D75E3A42E6C1}"/>
                    </a:ext>
                  </a:extLst>
                </p:cNvPr>
                <p:cNvSpPr>
                  <a:spLocks/>
                </p:cNvSpPr>
                <p:nvPr/>
              </p:nvSpPr>
              <p:spPr bwMode="auto">
                <a:xfrm>
                  <a:off x="6451" y="599"/>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43" name="Rectangle 1316">
                  <a:extLst>
                    <a:ext uri="{FF2B5EF4-FFF2-40B4-BE49-F238E27FC236}">
                      <a16:creationId xmlns:a16="http://schemas.microsoft.com/office/drawing/2014/main" id="{62D2C6DF-82B6-45B6-9E6E-B5C06F3912D9}"/>
                    </a:ext>
                  </a:extLst>
                </p:cNvPr>
                <p:cNvSpPr>
                  <a:spLocks noChangeArrowheads="1"/>
                </p:cNvSpPr>
                <p:nvPr/>
              </p:nvSpPr>
              <p:spPr bwMode="auto">
                <a:xfrm>
                  <a:off x="6451" y="599"/>
                  <a:ext cx="1" cy="1"/>
                </a:xfrm>
                <a:prstGeom prst="rect">
                  <a:avLst/>
                </a:prstGeom>
                <a:solidFill>
                  <a:srgbClr val="0101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44" name="Freeform 1317">
                  <a:extLst>
                    <a:ext uri="{FF2B5EF4-FFF2-40B4-BE49-F238E27FC236}">
                      <a16:creationId xmlns:a16="http://schemas.microsoft.com/office/drawing/2014/main" id="{21796940-2DB5-4003-AB45-81DACCD211A5}"/>
                    </a:ext>
                  </a:extLst>
                </p:cNvPr>
                <p:cNvSpPr>
                  <a:spLocks/>
                </p:cNvSpPr>
                <p:nvPr/>
              </p:nvSpPr>
              <p:spPr bwMode="auto">
                <a:xfrm>
                  <a:off x="6485" y="649"/>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45" name="Freeform 1318">
                  <a:extLst>
                    <a:ext uri="{FF2B5EF4-FFF2-40B4-BE49-F238E27FC236}">
                      <a16:creationId xmlns:a16="http://schemas.microsoft.com/office/drawing/2014/main" id="{053075C9-F3CC-4523-89D8-B1BFDF1FC946}"/>
                    </a:ext>
                  </a:extLst>
                </p:cNvPr>
                <p:cNvSpPr>
                  <a:spLocks/>
                </p:cNvSpPr>
                <p:nvPr/>
              </p:nvSpPr>
              <p:spPr bwMode="auto">
                <a:xfrm>
                  <a:off x="6464" y="658"/>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46" name="Freeform 1319">
                  <a:extLst>
                    <a:ext uri="{FF2B5EF4-FFF2-40B4-BE49-F238E27FC236}">
                      <a16:creationId xmlns:a16="http://schemas.microsoft.com/office/drawing/2014/main" id="{2267BD11-87C5-4B6C-90D8-B138BCBBD314}"/>
                    </a:ext>
                  </a:extLst>
                </p:cNvPr>
                <p:cNvSpPr>
                  <a:spLocks/>
                </p:cNvSpPr>
                <p:nvPr/>
              </p:nvSpPr>
              <p:spPr bwMode="auto">
                <a:xfrm>
                  <a:off x="6496" y="624"/>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47" name="Freeform 1320">
                  <a:extLst>
                    <a:ext uri="{FF2B5EF4-FFF2-40B4-BE49-F238E27FC236}">
                      <a16:creationId xmlns:a16="http://schemas.microsoft.com/office/drawing/2014/main" id="{D6375401-F58D-42E2-AD95-45C9AB066570}"/>
                    </a:ext>
                  </a:extLst>
                </p:cNvPr>
                <p:cNvSpPr>
                  <a:spLocks/>
                </p:cNvSpPr>
                <p:nvPr/>
              </p:nvSpPr>
              <p:spPr bwMode="auto">
                <a:xfrm>
                  <a:off x="6485" y="654"/>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48" name="Freeform 1321">
                  <a:extLst>
                    <a:ext uri="{FF2B5EF4-FFF2-40B4-BE49-F238E27FC236}">
                      <a16:creationId xmlns:a16="http://schemas.microsoft.com/office/drawing/2014/main" id="{4EC5EB18-1F44-465A-8C29-26A1CAD11C73}"/>
                    </a:ext>
                  </a:extLst>
                </p:cNvPr>
                <p:cNvSpPr>
                  <a:spLocks/>
                </p:cNvSpPr>
                <p:nvPr/>
              </p:nvSpPr>
              <p:spPr bwMode="auto">
                <a:xfrm>
                  <a:off x="6487" y="646"/>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49" name="Freeform 1322">
                  <a:extLst>
                    <a:ext uri="{FF2B5EF4-FFF2-40B4-BE49-F238E27FC236}">
                      <a16:creationId xmlns:a16="http://schemas.microsoft.com/office/drawing/2014/main" id="{57C4F335-AA88-4EA0-BBA0-A5E7A182277C}"/>
                    </a:ext>
                  </a:extLst>
                </p:cNvPr>
                <p:cNvSpPr>
                  <a:spLocks/>
                </p:cNvSpPr>
                <p:nvPr/>
              </p:nvSpPr>
              <p:spPr bwMode="auto">
                <a:xfrm>
                  <a:off x="6475" y="665"/>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50" name="Freeform 1323">
                  <a:extLst>
                    <a:ext uri="{FF2B5EF4-FFF2-40B4-BE49-F238E27FC236}">
                      <a16:creationId xmlns:a16="http://schemas.microsoft.com/office/drawing/2014/main" id="{3ABAA83F-1740-4B20-9CF0-ED0B95C1FBF7}"/>
                    </a:ext>
                  </a:extLst>
                </p:cNvPr>
                <p:cNvSpPr>
                  <a:spLocks/>
                </p:cNvSpPr>
                <p:nvPr/>
              </p:nvSpPr>
              <p:spPr bwMode="auto">
                <a:xfrm>
                  <a:off x="6475" y="665"/>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51" name="Freeform 1324">
                  <a:extLst>
                    <a:ext uri="{FF2B5EF4-FFF2-40B4-BE49-F238E27FC236}">
                      <a16:creationId xmlns:a16="http://schemas.microsoft.com/office/drawing/2014/main" id="{9AFF2FBA-1A2F-4A1D-BEFB-9876113B4B17}"/>
                    </a:ext>
                  </a:extLst>
                </p:cNvPr>
                <p:cNvSpPr>
                  <a:spLocks/>
                </p:cNvSpPr>
                <p:nvPr/>
              </p:nvSpPr>
              <p:spPr bwMode="auto">
                <a:xfrm>
                  <a:off x="6470" y="659"/>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52" name="Freeform 1325">
                  <a:extLst>
                    <a:ext uri="{FF2B5EF4-FFF2-40B4-BE49-F238E27FC236}">
                      <a16:creationId xmlns:a16="http://schemas.microsoft.com/office/drawing/2014/main" id="{BC8E7C29-FA2B-4E39-A69D-7189C3B9CDAF}"/>
                    </a:ext>
                  </a:extLst>
                </p:cNvPr>
                <p:cNvSpPr>
                  <a:spLocks/>
                </p:cNvSpPr>
                <p:nvPr/>
              </p:nvSpPr>
              <p:spPr bwMode="auto">
                <a:xfrm>
                  <a:off x="6447" y="601"/>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53" name="Rectangle 1326">
                  <a:extLst>
                    <a:ext uri="{FF2B5EF4-FFF2-40B4-BE49-F238E27FC236}">
                      <a16:creationId xmlns:a16="http://schemas.microsoft.com/office/drawing/2014/main" id="{67CC0E01-6C87-4419-A7EC-E2DAD302BB6D}"/>
                    </a:ext>
                  </a:extLst>
                </p:cNvPr>
                <p:cNvSpPr>
                  <a:spLocks noChangeArrowheads="1"/>
                </p:cNvSpPr>
                <p:nvPr/>
              </p:nvSpPr>
              <p:spPr bwMode="auto">
                <a:xfrm>
                  <a:off x="6176" y="691"/>
                  <a:ext cx="1" cy="1"/>
                </a:xfrm>
                <a:prstGeom prst="rect">
                  <a:avLst/>
                </a:prstGeom>
                <a:solidFill>
                  <a:srgbClr val="0101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54" name="Rectangle 1327">
                  <a:extLst>
                    <a:ext uri="{FF2B5EF4-FFF2-40B4-BE49-F238E27FC236}">
                      <a16:creationId xmlns:a16="http://schemas.microsoft.com/office/drawing/2014/main" id="{C5E3E6B6-D1D3-4812-956D-A77ECE50BD65}"/>
                    </a:ext>
                  </a:extLst>
                </p:cNvPr>
                <p:cNvSpPr>
                  <a:spLocks noChangeArrowheads="1"/>
                </p:cNvSpPr>
                <p:nvPr/>
              </p:nvSpPr>
              <p:spPr bwMode="auto">
                <a:xfrm>
                  <a:off x="6177" y="691"/>
                  <a:ext cx="1" cy="1"/>
                </a:xfrm>
                <a:prstGeom prst="rect">
                  <a:avLst/>
                </a:prstGeom>
                <a:solidFill>
                  <a:srgbClr val="0101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55" name="Freeform 1328">
                  <a:extLst>
                    <a:ext uri="{FF2B5EF4-FFF2-40B4-BE49-F238E27FC236}">
                      <a16:creationId xmlns:a16="http://schemas.microsoft.com/office/drawing/2014/main" id="{DF75DBBE-5157-40BB-A87A-9AC3417B8CBB}"/>
                    </a:ext>
                  </a:extLst>
                </p:cNvPr>
                <p:cNvSpPr>
                  <a:spLocks/>
                </p:cNvSpPr>
                <p:nvPr/>
              </p:nvSpPr>
              <p:spPr bwMode="auto">
                <a:xfrm>
                  <a:off x="6177" y="691"/>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56" name="Freeform 1329">
                  <a:extLst>
                    <a:ext uri="{FF2B5EF4-FFF2-40B4-BE49-F238E27FC236}">
                      <a16:creationId xmlns:a16="http://schemas.microsoft.com/office/drawing/2014/main" id="{E12FB603-07DB-4CBA-96CB-F7D148B91024}"/>
                    </a:ext>
                  </a:extLst>
                </p:cNvPr>
                <p:cNvSpPr>
                  <a:spLocks/>
                </p:cNvSpPr>
                <p:nvPr/>
              </p:nvSpPr>
              <p:spPr bwMode="auto">
                <a:xfrm>
                  <a:off x="6176" y="689"/>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57" name="Freeform 1330">
                  <a:extLst>
                    <a:ext uri="{FF2B5EF4-FFF2-40B4-BE49-F238E27FC236}">
                      <a16:creationId xmlns:a16="http://schemas.microsoft.com/office/drawing/2014/main" id="{5A052AE9-32C3-4395-BD4E-5FF06422DADF}"/>
                    </a:ext>
                  </a:extLst>
                </p:cNvPr>
                <p:cNvSpPr>
                  <a:spLocks/>
                </p:cNvSpPr>
                <p:nvPr/>
              </p:nvSpPr>
              <p:spPr bwMode="auto">
                <a:xfrm>
                  <a:off x="6174" y="689"/>
                  <a:ext cx="2" cy="0"/>
                </a:xfrm>
                <a:custGeom>
                  <a:avLst/>
                  <a:gdLst>
                    <a:gd name="T0" fmla="*/ 0 w 2"/>
                    <a:gd name="T1" fmla="*/ 0 w 2"/>
                    <a:gd name="T2" fmla="*/ 2 w 2"/>
                    <a:gd name="T3" fmla="*/ 2 w 2"/>
                    <a:gd name="T4" fmla="*/ 0 w 2"/>
                    <a:gd name="T5" fmla="*/ 0 w 2"/>
                  </a:gdLst>
                  <a:ahLst/>
                  <a:cxnLst>
                    <a:cxn ang="0">
                      <a:pos x="T0" y="0"/>
                    </a:cxn>
                    <a:cxn ang="0">
                      <a:pos x="T1" y="0"/>
                    </a:cxn>
                    <a:cxn ang="0">
                      <a:pos x="T2" y="0"/>
                    </a:cxn>
                    <a:cxn ang="0">
                      <a:pos x="T3" y="0"/>
                    </a:cxn>
                    <a:cxn ang="0">
                      <a:pos x="T4" y="0"/>
                    </a:cxn>
                    <a:cxn ang="0">
                      <a:pos x="T5" y="0"/>
                    </a:cxn>
                  </a:cxnLst>
                  <a:rect l="0" t="0" r="r" b="b"/>
                  <a:pathLst>
                    <a:path w="2">
                      <a:moveTo>
                        <a:pt x="0" y="0"/>
                      </a:moveTo>
                      <a:lnTo>
                        <a:pt x="0" y="0"/>
                      </a:lnTo>
                      <a:lnTo>
                        <a:pt x="2" y="0"/>
                      </a:lnTo>
                      <a:lnTo>
                        <a:pt x="2"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58" name="Rectangle 1331">
                  <a:extLst>
                    <a:ext uri="{FF2B5EF4-FFF2-40B4-BE49-F238E27FC236}">
                      <a16:creationId xmlns:a16="http://schemas.microsoft.com/office/drawing/2014/main" id="{C7EC7A65-AA2E-4B21-82FB-96F04241F19C}"/>
                    </a:ext>
                  </a:extLst>
                </p:cNvPr>
                <p:cNvSpPr>
                  <a:spLocks noChangeArrowheads="1"/>
                </p:cNvSpPr>
                <p:nvPr/>
              </p:nvSpPr>
              <p:spPr bwMode="auto">
                <a:xfrm>
                  <a:off x="6174" y="689"/>
                  <a:ext cx="1" cy="1"/>
                </a:xfrm>
                <a:prstGeom prst="rect">
                  <a:avLst/>
                </a:prstGeom>
                <a:solidFill>
                  <a:srgbClr val="0101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59" name="Freeform 1332">
                  <a:extLst>
                    <a:ext uri="{FF2B5EF4-FFF2-40B4-BE49-F238E27FC236}">
                      <a16:creationId xmlns:a16="http://schemas.microsoft.com/office/drawing/2014/main" id="{25D3C035-A676-42E9-B32C-A90110172BB7}"/>
                    </a:ext>
                  </a:extLst>
                </p:cNvPr>
                <p:cNvSpPr>
                  <a:spLocks/>
                </p:cNvSpPr>
                <p:nvPr/>
              </p:nvSpPr>
              <p:spPr bwMode="auto">
                <a:xfrm>
                  <a:off x="6176" y="689"/>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60" name="Freeform 1333">
                  <a:extLst>
                    <a:ext uri="{FF2B5EF4-FFF2-40B4-BE49-F238E27FC236}">
                      <a16:creationId xmlns:a16="http://schemas.microsoft.com/office/drawing/2014/main" id="{FCE5B685-C1DE-4F8C-9C88-8A6162E0BF69}"/>
                    </a:ext>
                  </a:extLst>
                </p:cNvPr>
                <p:cNvSpPr>
                  <a:spLocks/>
                </p:cNvSpPr>
                <p:nvPr/>
              </p:nvSpPr>
              <p:spPr bwMode="auto">
                <a:xfrm>
                  <a:off x="6174" y="691"/>
                  <a:ext cx="0" cy="1"/>
                </a:xfrm>
                <a:custGeom>
                  <a:avLst/>
                  <a:gdLst>
                    <a:gd name="T0" fmla="*/ 1 h 1"/>
                    <a:gd name="T1" fmla="*/ 1 h 1"/>
                    <a:gd name="T2" fmla="*/ 0 h 1"/>
                    <a:gd name="T3" fmla="*/ 1 h 1"/>
                    <a:gd name="T4" fmla="*/ 1 h 1"/>
                    <a:gd name="T5" fmla="*/ 1 h 1"/>
                    <a:gd name="T6" fmla="*/ 1 h 1"/>
                    <a:gd name="T7" fmla="*/ 1 h 1"/>
                    <a:gd name="T8" fmla="*/ 1 h 1"/>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1">
                      <a:moveTo>
                        <a:pt x="0" y="1"/>
                      </a:moveTo>
                      <a:lnTo>
                        <a:pt x="0" y="1"/>
                      </a:lnTo>
                      <a:lnTo>
                        <a:pt x="0" y="0"/>
                      </a:lnTo>
                      <a:lnTo>
                        <a:pt x="0" y="1"/>
                      </a:lnTo>
                      <a:lnTo>
                        <a:pt x="0" y="1"/>
                      </a:lnTo>
                      <a:lnTo>
                        <a:pt x="0" y="1"/>
                      </a:lnTo>
                      <a:lnTo>
                        <a:pt x="0" y="1"/>
                      </a:lnTo>
                      <a:lnTo>
                        <a:pt x="0" y="1"/>
                      </a:lnTo>
                      <a:lnTo>
                        <a:pt x="0" y="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61" name="Freeform 1334">
                  <a:extLst>
                    <a:ext uri="{FF2B5EF4-FFF2-40B4-BE49-F238E27FC236}">
                      <a16:creationId xmlns:a16="http://schemas.microsoft.com/office/drawing/2014/main" id="{3EA734CD-EF9C-497F-BEEA-45A47BB856B8}"/>
                    </a:ext>
                  </a:extLst>
                </p:cNvPr>
                <p:cNvSpPr>
                  <a:spLocks/>
                </p:cNvSpPr>
                <p:nvPr/>
              </p:nvSpPr>
              <p:spPr bwMode="auto">
                <a:xfrm>
                  <a:off x="6177" y="685"/>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62" name="Freeform 1335">
                  <a:extLst>
                    <a:ext uri="{FF2B5EF4-FFF2-40B4-BE49-F238E27FC236}">
                      <a16:creationId xmlns:a16="http://schemas.microsoft.com/office/drawing/2014/main" id="{D174A428-3D48-452C-A3F0-47B9FDBB5802}"/>
                    </a:ext>
                  </a:extLst>
                </p:cNvPr>
                <p:cNvSpPr>
                  <a:spLocks/>
                </p:cNvSpPr>
                <p:nvPr/>
              </p:nvSpPr>
              <p:spPr bwMode="auto">
                <a:xfrm>
                  <a:off x="6174" y="691"/>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63" name="Rectangle 1336">
                  <a:extLst>
                    <a:ext uri="{FF2B5EF4-FFF2-40B4-BE49-F238E27FC236}">
                      <a16:creationId xmlns:a16="http://schemas.microsoft.com/office/drawing/2014/main" id="{837D1C4D-970B-4B0F-B894-09B7734653A3}"/>
                    </a:ext>
                  </a:extLst>
                </p:cNvPr>
                <p:cNvSpPr>
                  <a:spLocks noChangeArrowheads="1"/>
                </p:cNvSpPr>
                <p:nvPr/>
              </p:nvSpPr>
              <p:spPr bwMode="auto">
                <a:xfrm>
                  <a:off x="6173" y="690"/>
                  <a:ext cx="1" cy="1"/>
                </a:xfrm>
                <a:prstGeom prst="rect">
                  <a:avLst/>
                </a:prstGeom>
                <a:solidFill>
                  <a:srgbClr val="0101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64" name="Freeform 1337">
                  <a:extLst>
                    <a:ext uri="{FF2B5EF4-FFF2-40B4-BE49-F238E27FC236}">
                      <a16:creationId xmlns:a16="http://schemas.microsoft.com/office/drawing/2014/main" id="{F99DAC7B-F65E-4865-AEF6-3E4C0AE48743}"/>
                    </a:ext>
                  </a:extLst>
                </p:cNvPr>
                <p:cNvSpPr>
                  <a:spLocks/>
                </p:cNvSpPr>
                <p:nvPr/>
              </p:nvSpPr>
              <p:spPr bwMode="auto">
                <a:xfrm>
                  <a:off x="6173" y="692"/>
                  <a:ext cx="1" cy="0"/>
                </a:xfrm>
                <a:custGeom>
                  <a:avLst/>
                  <a:gdLst>
                    <a:gd name="T0" fmla="*/ 0 w 1"/>
                    <a:gd name="T1" fmla="*/ 0 w 1"/>
                    <a:gd name="T2" fmla="*/ 1 w 1"/>
                    <a:gd name="T3" fmla="*/ 1 w 1"/>
                    <a:gd name="T4" fmla="*/ 0 w 1"/>
                    <a:gd name="T5" fmla="*/ 0 w 1"/>
                    <a:gd name="T6" fmla="*/ 0 w 1"/>
                  </a:gdLst>
                  <a:ahLst/>
                  <a:cxnLst>
                    <a:cxn ang="0">
                      <a:pos x="T0" y="0"/>
                    </a:cxn>
                    <a:cxn ang="0">
                      <a:pos x="T1" y="0"/>
                    </a:cxn>
                    <a:cxn ang="0">
                      <a:pos x="T2" y="0"/>
                    </a:cxn>
                    <a:cxn ang="0">
                      <a:pos x="T3" y="0"/>
                    </a:cxn>
                    <a:cxn ang="0">
                      <a:pos x="T4" y="0"/>
                    </a:cxn>
                    <a:cxn ang="0">
                      <a:pos x="T5" y="0"/>
                    </a:cxn>
                    <a:cxn ang="0">
                      <a:pos x="T6" y="0"/>
                    </a:cxn>
                  </a:cxnLst>
                  <a:rect l="0" t="0" r="r" b="b"/>
                  <a:pathLst>
                    <a:path w="1">
                      <a:moveTo>
                        <a:pt x="0" y="0"/>
                      </a:moveTo>
                      <a:lnTo>
                        <a:pt x="0" y="0"/>
                      </a:lnTo>
                      <a:lnTo>
                        <a:pt x="1" y="0"/>
                      </a:lnTo>
                      <a:lnTo>
                        <a:pt x="1"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65" name="Freeform 1338">
                  <a:extLst>
                    <a:ext uri="{FF2B5EF4-FFF2-40B4-BE49-F238E27FC236}">
                      <a16:creationId xmlns:a16="http://schemas.microsoft.com/office/drawing/2014/main" id="{35DE37AE-17F5-4BA8-AF57-A34294DFBE14}"/>
                    </a:ext>
                  </a:extLst>
                </p:cNvPr>
                <p:cNvSpPr>
                  <a:spLocks/>
                </p:cNvSpPr>
                <p:nvPr/>
              </p:nvSpPr>
              <p:spPr bwMode="auto">
                <a:xfrm>
                  <a:off x="6174" y="69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66" name="Rectangle 1339">
                  <a:extLst>
                    <a:ext uri="{FF2B5EF4-FFF2-40B4-BE49-F238E27FC236}">
                      <a16:creationId xmlns:a16="http://schemas.microsoft.com/office/drawing/2014/main" id="{A8423821-EEAA-4661-B404-60A4E1FFAB78}"/>
                    </a:ext>
                  </a:extLst>
                </p:cNvPr>
                <p:cNvSpPr>
                  <a:spLocks noChangeArrowheads="1"/>
                </p:cNvSpPr>
                <p:nvPr/>
              </p:nvSpPr>
              <p:spPr bwMode="auto">
                <a:xfrm>
                  <a:off x="6439" y="708"/>
                  <a:ext cx="1" cy="1"/>
                </a:xfrm>
                <a:prstGeom prst="rect">
                  <a:avLst/>
                </a:prstGeom>
                <a:solidFill>
                  <a:srgbClr val="0101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67" name="Freeform 1340">
                  <a:extLst>
                    <a:ext uri="{FF2B5EF4-FFF2-40B4-BE49-F238E27FC236}">
                      <a16:creationId xmlns:a16="http://schemas.microsoft.com/office/drawing/2014/main" id="{E9F124CE-558E-4475-8322-08547F6FB5C1}"/>
                    </a:ext>
                  </a:extLst>
                </p:cNvPr>
                <p:cNvSpPr>
                  <a:spLocks/>
                </p:cNvSpPr>
                <p:nvPr/>
              </p:nvSpPr>
              <p:spPr bwMode="auto">
                <a:xfrm>
                  <a:off x="6439" y="708"/>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68" name="Freeform 1341">
                  <a:extLst>
                    <a:ext uri="{FF2B5EF4-FFF2-40B4-BE49-F238E27FC236}">
                      <a16:creationId xmlns:a16="http://schemas.microsoft.com/office/drawing/2014/main" id="{627BC774-E4C6-4AB5-879E-9C277AFDC342}"/>
                    </a:ext>
                  </a:extLst>
                </p:cNvPr>
                <p:cNvSpPr>
                  <a:spLocks/>
                </p:cNvSpPr>
                <p:nvPr/>
              </p:nvSpPr>
              <p:spPr bwMode="auto">
                <a:xfrm>
                  <a:off x="6439" y="707"/>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69" name="Rectangle 1342">
                  <a:extLst>
                    <a:ext uri="{FF2B5EF4-FFF2-40B4-BE49-F238E27FC236}">
                      <a16:creationId xmlns:a16="http://schemas.microsoft.com/office/drawing/2014/main" id="{B833050B-5C9C-44B2-A616-0D7AF604A7E9}"/>
                    </a:ext>
                  </a:extLst>
                </p:cNvPr>
                <p:cNvSpPr>
                  <a:spLocks noChangeArrowheads="1"/>
                </p:cNvSpPr>
                <p:nvPr/>
              </p:nvSpPr>
              <p:spPr bwMode="auto">
                <a:xfrm>
                  <a:off x="6439" y="707"/>
                  <a:ext cx="1" cy="1"/>
                </a:xfrm>
                <a:prstGeom prst="rect">
                  <a:avLst/>
                </a:prstGeom>
                <a:solidFill>
                  <a:srgbClr val="0101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70" name="Freeform 1343">
                  <a:extLst>
                    <a:ext uri="{FF2B5EF4-FFF2-40B4-BE49-F238E27FC236}">
                      <a16:creationId xmlns:a16="http://schemas.microsoft.com/office/drawing/2014/main" id="{1A07A1F5-2DB4-4239-85EC-A4C28FFE6607}"/>
                    </a:ext>
                  </a:extLst>
                </p:cNvPr>
                <p:cNvSpPr>
                  <a:spLocks/>
                </p:cNvSpPr>
                <p:nvPr/>
              </p:nvSpPr>
              <p:spPr bwMode="auto">
                <a:xfrm>
                  <a:off x="6439" y="707"/>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71" name="Freeform 1344">
                  <a:extLst>
                    <a:ext uri="{FF2B5EF4-FFF2-40B4-BE49-F238E27FC236}">
                      <a16:creationId xmlns:a16="http://schemas.microsoft.com/office/drawing/2014/main" id="{6E30F3BE-81FA-4EEB-9107-60D49513FCCA}"/>
                    </a:ext>
                  </a:extLst>
                </p:cNvPr>
                <p:cNvSpPr>
                  <a:spLocks/>
                </p:cNvSpPr>
                <p:nvPr/>
              </p:nvSpPr>
              <p:spPr bwMode="auto">
                <a:xfrm>
                  <a:off x="6439" y="707"/>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72" name="Freeform 1345">
                  <a:extLst>
                    <a:ext uri="{FF2B5EF4-FFF2-40B4-BE49-F238E27FC236}">
                      <a16:creationId xmlns:a16="http://schemas.microsoft.com/office/drawing/2014/main" id="{D0F6F87D-DA4F-47E5-9AD9-2285DF95949C}"/>
                    </a:ext>
                  </a:extLst>
                </p:cNvPr>
                <p:cNvSpPr>
                  <a:spLocks/>
                </p:cNvSpPr>
                <p:nvPr/>
              </p:nvSpPr>
              <p:spPr bwMode="auto">
                <a:xfrm>
                  <a:off x="6439" y="707"/>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73" name="Rectangle 1346">
                  <a:extLst>
                    <a:ext uri="{FF2B5EF4-FFF2-40B4-BE49-F238E27FC236}">
                      <a16:creationId xmlns:a16="http://schemas.microsoft.com/office/drawing/2014/main" id="{F11658BB-7BBF-4120-A4C9-DF1599CBB933}"/>
                    </a:ext>
                  </a:extLst>
                </p:cNvPr>
                <p:cNvSpPr>
                  <a:spLocks noChangeArrowheads="1"/>
                </p:cNvSpPr>
                <p:nvPr/>
              </p:nvSpPr>
              <p:spPr bwMode="auto">
                <a:xfrm>
                  <a:off x="6439" y="707"/>
                  <a:ext cx="1" cy="1"/>
                </a:xfrm>
                <a:prstGeom prst="rect">
                  <a:avLst/>
                </a:prstGeom>
                <a:solidFill>
                  <a:srgbClr val="0101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74" name="Rectangle 1347">
                  <a:extLst>
                    <a:ext uri="{FF2B5EF4-FFF2-40B4-BE49-F238E27FC236}">
                      <a16:creationId xmlns:a16="http://schemas.microsoft.com/office/drawing/2014/main" id="{CDA1DCEB-E0F5-4973-90D3-D31965A31A0B}"/>
                    </a:ext>
                  </a:extLst>
                </p:cNvPr>
                <p:cNvSpPr>
                  <a:spLocks noChangeArrowheads="1"/>
                </p:cNvSpPr>
                <p:nvPr/>
              </p:nvSpPr>
              <p:spPr bwMode="auto">
                <a:xfrm>
                  <a:off x="6440" y="716"/>
                  <a:ext cx="1" cy="1"/>
                </a:xfrm>
                <a:prstGeom prst="rect">
                  <a:avLst/>
                </a:prstGeom>
                <a:solidFill>
                  <a:srgbClr val="0101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75" name="Rectangle 1348">
                  <a:extLst>
                    <a:ext uri="{FF2B5EF4-FFF2-40B4-BE49-F238E27FC236}">
                      <a16:creationId xmlns:a16="http://schemas.microsoft.com/office/drawing/2014/main" id="{4FC05339-715B-42FA-9441-877C9AC791D6}"/>
                    </a:ext>
                  </a:extLst>
                </p:cNvPr>
                <p:cNvSpPr>
                  <a:spLocks noChangeArrowheads="1"/>
                </p:cNvSpPr>
                <p:nvPr/>
              </p:nvSpPr>
              <p:spPr bwMode="auto">
                <a:xfrm>
                  <a:off x="6440" y="716"/>
                  <a:ext cx="1" cy="1"/>
                </a:xfrm>
                <a:prstGeom prst="rect">
                  <a:avLst/>
                </a:prstGeom>
                <a:solidFill>
                  <a:srgbClr val="0101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76" name="Freeform 1349">
                  <a:extLst>
                    <a:ext uri="{FF2B5EF4-FFF2-40B4-BE49-F238E27FC236}">
                      <a16:creationId xmlns:a16="http://schemas.microsoft.com/office/drawing/2014/main" id="{AC32D2D1-9FBF-4652-8AE6-3ADA9D1DC3B2}"/>
                    </a:ext>
                  </a:extLst>
                </p:cNvPr>
                <p:cNvSpPr>
                  <a:spLocks/>
                </p:cNvSpPr>
                <p:nvPr/>
              </p:nvSpPr>
              <p:spPr bwMode="auto">
                <a:xfrm>
                  <a:off x="6440" y="716"/>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77" name="Freeform 1350">
                  <a:extLst>
                    <a:ext uri="{FF2B5EF4-FFF2-40B4-BE49-F238E27FC236}">
                      <a16:creationId xmlns:a16="http://schemas.microsoft.com/office/drawing/2014/main" id="{CF6814FF-B761-4781-B256-3ADC8659D608}"/>
                    </a:ext>
                  </a:extLst>
                </p:cNvPr>
                <p:cNvSpPr>
                  <a:spLocks/>
                </p:cNvSpPr>
                <p:nvPr/>
              </p:nvSpPr>
              <p:spPr bwMode="auto">
                <a:xfrm>
                  <a:off x="6440" y="714"/>
                  <a:ext cx="0" cy="2"/>
                </a:xfrm>
                <a:custGeom>
                  <a:avLst/>
                  <a:gdLst>
                    <a:gd name="T0" fmla="*/ 0 h 2"/>
                    <a:gd name="T1" fmla="*/ 0 h 2"/>
                    <a:gd name="T2" fmla="*/ 0 h 2"/>
                    <a:gd name="T3" fmla="*/ 2 h 2"/>
                    <a:gd name="T4" fmla="*/ 2 h 2"/>
                    <a:gd name="T5" fmla="*/ 0 h 2"/>
                    <a:gd name="T6" fmla="*/ 0 h 2"/>
                  </a:gdLst>
                  <a:ahLst/>
                  <a:cxnLst>
                    <a:cxn ang="0">
                      <a:pos x="0" y="T0"/>
                    </a:cxn>
                    <a:cxn ang="0">
                      <a:pos x="0" y="T1"/>
                    </a:cxn>
                    <a:cxn ang="0">
                      <a:pos x="0" y="T2"/>
                    </a:cxn>
                    <a:cxn ang="0">
                      <a:pos x="0" y="T3"/>
                    </a:cxn>
                    <a:cxn ang="0">
                      <a:pos x="0" y="T4"/>
                    </a:cxn>
                    <a:cxn ang="0">
                      <a:pos x="0" y="T5"/>
                    </a:cxn>
                    <a:cxn ang="0">
                      <a:pos x="0" y="T6"/>
                    </a:cxn>
                  </a:cxnLst>
                  <a:rect l="0" t="0" r="r" b="b"/>
                  <a:pathLst>
                    <a:path h="2">
                      <a:moveTo>
                        <a:pt x="0" y="0"/>
                      </a:moveTo>
                      <a:lnTo>
                        <a:pt x="0" y="0"/>
                      </a:lnTo>
                      <a:lnTo>
                        <a:pt x="0" y="0"/>
                      </a:lnTo>
                      <a:lnTo>
                        <a:pt x="0" y="2"/>
                      </a:lnTo>
                      <a:lnTo>
                        <a:pt x="0" y="2"/>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78" name="Freeform 1351">
                  <a:extLst>
                    <a:ext uri="{FF2B5EF4-FFF2-40B4-BE49-F238E27FC236}">
                      <a16:creationId xmlns:a16="http://schemas.microsoft.com/office/drawing/2014/main" id="{0BAB917B-03BF-4DCC-977F-8E3FBA46CABB}"/>
                    </a:ext>
                  </a:extLst>
                </p:cNvPr>
                <p:cNvSpPr>
                  <a:spLocks/>
                </p:cNvSpPr>
                <p:nvPr/>
              </p:nvSpPr>
              <p:spPr bwMode="auto">
                <a:xfrm>
                  <a:off x="6439" y="713"/>
                  <a:ext cx="1" cy="0"/>
                </a:xfrm>
                <a:custGeom>
                  <a:avLst/>
                  <a:gdLst>
                    <a:gd name="T0" fmla="*/ 1 w 1"/>
                    <a:gd name="T1" fmla="*/ 1 w 1"/>
                    <a:gd name="T2" fmla="*/ 0 w 1"/>
                    <a:gd name="T3" fmla="*/ 0 w 1"/>
                    <a:gd name="T4" fmla="*/ 1 w 1"/>
                    <a:gd name="T5" fmla="*/ 1 w 1"/>
                  </a:gdLst>
                  <a:ahLst/>
                  <a:cxnLst>
                    <a:cxn ang="0">
                      <a:pos x="T0" y="0"/>
                    </a:cxn>
                    <a:cxn ang="0">
                      <a:pos x="T1" y="0"/>
                    </a:cxn>
                    <a:cxn ang="0">
                      <a:pos x="T2" y="0"/>
                    </a:cxn>
                    <a:cxn ang="0">
                      <a:pos x="T3" y="0"/>
                    </a:cxn>
                    <a:cxn ang="0">
                      <a:pos x="T4" y="0"/>
                    </a:cxn>
                    <a:cxn ang="0">
                      <a:pos x="T5" y="0"/>
                    </a:cxn>
                  </a:cxnLst>
                  <a:rect l="0" t="0" r="r" b="b"/>
                  <a:pathLst>
                    <a:path w="1">
                      <a:moveTo>
                        <a:pt x="1" y="0"/>
                      </a:moveTo>
                      <a:lnTo>
                        <a:pt x="1" y="0"/>
                      </a:lnTo>
                      <a:lnTo>
                        <a:pt x="0" y="0"/>
                      </a:lnTo>
                      <a:lnTo>
                        <a:pt x="0" y="0"/>
                      </a:lnTo>
                      <a:lnTo>
                        <a:pt x="1" y="0"/>
                      </a:lnTo>
                      <a:lnTo>
                        <a:pt x="1"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79" name="Freeform 1352">
                  <a:extLst>
                    <a:ext uri="{FF2B5EF4-FFF2-40B4-BE49-F238E27FC236}">
                      <a16:creationId xmlns:a16="http://schemas.microsoft.com/office/drawing/2014/main" id="{B3CD9A65-C916-4A37-94A7-280E60A0BCC0}"/>
                    </a:ext>
                  </a:extLst>
                </p:cNvPr>
                <p:cNvSpPr>
                  <a:spLocks/>
                </p:cNvSpPr>
                <p:nvPr/>
              </p:nvSpPr>
              <p:spPr bwMode="auto">
                <a:xfrm>
                  <a:off x="6440" y="713"/>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80" name="Rectangle 1353">
                  <a:extLst>
                    <a:ext uri="{FF2B5EF4-FFF2-40B4-BE49-F238E27FC236}">
                      <a16:creationId xmlns:a16="http://schemas.microsoft.com/office/drawing/2014/main" id="{86060115-1401-44FE-9277-6045BED6C2D5}"/>
                    </a:ext>
                  </a:extLst>
                </p:cNvPr>
                <p:cNvSpPr>
                  <a:spLocks noChangeArrowheads="1"/>
                </p:cNvSpPr>
                <p:nvPr/>
              </p:nvSpPr>
              <p:spPr bwMode="auto">
                <a:xfrm>
                  <a:off x="6439" y="713"/>
                  <a:ext cx="1" cy="1"/>
                </a:xfrm>
                <a:prstGeom prst="rect">
                  <a:avLst/>
                </a:prstGeom>
                <a:solidFill>
                  <a:srgbClr val="0101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81" name="Freeform 1354">
                  <a:extLst>
                    <a:ext uri="{FF2B5EF4-FFF2-40B4-BE49-F238E27FC236}">
                      <a16:creationId xmlns:a16="http://schemas.microsoft.com/office/drawing/2014/main" id="{C450FD6B-049A-49B4-B541-110E1FEAB622}"/>
                    </a:ext>
                  </a:extLst>
                </p:cNvPr>
                <p:cNvSpPr>
                  <a:spLocks/>
                </p:cNvSpPr>
                <p:nvPr/>
              </p:nvSpPr>
              <p:spPr bwMode="auto">
                <a:xfrm>
                  <a:off x="6439" y="71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82" name="Freeform 1355">
                  <a:extLst>
                    <a:ext uri="{FF2B5EF4-FFF2-40B4-BE49-F238E27FC236}">
                      <a16:creationId xmlns:a16="http://schemas.microsoft.com/office/drawing/2014/main" id="{E9F26C3C-61AC-4D85-A26C-9A1B839BB464}"/>
                    </a:ext>
                  </a:extLst>
                </p:cNvPr>
                <p:cNvSpPr>
                  <a:spLocks/>
                </p:cNvSpPr>
                <p:nvPr/>
              </p:nvSpPr>
              <p:spPr bwMode="auto">
                <a:xfrm>
                  <a:off x="6439" y="710"/>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83" name="Freeform 1356">
                  <a:extLst>
                    <a:ext uri="{FF2B5EF4-FFF2-40B4-BE49-F238E27FC236}">
                      <a16:creationId xmlns:a16="http://schemas.microsoft.com/office/drawing/2014/main" id="{66CF3D1F-6E8F-4888-B3C4-2822E3A3CBD5}"/>
                    </a:ext>
                  </a:extLst>
                </p:cNvPr>
                <p:cNvSpPr>
                  <a:spLocks/>
                </p:cNvSpPr>
                <p:nvPr/>
              </p:nvSpPr>
              <p:spPr bwMode="auto">
                <a:xfrm>
                  <a:off x="6439" y="712"/>
                  <a:ext cx="0" cy="0"/>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84" name="Freeform 1357">
                  <a:extLst>
                    <a:ext uri="{FF2B5EF4-FFF2-40B4-BE49-F238E27FC236}">
                      <a16:creationId xmlns:a16="http://schemas.microsoft.com/office/drawing/2014/main" id="{EC14F3EC-5C45-407B-BE3E-0A2E681A1F52}"/>
                    </a:ext>
                  </a:extLst>
                </p:cNvPr>
                <p:cNvSpPr>
                  <a:spLocks/>
                </p:cNvSpPr>
                <p:nvPr/>
              </p:nvSpPr>
              <p:spPr bwMode="auto">
                <a:xfrm>
                  <a:off x="6439" y="710"/>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85" name="Rectangle 1358">
                  <a:extLst>
                    <a:ext uri="{FF2B5EF4-FFF2-40B4-BE49-F238E27FC236}">
                      <a16:creationId xmlns:a16="http://schemas.microsoft.com/office/drawing/2014/main" id="{478D41D2-B9DE-49CE-8CA4-3AA584BF8E61}"/>
                    </a:ext>
                  </a:extLst>
                </p:cNvPr>
                <p:cNvSpPr>
                  <a:spLocks noChangeArrowheads="1"/>
                </p:cNvSpPr>
                <p:nvPr/>
              </p:nvSpPr>
              <p:spPr bwMode="auto">
                <a:xfrm>
                  <a:off x="6439" y="712"/>
                  <a:ext cx="1" cy="1"/>
                </a:xfrm>
                <a:prstGeom prst="rect">
                  <a:avLst/>
                </a:prstGeom>
                <a:solidFill>
                  <a:srgbClr val="0101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86" name="Freeform 1359">
                  <a:extLst>
                    <a:ext uri="{FF2B5EF4-FFF2-40B4-BE49-F238E27FC236}">
                      <a16:creationId xmlns:a16="http://schemas.microsoft.com/office/drawing/2014/main" id="{4A3F4C8B-B303-449A-8673-AA3882A0FDC7}"/>
                    </a:ext>
                  </a:extLst>
                </p:cNvPr>
                <p:cNvSpPr>
                  <a:spLocks/>
                </p:cNvSpPr>
                <p:nvPr/>
              </p:nvSpPr>
              <p:spPr bwMode="auto">
                <a:xfrm>
                  <a:off x="6438" y="712"/>
                  <a:ext cx="1" cy="0"/>
                </a:xfrm>
                <a:custGeom>
                  <a:avLst/>
                  <a:gdLst>
                    <a:gd name="T0" fmla="*/ 0 w 1"/>
                    <a:gd name="T1" fmla="*/ 0 w 1"/>
                    <a:gd name="T2" fmla="*/ 1 w 1"/>
                    <a:gd name="T3" fmla="*/ 1 w 1"/>
                    <a:gd name="T4" fmla="*/ 0 w 1"/>
                    <a:gd name="T5" fmla="*/ 0 w 1"/>
                  </a:gdLst>
                  <a:ahLst/>
                  <a:cxnLst>
                    <a:cxn ang="0">
                      <a:pos x="T0" y="0"/>
                    </a:cxn>
                    <a:cxn ang="0">
                      <a:pos x="T1" y="0"/>
                    </a:cxn>
                    <a:cxn ang="0">
                      <a:pos x="T2" y="0"/>
                    </a:cxn>
                    <a:cxn ang="0">
                      <a:pos x="T3" y="0"/>
                    </a:cxn>
                    <a:cxn ang="0">
                      <a:pos x="T4" y="0"/>
                    </a:cxn>
                    <a:cxn ang="0">
                      <a:pos x="T5" y="0"/>
                    </a:cxn>
                  </a:cxnLst>
                  <a:rect l="0" t="0" r="r" b="b"/>
                  <a:pathLst>
                    <a:path w="1">
                      <a:moveTo>
                        <a:pt x="0" y="0"/>
                      </a:moveTo>
                      <a:lnTo>
                        <a:pt x="0" y="0"/>
                      </a:lnTo>
                      <a:lnTo>
                        <a:pt x="1" y="0"/>
                      </a:lnTo>
                      <a:lnTo>
                        <a:pt x="1"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87" name="Freeform 1360">
                  <a:extLst>
                    <a:ext uri="{FF2B5EF4-FFF2-40B4-BE49-F238E27FC236}">
                      <a16:creationId xmlns:a16="http://schemas.microsoft.com/office/drawing/2014/main" id="{B879F235-B6BA-44D2-A73C-D00419AA6BEE}"/>
                    </a:ext>
                  </a:extLst>
                </p:cNvPr>
                <p:cNvSpPr>
                  <a:spLocks/>
                </p:cNvSpPr>
                <p:nvPr/>
              </p:nvSpPr>
              <p:spPr bwMode="auto">
                <a:xfrm>
                  <a:off x="6464" y="925"/>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88" name="Freeform 1361">
                  <a:extLst>
                    <a:ext uri="{FF2B5EF4-FFF2-40B4-BE49-F238E27FC236}">
                      <a16:creationId xmlns:a16="http://schemas.microsoft.com/office/drawing/2014/main" id="{DFB9CBB2-A6DC-4C65-A43A-1CA9A7AA65F0}"/>
                    </a:ext>
                  </a:extLst>
                </p:cNvPr>
                <p:cNvSpPr>
                  <a:spLocks/>
                </p:cNvSpPr>
                <p:nvPr/>
              </p:nvSpPr>
              <p:spPr bwMode="auto">
                <a:xfrm>
                  <a:off x="6464" y="925"/>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89" name="Freeform 1362">
                  <a:extLst>
                    <a:ext uri="{FF2B5EF4-FFF2-40B4-BE49-F238E27FC236}">
                      <a16:creationId xmlns:a16="http://schemas.microsoft.com/office/drawing/2014/main" id="{C0E42FA8-4353-4F84-9FDB-501015FFC622}"/>
                    </a:ext>
                  </a:extLst>
                </p:cNvPr>
                <p:cNvSpPr>
                  <a:spLocks/>
                </p:cNvSpPr>
                <p:nvPr/>
              </p:nvSpPr>
              <p:spPr bwMode="auto">
                <a:xfrm>
                  <a:off x="6461" y="929"/>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90" name="Freeform 1363">
                  <a:extLst>
                    <a:ext uri="{FF2B5EF4-FFF2-40B4-BE49-F238E27FC236}">
                      <a16:creationId xmlns:a16="http://schemas.microsoft.com/office/drawing/2014/main" id="{F1ACD512-6F76-4B52-BBF4-84FCBDE5997C}"/>
                    </a:ext>
                  </a:extLst>
                </p:cNvPr>
                <p:cNvSpPr>
                  <a:spLocks/>
                </p:cNvSpPr>
                <p:nvPr/>
              </p:nvSpPr>
              <p:spPr bwMode="auto">
                <a:xfrm>
                  <a:off x="6461" y="929"/>
                  <a:ext cx="0" cy="0"/>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91" name="Freeform 1364">
                  <a:extLst>
                    <a:ext uri="{FF2B5EF4-FFF2-40B4-BE49-F238E27FC236}">
                      <a16:creationId xmlns:a16="http://schemas.microsoft.com/office/drawing/2014/main" id="{D31D6452-DC06-4B8A-8B5C-CECD13C98E04}"/>
                    </a:ext>
                  </a:extLst>
                </p:cNvPr>
                <p:cNvSpPr>
                  <a:spLocks/>
                </p:cNvSpPr>
                <p:nvPr/>
              </p:nvSpPr>
              <p:spPr bwMode="auto">
                <a:xfrm>
                  <a:off x="6461" y="929"/>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92" name="Rectangle 1365">
                  <a:extLst>
                    <a:ext uri="{FF2B5EF4-FFF2-40B4-BE49-F238E27FC236}">
                      <a16:creationId xmlns:a16="http://schemas.microsoft.com/office/drawing/2014/main" id="{050AB33A-6A4E-4052-AE5B-E7747E99A9FB}"/>
                    </a:ext>
                  </a:extLst>
                </p:cNvPr>
                <p:cNvSpPr>
                  <a:spLocks noChangeArrowheads="1"/>
                </p:cNvSpPr>
                <p:nvPr/>
              </p:nvSpPr>
              <p:spPr bwMode="auto">
                <a:xfrm>
                  <a:off x="6461" y="929"/>
                  <a:ext cx="1" cy="1"/>
                </a:xfrm>
                <a:prstGeom prst="rect">
                  <a:avLst/>
                </a:prstGeom>
                <a:solidFill>
                  <a:srgbClr val="0101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93" name="Freeform 1366">
                  <a:extLst>
                    <a:ext uri="{FF2B5EF4-FFF2-40B4-BE49-F238E27FC236}">
                      <a16:creationId xmlns:a16="http://schemas.microsoft.com/office/drawing/2014/main" id="{42A720B8-D2AC-4D36-B65B-41C505D7F4D4}"/>
                    </a:ext>
                  </a:extLst>
                </p:cNvPr>
                <p:cNvSpPr>
                  <a:spLocks/>
                </p:cNvSpPr>
                <p:nvPr/>
              </p:nvSpPr>
              <p:spPr bwMode="auto">
                <a:xfrm>
                  <a:off x="6461" y="929"/>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94" name="Rectangle 1367">
                  <a:extLst>
                    <a:ext uri="{FF2B5EF4-FFF2-40B4-BE49-F238E27FC236}">
                      <a16:creationId xmlns:a16="http://schemas.microsoft.com/office/drawing/2014/main" id="{F121EE75-FE3F-4B51-9EBF-79700C8F48B4}"/>
                    </a:ext>
                  </a:extLst>
                </p:cNvPr>
                <p:cNvSpPr>
                  <a:spLocks noChangeArrowheads="1"/>
                </p:cNvSpPr>
                <p:nvPr/>
              </p:nvSpPr>
              <p:spPr bwMode="auto">
                <a:xfrm>
                  <a:off x="6460" y="927"/>
                  <a:ext cx="1" cy="1"/>
                </a:xfrm>
                <a:prstGeom prst="rect">
                  <a:avLst/>
                </a:prstGeom>
                <a:solidFill>
                  <a:srgbClr val="0101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95" name="Freeform 1368">
                  <a:extLst>
                    <a:ext uri="{FF2B5EF4-FFF2-40B4-BE49-F238E27FC236}">
                      <a16:creationId xmlns:a16="http://schemas.microsoft.com/office/drawing/2014/main" id="{04897EC4-96DA-498A-8E25-C357C72A2529}"/>
                    </a:ext>
                  </a:extLst>
                </p:cNvPr>
                <p:cNvSpPr>
                  <a:spLocks/>
                </p:cNvSpPr>
                <p:nvPr/>
              </p:nvSpPr>
              <p:spPr bwMode="auto">
                <a:xfrm>
                  <a:off x="6389" y="767"/>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96" name="Rectangle 1369">
                  <a:extLst>
                    <a:ext uri="{FF2B5EF4-FFF2-40B4-BE49-F238E27FC236}">
                      <a16:creationId xmlns:a16="http://schemas.microsoft.com/office/drawing/2014/main" id="{8C08D14D-F967-40B5-A874-D710C96AF8E8}"/>
                    </a:ext>
                  </a:extLst>
                </p:cNvPr>
                <p:cNvSpPr>
                  <a:spLocks noChangeArrowheads="1"/>
                </p:cNvSpPr>
                <p:nvPr/>
              </p:nvSpPr>
              <p:spPr bwMode="auto">
                <a:xfrm>
                  <a:off x="6389" y="767"/>
                  <a:ext cx="1" cy="1"/>
                </a:xfrm>
                <a:prstGeom prst="rect">
                  <a:avLst/>
                </a:prstGeom>
                <a:solidFill>
                  <a:srgbClr val="0101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97" name="Freeform 1370">
                  <a:extLst>
                    <a:ext uri="{FF2B5EF4-FFF2-40B4-BE49-F238E27FC236}">
                      <a16:creationId xmlns:a16="http://schemas.microsoft.com/office/drawing/2014/main" id="{75214279-AAF2-40CF-AE1F-9A11920DAAE3}"/>
                    </a:ext>
                  </a:extLst>
                </p:cNvPr>
                <p:cNvSpPr>
                  <a:spLocks/>
                </p:cNvSpPr>
                <p:nvPr/>
              </p:nvSpPr>
              <p:spPr bwMode="auto">
                <a:xfrm>
                  <a:off x="6388" y="767"/>
                  <a:ext cx="1" cy="0"/>
                </a:xfrm>
                <a:custGeom>
                  <a:avLst/>
                  <a:gdLst>
                    <a:gd name="T0" fmla="*/ 1 w 1"/>
                    <a:gd name="T1" fmla="*/ 1 w 1"/>
                    <a:gd name="T2" fmla="*/ 1 w 1"/>
                    <a:gd name="T3" fmla="*/ 0 w 1"/>
                    <a:gd name="T4" fmla="*/ 0 w 1"/>
                    <a:gd name="T5" fmla="*/ 1 w 1"/>
                    <a:gd name="T6" fmla="*/ 1 w 1"/>
                  </a:gdLst>
                  <a:ahLst/>
                  <a:cxnLst>
                    <a:cxn ang="0">
                      <a:pos x="T0" y="0"/>
                    </a:cxn>
                    <a:cxn ang="0">
                      <a:pos x="T1" y="0"/>
                    </a:cxn>
                    <a:cxn ang="0">
                      <a:pos x="T2" y="0"/>
                    </a:cxn>
                    <a:cxn ang="0">
                      <a:pos x="T3" y="0"/>
                    </a:cxn>
                    <a:cxn ang="0">
                      <a:pos x="T4" y="0"/>
                    </a:cxn>
                    <a:cxn ang="0">
                      <a:pos x="T5" y="0"/>
                    </a:cxn>
                    <a:cxn ang="0">
                      <a:pos x="T6" y="0"/>
                    </a:cxn>
                  </a:cxnLst>
                  <a:rect l="0" t="0" r="r" b="b"/>
                  <a:pathLst>
                    <a:path w="1">
                      <a:moveTo>
                        <a:pt x="1" y="0"/>
                      </a:moveTo>
                      <a:lnTo>
                        <a:pt x="1" y="0"/>
                      </a:lnTo>
                      <a:lnTo>
                        <a:pt x="1" y="0"/>
                      </a:lnTo>
                      <a:lnTo>
                        <a:pt x="0" y="0"/>
                      </a:lnTo>
                      <a:lnTo>
                        <a:pt x="0" y="0"/>
                      </a:lnTo>
                      <a:lnTo>
                        <a:pt x="1" y="0"/>
                      </a:lnTo>
                      <a:lnTo>
                        <a:pt x="1"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98" name="Freeform 1371">
                  <a:extLst>
                    <a:ext uri="{FF2B5EF4-FFF2-40B4-BE49-F238E27FC236}">
                      <a16:creationId xmlns:a16="http://schemas.microsoft.com/office/drawing/2014/main" id="{45ACD0E6-5AFD-45FF-91CE-46087BFD6622}"/>
                    </a:ext>
                  </a:extLst>
                </p:cNvPr>
                <p:cNvSpPr>
                  <a:spLocks/>
                </p:cNvSpPr>
                <p:nvPr/>
              </p:nvSpPr>
              <p:spPr bwMode="auto">
                <a:xfrm>
                  <a:off x="6386" y="766"/>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199" name="Freeform 1372">
                  <a:extLst>
                    <a:ext uri="{FF2B5EF4-FFF2-40B4-BE49-F238E27FC236}">
                      <a16:creationId xmlns:a16="http://schemas.microsoft.com/office/drawing/2014/main" id="{A30228AE-4D9B-45BF-B834-214527055BC2}"/>
                    </a:ext>
                  </a:extLst>
                </p:cNvPr>
                <p:cNvSpPr>
                  <a:spLocks/>
                </p:cNvSpPr>
                <p:nvPr/>
              </p:nvSpPr>
              <p:spPr bwMode="auto">
                <a:xfrm>
                  <a:off x="6386" y="766"/>
                  <a:ext cx="0" cy="1"/>
                </a:xfrm>
                <a:custGeom>
                  <a:avLst/>
                  <a:gdLst>
                    <a:gd name="T0" fmla="*/ 0 h 1"/>
                    <a:gd name="T1" fmla="*/ 0 h 1"/>
                    <a:gd name="T2" fmla="*/ 1 h 1"/>
                    <a:gd name="T3" fmla="*/ 1 h 1"/>
                    <a:gd name="T4" fmla="*/ 0 h 1"/>
                    <a:gd name="T5" fmla="*/ 0 h 1"/>
                  </a:gdLst>
                  <a:ahLst/>
                  <a:cxnLst>
                    <a:cxn ang="0">
                      <a:pos x="0" y="T0"/>
                    </a:cxn>
                    <a:cxn ang="0">
                      <a:pos x="0" y="T1"/>
                    </a:cxn>
                    <a:cxn ang="0">
                      <a:pos x="0" y="T2"/>
                    </a:cxn>
                    <a:cxn ang="0">
                      <a:pos x="0" y="T3"/>
                    </a:cxn>
                    <a:cxn ang="0">
                      <a:pos x="0" y="T4"/>
                    </a:cxn>
                    <a:cxn ang="0">
                      <a:pos x="0" y="T5"/>
                    </a:cxn>
                  </a:cxnLst>
                  <a:rect l="0" t="0" r="r" b="b"/>
                  <a:pathLst>
                    <a:path h="1">
                      <a:moveTo>
                        <a:pt x="0" y="0"/>
                      </a:moveTo>
                      <a:lnTo>
                        <a:pt x="0" y="0"/>
                      </a:lnTo>
                      <a:lnTo>
                        <a:pt x="0" y="1"/>
                      </a:lnTo>
                      <a:lnTo>
                        <a:pt x="0" y="1"/>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00" name="Rectangle 1373">
                  <a:extLst>
                    <a:ext uri="{FF2B5EF4-FFF2-40B4-BE49-F238E27FC236}">
                      <a16:creationId xmlns:a16="http://schemas.microsoft.com/office/drawing/2014/main" id="{43B92D8B-2B78-41DF-A703-7CBFBD17EF3C}"/>
                    </a:ext>
                  </a:extLst>
                </p:cNvPr>
                <p:cNvSpPr>
                  <a:spLocks noChangeArrowheads="1"/>
                </p:cNvSpPr>
                <p:nvPr/>
              </p:nvSpPr>
              <p:spPr bwMode="auto">
                <a:xfrm>
                  <a:off x="6386" y="766"/>
                  <a:ext cx="1" cy="1"/>
                </a:xfrm>
                <a:prstGeom prst="rect">
                  <a:avLst/>
                </a:prstGeom>
                <a:solidFill>
                  <a:srgbClr val="0101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01" name="Freeform 1374">
                  <a:extLst>
                    <a:ext uri="{FF2B5EF4-FFF2-40B4-BE49-F238E27FC236}">
                      <a16:creationId xmlns:a16="http://schemas.microsoft.com/office/drawing/2014/main" id="{AF4D08B3-EF2A-4AE2-8A53-E473CEF13058}"/>
                    </a:ext>
                  </a:extLst>
                </p:cNvPr>
                <p:cNvSpPr>
                  <a:spLocks/>
                </p:cNvSpPr>
                <p:nvPr/>
              </p:nvSpPr>
              <p:spPr bwMode="auto">
                <a:xfrm>
                  <a:off x="6386" y="767"/>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02" name="Freeform 1375">
                  <a:extLst>
                    <a:ext uri="{FF2B5EF4-FFF2-40B4-BE49-F238E27FC236}">
                      <a16:creationId xmlns:a16="http://schemas.microsoft.com/office/drawing/2014/main" id="{DA583140-A5CD-4742-9046-E3615A7C5B4E}"/>
                    </a:ext>
                  </a:extLst>
                </p:cNvPr>
                <p:cNvSpPr>
                  <a:spLocks/>
                </p:cNvSpPr>
                <p:nvPr/>
              </p:nvSpPr>
              <p:spPr bwMode="auto">
                <a:xfrm>
                  <a:off x="6386" y="766"/>
                  <a:ext cx="0" cy="1"/>
                </a:xfrm>
                <a:custGeom>
                  <a:avLst/>
                  <a:gdLst>
                    <a:gd name="T0" fmla="*/ 1 h 1"/>
                    <a:gd name="T1" fmla="*/ 1 h 1"/>
                    <a:gd name="T2" fmla="*/ 0 h 1"/>
                    <a:gd name="T3" fmla="*/ 0 h 1"/>
                    <a:gd name="T4" fmla="*/ 1 h 1"/>
                    <a:gd name="T5" fmla="*/ 1 h 1"/>
                  </a:gdLst>
                  <a:ahLst/>
                  <a:cxnLst>
                    <a:cxn ang="0">
                      <a:pos x="0" y="T0"/>
                    </a:cxn>
                    <a:cxn ang="0">
                      <a:pos x="0" y="T1"/>
                    </a:cxn>
                    <a:cxn ang="0">
                      <a:pos x="0" y="T2"/>
                    </a:cxn>
                    <a:cxn ang="0">
                      <a:pos x="0" y="T3"/>
                    </a:cxn>
                    <a:cxn ang="0">
                      <a:pos x="0" y="T4"/>
                    </a:cxn>
                    <a:cxn ang="0">
                      <a:pos x="0" y="T5"/>
                    </a:cxn>
                  </a:cxnLst>
                  <a:rect l="0" t="0" r="r" b="b"/>
                  <a:pathLst>
                    <a:path h="1">
                      <a:moveTo>
                        <a:pt x="0" y="1"/>
                      </a:moveTo>
                      <a:lnTo>
                        <a:pt x="0" y="1"/>
                      </a:lnTo>
                      <a:lnTo>
                        <a:pt x="0" y="0"/>
                      </a:lnTo>
                      <a:lnTo>
                        <a:pt x="0" y="0"/>
                      </a:lnTo>
                      <a:lnTo>
                        <a:pt x="0" y="1"/>
                      </a:lnTo>
                      <a:lnTo>
                        <a:pt x="0" y="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03" name="Freeform 1376">
                  <a:extLst>
                    <a:ext uri="{FF2B5EF4-FFF2-40B4-BE49-F238E27FC236}">
                      <a16:creationId xmlns:a16="http://schemas.microsoft.com/office/drawing/2014/main" id="{A9EC3364-0715-4BF4-85DC-DDCC4C1AB48C}"/>
                    </a:ext>
                  </a:extLst>
                </p:cNvPr>
                <p:cNvSpPr>
                  <a:spLocks/>
                </p:cNvSpPr>
                <p:nvPr/>
              </p:nvSpPr>
              <p:spPr bwMode="auto">
                <a:xfrm>
                  <a:off x="6386" y="768"/>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04" name="Freeform 1377">
                  <a:extLst>
                    <a:ext uri="{FF2B5EF4-FFF2-40B4-BE49-F238E27FC236}">
                      <a16:creationId xmlns:a16="http://schemas.microsoft.com/office/drawing/2014/main" id="{AD3EE367-8FFC-460A-B8A1-966A01553571}"/>
                    </a:ext>
                  </a:extLst>
                </p:cNvPr>
                <p:cNvSpPr>
                  <a:spLocks/>
                </p:cNvSpPr>
                <p:nvPr/>
              </p:nvSpPr>
              <p:spPr bwMode="auto">
                <a:xfrm>
                  <a:off x="6384" y="768"/>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05" name="Freeform 1378">
                  <a:extLst>
                    <a:ext uri="{FF2B5EF4-FFF2-40B4-BE49-F238E27FC236}">
                      <a16:creationId xmlns:a16="http://schemas.microsoft.com/office/drawing/2014/main" id="{BA6B591D-41BB-412E-B246-CAC7FA3D425B}"/>
                    </a:ext>
                  </a:extLst>
                </p:cNvPr>
                <p:cNvSpPr>
                  <a:spLocks/>
                </p:cNvSpPr>
                <p:nvPr/>
              </p:nvSpPr>
              <p:spPr bwMode="auto">
                <a:xfrm>
                  <a:off x="6384" y="768"/>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06" name="Rectangle 1379">
                  <a:extLst>
                    <a:ext uri="{FF2B5EF4-FFF2-40B4-BE49-F238E27FC236}">
                      <a16:creationId xmlns:a16="http://schemas.microsoft.com/office/drawing/2014/main" id="{7AE2006A-64F8-4482-8FDC-012516184D4F}"/>
                    </a:ext>
                  </a:extLst>
                </p:cNvPr>
                <p:cNvSpPr>
                  <a:spLocks noChangeArrowheads="1"/>
                </p:cNvSpPr>
                <p:nvPr/>
              </p:nvSpPr>
              <p:spPr bwMode="auto">
                <a:xfrm>
                  <a:off x="6384" y="768"/>
                  <a:ext cx="1" cy="1"/>
                </a:xfrm>
                <a:prstGeom prst="rect">
                  <a:avLst/>
                </a:prstGeom>
                <a:solidFill>
                  <a:srgbClr val="0101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07" name="Rectangle 1380">
                  <a:extLst>
                    <a:ext uri="{FF2B5EF4-FFF2-40B4-BE49-F238E27FC236}">
                      <a16:creationId xmlns:a16="http://schemas.microsoft.com/office/drawing/2014/main" id="{EF6ECC95-388A-4E37-88BC-64A89435DEBE}"/>
                    </a:ext>
                  </a:extLst>
                </p:cNvPr>
                <p:cNvSpPr>
                  <a:spLocks noChangeArrowheads="1"/>
                </p:cNvSpPr>
                <p:nvPr/>
              </p:nvSpPr>
              <p:spPr bwMode="auto">
                <a:xfrm>
                  <a:off x="6384" y="768"/>
                  <a:ext cx="1" cy="1"/>
                </a:xfrm>
                <a:prstGeom prst="rect">
                  <a:avLst/>
                </a:prstGeom>
                <a:solidFill>
                  <a:srgbClr val="0101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08" name="Freeform 1381">
                  <a:extLst>
                    <a:ext uri="{FF2B5EF4-FFF2-40B4-BE49-F238E27FC236}">
                      <a16:creationId xmlns:a16="http://schemas.microsoft.com/office/drawing/2014/main" id="{AE85000F-D1B2-4D38-8127-F3AF5219B602}"/>
                    </a:ext>
                  </a:extLst>
                </p:cNvPr>
                <p:cNvSpPr>
                  <a:spLocks/>
                </p:cNvSpPr>
                <p:nvPr/>
              </p:nvSpPr>
              <p:spPr bwMode="auto">
                <a:xfrm>
                  <a:off x="6384" y="768"/>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09" name="Rectangle 1382">
                  <a:extLst>
                    <a:ext uri="{FF2B5EF4-FFF2-40B4-BE49-F238E27FC236}">
                      <a16:creationId xmlns:a16="http://schemas.microsoft.com/office/drawing/2014/main" id="{CD9B6F05-BF0A-4F61-9EF3-85505C673CB2}"/>
                    </a:ext>
                  </a:extLst>
                </p:cNvPr>
                <p:cNvSpPr>
                  <a:spLocks noChangeArrowheads="1"/>
                </p:cNvSpPr>
                <p:nvPr/>
              </p:nvSpPr>
              <p:spPr bwMode="auto">
                <a:xfrm>
                  <a:off x="6374" y="782"/>
                  <a:ext cx="1" cy="1"/>
                </a:xfrm>
                <a:prstGeom prst="rect">
                  <a:avLst/>
                </a:prstGeom>
                <a:solidFill>
                  <a:srgbClr val="0101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10" name="Freeform 1383">
                  <a:extLst>
                    <a:ext uri="{FF2B5EF4-FFF2-40B4-BE49-F238E27FC236}">
                      <a16:creationId xmlns:a16="http://schemas.microsoft.com/office/drawing/2014/main" id="{6F8E09E2-C1A5-446F-B314-80F53E64286F}"/>
                    </a:ext>
                  </a:extLst>
                </p:cNvPr>
                <p:cNvSpPr>
                  <a:spLocks/>
                </p:cNvSpPr>
                <p:nvPr/>
              </p:nvSpPr>
              <p:spPr bwMode="auto">
                <a:xfrm>
                  <a:off x="6374" y="781"/>
                  <a:ext cx="0" cy="1"/>
                </a:xfrm>
                <a:custGeom>
                  <a:avLst/>
                  <a:gdLst>
                    <a:gd name="T0" fmla="*/ 0 h 1"/>
                    <a:gd name="T1" fmla="*/ 0 h 1"/>
                    <a:gd name="T2" fmla="*/ 1 h 1"/>
                    <a:gd name="T3" fmla="*/ 1 h 1"/>
                    <a:gd name="T4" fmla="*/ 0 h 1"/>
                    <a:gd name="T5" fmla="*/ 0 h 1"/>
                    <a:gd name="T6" fmla="*/ 0 h 1"/>
                    <a:gd name="T7" fmla="*/ 0 h 1"/>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1">
                      <a:moveTo>
                        <a:pt x="0" y="0"/>
                      </a:moveTo>
                      <a:lnTo>
                        <a:pt x="0" y="0"/>
                      </a:lnTo>
                      <a:lnTo>
                        <a:pt x="0" y="1"/>
                      </a:lnTo>
                      <a:lnTo>
                        <a:pt x="0" y="1"/>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11" name="Freeform 1384">
                  <a:extLst>
                    <a:ext uri="{FF2B5EF4-FFF2-40B4-BE49-F238E27FC236}">
                      <a16:creationId xmlns:a16="http://schemas.microsoft.com/office/drawing/2014/main" id="{FEBC4C2E-EC24-4426-8045-BED1199E472B}"/>
                    </a:ext>
                  </a:extLst>
                </p:cNvPr>
                <p:cNvSpPr>
                  <a:spLocks/>
                </p:cNvSpPr>
                <p:nvPr/>
              </p:nvSpPr>
              <p:spPr bwMode="auto">
                <a:xfrm>
                  <a:off x="6372" y="791"/>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12" name="Freeform 1385">
                  <a:extLst>
                    <a:ext uri="{FF2B5EF4-FFF2-40B4-BE49-F238E27FC236}">
                      <a16:creationId xmlns:a16="http://schemas.microsoft.com/office/drawing/2014/main" id="{BC717BB8-7551-4BF0-A3B4-733D801B67D5}"/>
                    </a:ext>
                  </a:extLst>
                </p:cNvPr>
                <p:cNvSpPr>
                  <a:spLocks/>
                </p:cNvSpPr>
                <p:nvPr/>
              </p:nvSpPr>
              <p:spPr bwMode="auto">
                <a:xfrm>
                  <a:off x="6372" y="791"/>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13" name="Freeform 1386">
                  <a:extLst>
                    <a:ext uri="{FF2B5EF4-FFF2-40B4-BE49-F238E27FC236}">
                      <a16:creationId xmlns:a16="http://schemas.microsoft.com/office/drawing/2014/main" id="{B59D231C-9107-46EC-962F-D7D1E1ED7E03}"/>
                    </a:ext>
                  </a:extLst>
                </p:cNvPr>
                <p:cNvSpPr>
                  <a:spLocks/>
                </p:cNvSpPr>
                <p:nvPr/>
              </p:nvSpPr>
              <p:spPr bwMode="auto">
                <a:xfrm>
                  <a:off x="6372" y="794"/>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14" name="Freeform 1387">
                  <a:extLst>
                    <a:ext uri="{FF2B5EF4-FFF2-40B4-BE49-F238E27FC236}">
                      <a16:creationId xmlns:a16="http://schemas.microsoft.com/office/drawing/2014/main" id="{82E23DC0-D9F8-4045-9E50-3F6266CB1788}"/>
                    </a:ext>
                  </a:extLst>
                </p:cNvPr>
                <p:cNvSpPr>
                  <a:spLocks/>
                </p:cNvSpPr>
                <p:nvPr/>
              </p:nvSpPr>
              <p:spPr bwMode="auto">
                <a:xfrm>
                  <a:off x="6372" y="793"/>
                  <a:ext cx="0" cy="1"/>
                </a:xfrm>
                <a:custGeom>
                  <a:avLst/>
                  <a:gdLst>
                    <a:gd name="T0" fmla="*/ 1 h 1"/>
                    <a:gd name="T1" fmla="*/ 1 h 1"/>
                    <a:gd name="T2" fmla="*/ 0 h 1"/>
                    <a:gd name="T3" fmla="*/ 0 h 1"/>
                    <a:gd name="T4" fmla="*/ 1 h 1"/>
                    <a:gd name="T5" fmla="*/ 1 h 1"/>
                    <a:gd name="T6" fmla="*/ 1 h 1"/>
                    <a:gd name="T7" fmla="*/ 1 h 1"/>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1">
                      <a:moveTo>
                        <a:pt x="0" y="1"/>
                      </a:moveTo>
                      <a:lnTo>
                        <a:pt x="0" y="1"/>
                      </a:lnTo>
                      <a:lnTo>
                        <a:pt x="0" y="0"/>
                      </a:lnTo>
                      <a:lnTo>
                        <a:pt x="0" y="0"/>
                      </a:lnTo>
                      <a:lnTo>
                        <a:pt x="0" y="1"/>
                      </a:lnTo>
                      <a:lnTo>
                        <a:pt x="0" y="1"/>
                      </a:lnTo>
                      <a:lnTo>
                        <a:pt x="0" y="1"/>
                      </a:lnTo>
                      <a:lnTo>
                        <a:pt x="0" y="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15" name="Rectangle 1388">
                  <a:extLst>
                    <a:ext uri="{FF2B5EF4-FFF2-40B4-BE49-F238E27FC236}">
                      <a16:creationId xmlns:a16="http://schemas.microsoft.com/office/drawing/2014/main" id="{797828CA-7FA2-4D2F-9C7A-9340C7428DB0}"/>
                    </a:ext>
                  </a:extLst>
                </p:cNvPr>
                <p:cNvSpPr>
                  <a:spLocks noChangeArrowheads="1"/>
                </p:cNvSpPr>
                <p:nvPr/>
              </p:nvSpPr>
              <p:spPr bwMode="auto">
                <a:xfrm>
                  <a:off x="6372" y="794"/>
                  <a:ext cx="1" cy="1"/>
                </a:xfrm>
                <a:prstGeom prst="rect">
                  <a:avLst/>
                </a:prstGeom>
                <a:solidFill>
                  <a:srgbClr val="0101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16" name="Freeform 1389">
                  <a:extLst>
                    <a:ext uri="{FF2B5EF4-FFF2-40B4-BE49-F238E27FC236}">
                      <a16:creationId xmlns:a16="http://schemas.microsoft.com/office/drawing/2014/main" id="{04CF577B-A022-4C2C-B19F-D61061F7095D}"/>
                    </a:ext>
                  </a:extLst>
                </p:cNvPr>
                <p:cNvSpPr>
                  <a:spLocks/>
                </p:cNvSpPr>
                <p:nvPr/>
              </p:nvSpPr>
              <p:spPr bwMode="auto">
                <a:xfrm>
                  <a:off x="6372" y="791"/>
                  <a:ext cx="0" cy="2"/>
                </a:xfrm>
                <a:custGeom>
                  <a:avLst/>
                  <a:gdLst>
                    <a:gd name="T0" fmla="*/ 0 h 2"/>
                    <a:gd name="T1" fmla="*/ 0 h 2"/>
                    <a:gd name="T2" fmla="*/ 2 h 2"/>
                    <a:gd name="T3" fmla="*/ 2 h 2"/>
                    <a:gd name="T4" fmla="*/ 0 h 2"/>
                    <a:gd name="T5" fmla="*/ 0 h 2"/>
                  </a:gdLst>
                  <a:ahLst/>
                  <a:cxnLst>
                    <a:cxn ang="0">
                      <a:pos x="0" y="T0"/>
                    </a:cxn>
                    <a:cxn ang="0">
                      <a:pos x="0" y="T1"/>
                    </a:cxn>
                    <a:cxn ang="0">
                      <a:pos x="0" y="T2"/>
                    </a:cxn>
                    <a:cxn ang="0">
                      <a:pos x="0" y="T3"/>
                    </a:cxn>
                    <a:cxn ang="0">
                      <a:pos x="0" y="T4"/>
                    </a:cxn>
                    <a:cxn ang="0">
                      <a:pos x="0" y="T5"/>
                    </a:cxn>
                  </a:cxnLst>
                  <a:rect l="0" t="0" r="r" b="b"/>
                  <a:pathLst>
                    <a:path h="2">
                      <a:moveTo>
                        <a:pt x="0" y="0"/>
                      </a:moveTo>
                      <a:lnTo>
                        <a:pt x="0" y="0"/>
                      </a:lnTo>
                      <a:lnTo>
                        <a:pt x="0" y="2"/>
                      </a:lnTo>
                      <a:lnTo>
                        <a:pt x="0" y="2"/>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17" name="Rectangle 1390">
                  <a:extLst>
                    <a:ext uri="{FF2B5EF4-FFF2-40B4-BE49-F238E27FC236}">
                      <a16:creationId xmlns:a16="http://schemas.microsoft.com/office/drawing/2014/main" id="{995484E1-6515-400B-9D02-5EB320FAE42F}"/>
                    </a:ext>
                  </a:extLst>
                </p:cNvPr>
                <p:cNvSpPr>
                  <a:spLocks noChangeArrowheads="1"/>
                </p:cNvSpPr>
                <p:nvPr/>
              </p:nvSpPr>
              <p:spPr bwMode="auto">
                <a:xfrm>
                  <a:off x="6372" y="791"/>
                  <a:ext cx="1" cy="1"/>
                </a:xfrm>
                <a:prstGeom prst="rect">
                  <a:avLst/>
                </a:prstGeom>
                <a:solidFill>
                  <a:srgbClr val="0101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18" name="Rectangle 1391">
                  <a:extLst>
                    <a:ext uri="{FF2B5EF4-FFF2-40B4-BE49-F238E27FC236}">
                      <a16:creationId xmlns:a16="http://schemas.microsoft.com/office/drawing/2014/main" id="{6820E598-BF99-447F-9C14-E87872676023}"/>
                    </a:ext>
                  </a:extLst>
                </p:cNvPr>
                <p:cNvSpPr>
                  <a:spLocks noChangeArrowheads="1"/>
                </p:cNvSpPr>
                <p:nvPr/>
              </p:nvSpPr>
              <p:spPr bwMode="auto">
                <a:xfrm>
                  <a:off x="6372" y="791"/>
                  <a:ext cx="1" cy="1"/>
                </a:xfrm>
                <a:prstGeom prst="rect">
                  <a:avLst/>
                </a:prstGeom>
                <a:solidFill>
                  <a:srgbClr val="0101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19" name="Freeform 1392">
                  <a:extLst>
                    <a:ext uri="{FF2B5EF4-FFF2-40B4-BE49-F238E27FC236}">
                      <a16:creationId xmlns:a16="http://schemas.microsoft.com/office/drawing/2014/main" id="{B38AD312-3B08-484D-81B4-FF9C0A5061F9}"/>
                    </a:ext>
                  </a:extLst>
                </p:cNvPr>
                <p:cNvSpPr>
                  <a:spLocks/>
                </p:cNvSpPr>
                <p:nvPr/>
              </p:nvSpPr>
              <p:spPr bwMode="auto">
                <a:xfrm>
                  <a:off x="6372" y="791"/>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20" name="Rectangle 1393">
                  <a:extLst>
                    <a:ext uri="{FF2B5EF4-FFF2-40B4-BE49-F238E27FC236}">
                      <a16:creationId xmlns:a16="http://schemas.microsoft.com/office/drawing/2014/main" id="{E2A601AD-5122-4902-94DA-475A00F9BA9F}"/>
                    </a:ext>
                  </a:extLst>
                </p:cNvPr>
                <p:cNvSpPr>
                  <a:spLocks noChangeArrowheads="1"/>
                </p:cNvSpPr>
                <p:nvPr/>
              </p:nvSpPr>
              <p:spPr bwMode="auto">
                <a:xfrm>
                  <a:off x="6372" y="784"/>
                  <a:ext cx="1" cy="1"/>
                </a:xfrm>
                <a:prstGeom prst="rect">
                  <a:avLst/>
                </a:prstGeom>
                <a:solidFill>
                  <a:srgbClr val="0101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21" name="Freeform 1394">
                  <a:extLst>
                    <a:ext uri="{FF2B5EF4-FFF2-40B4-BE49-F238E27FC236}">
                      <a16:creationId xmlns:a16="http://schemas.microsoft.com/office/drawing/2014/main" id="{C34C2725-DF12-4F49-9DB2-C726179EBDB9}"/>
                    </a:ext>
                  </a:extLst>
                </p:cNvPr>
                <p:cNvSpPr>
                  <a:spLocks/>
                </p:cNvSpPr>
                <p:nvPr/>
              </p:nvSpPr>
              <p:spPr bwMode="auto">
                <a:xfrm>
                  <a:off x="6372" y="784"/>
                  <a:ext cx="0" cy="1"/>
                </a:xfrm>
                <a:custGeom>
                  <a:avLst/>
                  <a:gdLst>
                    <a:gd name="T0" fmla="*/ 0 h 1"/>
                    <a:gd name="T1" fmla="*/ 0 h 1"/>
                    <a:gd name="T2" fmla="*/ 1 h 1"/>
                    <a:gd name="T3" fmla="*/ 1 h 1"/>
                    <a:gd name="T4" fmla="*/ 0 h 1"/>
                    <a:gd name="T5" fmla="*/ 0 h 1"/>
                    <a:gd name="T6" fmla="*/ 0 h 1"/>
                    <a:gd name="T7" fmla="*/ 0 h 1"/>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1">
                      <a:moveTo>
                        <a:pt x="0" y="0"/>
                      </a:moveTo>
                      <a:lnTo>
                        <a:pt x="0" y="0"/>
                      </a:lnTo>
                      <a:lnTo>
                        <a:pt x="0" y="1"/>
                      </a:lnTo>
                      <a:lnTo>
                        <a:pt x="0" y="1"/>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22" name="Rectangle 1395">
                  <a:extLst>
                    <a:ext uri="{FF2B5EF4-FFF2-40B4-BE49-F238E27FC236}">
                      <a16:creationId xmlns:a16="http://schemas.microsoft.com/office/drawing/2014/main" id="{9A0DA412-388A-4964-82A0-FD2A7E48F773}"/>
                    </a:ext>
                  </a:extLst>
                </p:cNvPr>
                <p:cNvSpPr>
                  <a:spLocks noChangeArrowheads="1"/>
                </p:cNvSpPr>
                <p:nvPr/>
              </p:nvSpPr>
              <p:spPr bwMode="auto">
                <a:xfrm>
                  <a:off x="6372" y="794"/>
                  <a:ext cx="1" cy="1"/>
                </a:xfrm>
                <a:prstGeom prst="rect">
                  <a:avLst/>
                </a:prstGeom>
                <a:solidFill>
                  <a:srgbClr val="0101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23" name="Freeform 1396">
                  <a:extLst>
                    <a:ext uri="{FF2B5EF4-FFF2-40B4-BE49-F238E27FC236}">
                      <a16:creationId xmlns:a16="http://schemas.microsoft.com/office/drawing/2014/main" id="{553C96AC-81EF-4716-99CB-1FE1C52614EC}"/>
                    </a:ext>
                  </a:extLst>
                </p:cNvPr>
                <p:cNvSpPr>
                  <a:spLocks/>
                </p:cNvSpPr>
                <p:nvPr/>
              </p:nvSpPr>
              <p:spPr bwMode="auto">
                <a:xfrm>
                  <a:off x="6372" y="794"/>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24" name="Rectangle 1397">
                  <a:extLst>
                    <a:ext uri="{FF2B5EF4-FFF2-40B4-BE49-F238E27FC236}">
                      <a16:creationId xmlns:a16="http://schemas.microsoft.com/office/drawing/2014/main" id="{E0D0D7AE-388E-4E28-BA87-53954380A75D}"/>
                    </a:ext>
                  </a:extLst>
                </p:cNvPr>
                <p:cNvSpPr>
                  <a:spLocks noChangeArrowheads="1"/>
                </p:cNvSpPr>
                <p:nvPr/>
              </p:nvSpPr>
              <p:spPr bwMode="auto">
                <a:xfrm>
                  <a:off x="6371" y="790"/>
                  <a:ext cx="1" cy="1"/>
                </a:xfrm>
                <a:prstGeom prst="rect">
                  <a:avLst/>
                </a:prstGeom>
                <a:solidFill>
                  <a:srgbClr val="0101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25" name="Freeform 1398">
                  <a:extLst>
                    <a:ext uri="{FF2B5EF4-FFF2-40B4-BE49-F238E27FC236}">
                      <a16:creationId xmlns:a16="http://schemas.microsoft.com/office/drawing/2014/main" id="{35748663-22F9-4E33-B638-8FF23F86014F}"/>
                    </a:ext>
                  </a:extLst>
                </p:cNvPr>
                <p:cNvSpPr>
                  <a:spLocks/>
                </p:cNvSpPr>
                <p:nvPr/>
              </p:nvSpPr>
              <p:spPr bwMode="auto">
                <a:xfrm>
                  <a:off x="6371" y="790"/>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26" name="Freeform 1399">
                  <a:extLst>
                    <a:ext uri="{FF2B5EF4-FFF2-40B4-BE49-F238E27FC236}">
                      <a16:creationId xmlns:a16="http://schemas.microsoft.com/office/drawing/2014/main" id="{D7FE7936-5907-40CF-9B31-2A3796642BAB}"/>
                    </a:ext>
                  </a:extLst>
                </p:cNvPr>
                <p:cNvSpPr>
                  <a:spLocks/>
                </p:cNvSpPr>
                <p:nvPr/>
              </p:nvSpPr>
              <p:spPr bwMode="auto">
                <a:xfrm>
                  <a:off x="6371" y="790"/>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27" name="Freeform 1400">
                  <a:extLst>
                    <a:ext uri="{FF2B5EF4-FFF2-40B4-BE49-F238E27FC236}">
                      <a16:creationId xmlns:a16="http://schemas.microsoft.com/office/drawing/2014/main" id="{09335A37-93F1-4493-A577-566FB646471F}"/>
                    </a:ext>
                  </a:extLst>
                </p:cNvPr>
                <p:cNvSpPr>
                  <a:spLocks/>
                </p:cNvSpPr>
                <p:nvPr/>
              </p:nvSpPr>
              <p:spPr bwMode="auto">
                <a:xfrm>
                  <a:off x="6371" y="794"/>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28" name="Freeform 1401">
                  <a:extLst>
                    <a:ext uri="{FF2B5EF4-FFF2-40B4-BE49-F238E27FC236}">
                      <a16:creationId xmlns:a16="http://schemas.microsoft.com/office/drawing/2014/main" id="{D1A1E98D-6650-4244-BD0D-33EA61F56232}"/>
                    </a:ext>
                  </a:extLst>
                </p:cNvPr>
                <p:cNvSpPr>
                  <a:spLocks/>
                </p:cNvSpPr>
                <p:nvPr/>
              </p:nvSpPr>
              <p:spPr bwMode="auto">
                <a:xfrm>
                  <a:off x="6371" y="781"/>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29" name="Rectangle 1402">
                  <a:extLst>
                    <a:ext uri="{FF2B5EF4-FFF2-40B4-BE49-F238E27FC236}">
                      <a16:creationId xmlns:a16="http://schemas.microsoft.com/office/drawing/2014/main" id="{8F1513D3-89CB-41E9-AD95-56D044B23339}"/>
                    </a:ext>
                  </a:extLst>
                </p:cNvPr>
                <p:cNvSpPr>
                  <a:spLocks noChangeArrowheads="1"/>
                </p:cNvSpPr>
                <p:nvPr/>
              </p:nvSpPr>
              <p:spPr bwMode="auto">
                <a:xfrm>
                  <a:off x="6371" y="781"/>
                  <a:ext cx="1" cy="1"/>
                </a:xfrm>
                <a:prstGeom prst="rect">
                  <a:avLst/>
                </a:prstGeom>
                <a:solidFill>
                  <a:srgbClr val="0101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30" name="Freeform 1403">
                  <a:extLst>
                    <a:ext uri="{FF2B5EF4-FFF2-40B4-BE49-F238E27FC236}">
                      <a16:creationId xmlns:a16="http://schemas.microsoft.com/office/drawing/2014/main" id="{806A6523-3405-404E-B10D-F92B8818E5FA}"/>
                    </a:ext>
                  </a:extLst>
                </p:cNvPr>
                <p:cNvSpPr>
                  <a:spLocks/>
                </p:cNvSpPr>
                <p:nvPr/>
              </p:nvSpPr>
              <p:spPr bwMode="auto">
                <a:xfrm>
                  <a:off x="6371" y="78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31" name="Freeform 1404">
                  <a:extLst>
                    <a:ext uri="{FF2B5EF4-FFF2-40B4-BE49-F238E27FC236}">
                      <a16:creationId xmlns:a16="http://schemas.microsoft.com/office/drawing/2014/main" id="{6FF338D7-2ABE-4C38-A5D7-53EA98A7DC19}"/>
                    </a:ext>
                  </a:extLst>
                </p:cNvPr>
                <p:cNvSpPr>
                  <a:spLocks/>
                </p:cNvSpPr>
                <p:nvPr/>
              </p:nvSpPr>
              <p:spPr bwMode="auto">
                <a:xfrm>
                  <a:off x="6371" y="781"/>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32" name="Rectangle 1405">
                  <a:extLst>
                    <a:ext uri="{FF2B5EF4-FFF2-40B4-BE49-F238E27FC236}">
                      <a16:creationId xmlns:a16="http://schemas.microsoft.com/office/drawing/2014/main" id="{D0F1732E-822F-4809-9B73-E11A764BD9FB}"/>
                    </a:ext>
                  </a:extLst>
                </p:cNvPr>
                <p:cNvSpPr>
                  <a:spLocks noChangeArrowheads="1"/>
                </p:cNvSpPr>
                <p:nvPr/>
              </p:nvSpPr>
              <p:spPr bwMode="auto">
                <a:xfrm>
                  <a:off x="6371" y="781"/>
                  <a:ext cx="1" cy="1"/>
                </a:xfrm>
                <a:prstGeom prst="rect">
                  <a:avLst/>
                </a:prstGeom>
                <a:solidFill>
                  <a:srgbClr val="0101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33" name="Rectangle 1406">
                  <a:extLst>
                    <a:ext uri="{FF2B5EF4-FFF2-40B4-BE49-F238E27FC236}">
                      <a16:creationId xmlns:a16="http://schemas.microsoft.com/office/drawing/2014/main" id="{899A744B-EC91-486E-BECD-721AB512E953}"/>
                    </a:ext>
                  </a:extLst>
                </p:cNvPr>
                <p:cNvSpPr>
                  <a:spLocks noChangeArrowheads="1"/>
                </p:cNvSpPr>
                <p:nvPr/>
              </p:nvSpPr>
              <p:spPr bwMode="auto">
                <a:xfrm>
                  <a:off x="6371" y="781"/>
                  <a:ext cx="1" cy="1"/>
                </a:xfrm>
                <a:prstGeom prst="rect">
                  <a:avLst/>
                </a:prstGeom>
                <a:solidFill>
                  <a:srgbClr val="0101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34" name="Rectangle 1407">
                  <a:extLst>
                    <a:ext uri="{FF2B5EF4-FFF2-40B4-BE49-F238E27FC236}">
                      <a16:creationId xmlns:a16="http://schemas.microsoft.com/office/drawing/2014/main" id="{1A07319F-CF65-499A-B742-8633ADB36697}"/>
                    </a:ext>
                  </a:extLst>
                </p:cNvPr>
                <p:cNvSpPr>
                  <a:spLocks noChangeArrowheads="1"/>
                </p:cNvSpPr>
                <p:nvPr/>
              </p:nvSpPr>
              <p:spPr bwMode="auto">
                <a:xfrm>
                  <a:off x="6370" y="795"/>
                  <a:ext cx="1" cy="1"/>
                </a:xfrm>
                <a:prstGeom prst="rect">
                  <a:avLst/>
                </a:prstGeom>
                <a:solidFill>
                  <a:srgbClr val="0101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35" name="Freeform 1408">
                  <a:extLst>
                    <a:ext uri="{FF2B5EF4-FFF2-40B4-BE49-F238E27FC236}">
                      <a16:creationId xmlns:a16="http://schemas.microsoft.com/office/drawing/2014/main" id="{ADCEC35E-1CF2-47E9-8012-3B8A50AF2F44}"/>
                    </a:ext>
                  </a:extLst>
                </p:cNvPr>
                <p:cNvSpPr>
                  <a:spLocks/>
                </p:cNvSpPr>
                <p:nvPr/>
              </p:nvSpPr>
              <p:spPr bwMode="auto">
                <a:xfrm>
                  <a:off x="6370" y="795"/>
                  <a:ext cx="0" cy="1"/>
                </a:xfrm>
                <a:custGeom>
                  <a:avLst/>
                  <a:gdLst>
                    <a:gd name="T0" fmla="*/ 0 h 1"/>
                    <a:gd name="T1" fmla="*/ 0 h 1"/>
                    <a:gd name="T2" fmla="*/ 1 h 1"/>
                    <a:gd name="T3" fmla="*/ 1 h 1"/>
                    <a:gd name="T4" fmla="*/ 0 h 1"/>
                    <a:gd name="T5" fmla="*/ 0 h 1"/>
                    <a:gd name="T6" fmla="*/ 0 h 1"/>
                    <a:gd name="T7" fmla="*/ 0 h 1"/>
                    <a:gd name="T8" fmla="*/ 0 h 1"/>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1">
                      <a:moveTo>
                        <a:pt x="0" y="0"/>
                      </a:moveTo>
                      <a:lnTo>
                        <a:pt x="0" y="0"/>
                      </a:lnTo>
                      <a:lnTo>
                        <a:pt x="0" y="1"/>
                      </a:lnTo>
                      <a:lnTo>
                        <a:pt x="0" y="1"/>
                      </a:ln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36" name="Freeform 1409">
                  <a:extLst>
                    <a:ext uri="{FF2B5EF4-FFF2-40B4-BE49-F238E27FC236}">
                      <a16:creationId xmlns:a16="http://schemas.microsoft.com/office/drawing/2014/main" id="{63D87F49-10C6-4F02-AD8B-65FD193CC2C2}"/>
                    </a:ext>
                  </a:extLst>
                </p:cNvPr>
                <p:cNvSpPr>
                  <a:spLocks/>
                </p:cNvSpPr>
                <p:nvPr/>
              </p:nvSpPr>
              <p:spPr bwMode="auto">
                <a:xfrm>
                  <a:off x="6368" y="796"/>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37" name="Rectangle 1410">
                  <a:extLst>
                    <a:ext uri="{FF2B5EF4-FFF2-40B4-BE49-F238E27FC236}">
                      <a16:creationId xmlns:a16="http://schemas.microsoft.com/office/drawing/2014/main" id="{074B5247-C117-4C5A-93EF-A52989199D2E}"/>
                    </a:ext>
                  </a:extLst>
                </p:cNvPr>
                <p:cNvSpPr>
                  <a:spLocks noChangeArrowheads="1"/>
                </p:cNvSpPr>
                <p:nvPr/>
              </p:nvSpPr>
              <p:spPr bwMode="auto">
                <a:xfrm>
                  <a:off x="6370" y="795"/>
                  <a:ext cx="1" cy="1"/>
                </a:xfrm>
                <a:prstGeom prst="rect">
                  <a:avLst/>
                </a:prstGeom>
                <a:solidFill>
                  <a:srgbClr val="0101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38" name="Freeform 1411">
                  <a:extLst>
                    <a:ext uri="{FF2B5EF4-FFF2-40B4-BE49-F238E27FC236}">
                      <a16:creationId xmlns:a16="http://schemas.microsoft.com/office/drawing/2014/main" id="{CAB4D313-5678-431C-984B-76D3497699E4}"/>
                    </a:ext>
                  </a:extLst>
                </p:cNvPr>
                <p:cNvSpPr>
                  <a:spLocks/>
                </p:cNvSpPr>
                <p:nvPr/>
              </p:nvSpPr>
              <p:spPr bwMode="auto">
                <a:xfrm>
                  <a:off x="6368" y="795"/>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39" name="Freeform 1412">
                  <a:extLst>
                    <a:ext uri="{FF2B5EF4-FFF2-40B4-BE49-F238E27FC236}">
                      <a16:creationId xmlns:a16="http://schemas.microsoft.com/office/drawing/2014/main" id="{B963D5C7-E3A5-44B0-81A4-2D51FEEACED5}"/>
                    </a:ext>
                  </a:extLst>
                </p:cNvPr>
                <p:cNvSpPr>
                  <a:spLocks/>
                </p:cNvSpPr>
                <p:nvPr/>
              </p:nvSpPr>
              <p:spPr bwMode="auto">
                <a:xfrm>
                  <a:off x="6350" y="890"/>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40" name="Freeform 1413">
                  <a:extLst>
                    <a:ext uri="{FF2B5EF4-FFF2-40B4-BE49-F238E27FC236}">
                      <a16:creationId xmlns:a16="http://schemas.microsoft.com/office/drawing/2014/main" id="{5CB48EAD-E124-4347-BD4A-742FA10AFA6B}"/>
                    </a:ext>
                  </a:extLst>
                </p:cNvPr>
                <p:cNvSpPr>
                  <a:spLocks/>
                </p:cNvSpPr>
                <p:nvPr/>
              </p:nvSpPr>
              <p:spPr bwMode="auto">
                <a:xfrm>
                  <a:off x="6350" y="889"/>
                  <a:ext cx="0" cy="1"/>
                </a:xfrm>
                <a:custGeom>
                  <a:avLst/>
                  <a:gdLst>
                    <a:gd name="T0" fmla="*/ 1 h 1"/>
                    <a:gd name="T1" fmla="*/ 1 h 1"/>
                    <a:gd name="T2" fmla="*/ 1 h 1"/>
                    <a:gd name="T3" fmla="*/ 1 h 1"/>
                    <a:gd name="T4" fmla="*/ 1 h 1"/>
                    <a:gd name="T5" fmla="*/ 0 h 1"/>
                    <a:gd name="T6" fmla="*/ 1 h 1"/>
                    <a:gd name="T7" fmla="*/ 1 h 1"/>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1">
                      <a:moveTo>
                        <a:pt x="0" y="1"/>
                      </a:moveTo>
                      <a:lnTo>
                        <a:pt x="0" y="1"/>
                      </a:lnTo>
                      <a:lnTo>
                        <a:pt x="0" y="1"/>
                      </a:lnTo>
                      <a:lnTo>
                        <a:pt x="0" y="1"/>
                      </a:lnTo>
                      <a:lnTo>
                        <a:pt x="0" y="1"/>
                      </a:lnTo>
                      <a:lnTo>
                        <a:pt x="0" y="0"/>
                      </a:lnTo>
                      <a:lnTo>
                        <a:pt x="0" y="1"/>
                      </a:lnTo>
                      <a:lnTo>
                        <a:pt x="0" y="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41" name="Freeform 1414">
                  <a:extLst>
                    <a:ext uri="{FF2B5EF4-FFF2-40B4-BE49-F238E27FC236}">
                      <a16:creationId xmlns:a16="http://schemas.microsoft.com/office/drawing/2014/main" id="{D2DA93F7-5805-415E-9F36-870CD892CFA6}"/>
                    </a:ext>
                  </a:extLst>
                </p:cNvPr>
                <p:cNvSpPr>
                  <a:spLocks/>
                </p:cNvSpPr>
                <p:nvPr/>
              </p:nvSpPr>
              <p:spPr bwMode="auto">
                <a:xfrm>
                  <a:off x="6350" y="890"/>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42" name="Freeform 1415">
                  <a:extLst>
                    <a:ext uri="{FF2B5EF4-FFF2-40B4-BE49-F238E27FC236}">
                      <a16:creationId xmlns:a16="http://schemas.microsoft.com/office/drawing/2014/main" id="{499CF86B-4718-460C-9002-44EE7CCE9E86}"/>
                    </a:ext>
                  </a:extLst>
                </p:cNvPr>
                <p:cNvSpPr>
                  <a:spLocks/>
                </p:cNvSpPr>
                <p:nvPr/>
              </p:nvSpPr>
              <p:spPr bwMode="auto">
                <a:xfrm>
                  <a:off x="6317" y="816"/>
                  <a:ext cx="0" cy="1"/>
                </a:xfrm>
                <a:custGeom>
                  <a:avLst/>
                  <a:gdLst>
                    <a:gd name="T0" fmla="*/ 1 h 1"/>
                    <a:gd name="T1" fmla="*/ 1 h 1"/>
                    <a:gd name="T2" fmla="*/ 0 h 1"/>
                    <a:gd name="T3" fmla="*/ 0 h 1"/>
                    <a:gd name="T4" fmla="*/ 1 h 1"/>
                    <a:gd name="T5" fmla="*/ 1 h 1"/>
                    <a:gd name="T6" fmla="*/ 1 h 1"/>
                  </a:gdLst>
                  <a:ahLst/>
                  <a:cxnLst>
                    <a:cxn ang="0">
                      <a:pos x="0" y="T0"/>
                    </a:cxn>
                    <a:cxn ang="0">
                      <a:pos x="0" y="T1"/>
                    </a:cxn>
                    <a:cxn ang="0">
                      <a:pos x="0" y="T2"/>
                    </a:cxn>
                    <a:cxn ang="0">
                      <a:pos x="0" y="T3"/>
                    </a:cxn>
                    <a:cxn ang="0">
                      <a:pos x="0" y="T4"/>
                    </a:cxn>
                    <a:cxn ang="0">
                      <a:pos x="0" y="T5"/>
                    </a:cxn>
                    <a:cxn ang="0">
                      <a:pos x="0" y="T6"/>
                    </a:cxn>
                  </a:cxnLst>
                  <a:rect l="0" t="0" r="r" b="b"/>
                  <a:pathLst>
                    <a:path h="1">
                      <a:moveTo>
                        <a:pt x="0" y="1"/>
                      </a:moveTo>
                      <a:lnTo>
                        <a:pt x="0" y="1"/>
                      </a:lnTo>
                      <a:lnTo>
                        <a:pt x="0" y="0"/>
                      </a:lnTo>
                      <a:lnTo>
                        <a:pt x="0" y="0"/>
                      </a:lnTo>
                      <a:lnTo>
                        <a:pt x="0" y="1"/>
                      </a:lnTo>
                      <a:lnTo>
                        <a:pt x="0" y="1"/>
                      </a:lnTo>
                      <a:lnTo>
                        <a:pt x="0" y="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43" name="Rectangle 1416">
                  <a:extLst>
                    <a:ext uri="{FF2B5EF4-FFF2-40B4-BE49-F238E27FC236}">
                      <a16:creationId xmlns:a16="http://schemas.microsoft.com/office/drawing/2014/main" id="{E87DEB26-EA19-468B-A899-AFDA956E0B87}"/>
                    </a:ext>
                  </a:extLst>
                </p:cNvPr>
                <p:cNvSpPr>
                  <a:spLocks noChangeArrowheads="1"/>
                </p:cNvSpPr>
                <p:nvPr/>
              </p:nvSpPr>
              <p:spPr bwMode="auto">
                <a:xfrm>
                  <a:off x="6249" y="835"/>
                  <a:ext cx="1" cy="1"/>
                </a:xfrm>
                <a:prstGeom prst="rect">
                  <a:avLst/>
                </a:prstGeom>
                <a:solidFill>
                  <a:srgbClr val="0101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44" name="Freeform 1417">
                  <a:extLst>
                    <a:ext uri="{FF2B5EF4-FFF2-40B4-BE49-F238E27FC236}">
                      <a16:creationId xmlns:a16="http://schemas.microsoft.com/office/drawing/2014/main" id="{CA8AE66E-6119-4505-BCA9-9CEF4243B1FC}"/>
                    </a:ext>
                  </a:extLst>
                </p:cNvPr>
                <p:cNvSpPr>
                  <a:spLocks/>
                </p:cNvSpPr>
                <p:nvPr/>
              </p:nvSpPr>
              <p:spPr bwMode="auto">
                <a:xfrm>
                  <a:off x="6249" y="835"/>
                  <a:ext cx="1" cy="1"/>
                </a:xfrm>
                <a:custGeom>
                  <a:avLst/>
                  <a:gdLst>
                    <a:gd name="T0" fmla="*/ 0 w 1"/>
                    <a:gd name="T1" fmla="*/ 0 h 1"/>
                    <a:gd name="T2" fmla="*/ 0 w 1"/>
                    <a:gd name="T3" fmla="*/ 0 h 1"/>
                    <a:gd name="T4" fmla="*/ 1 w 1"/>
                    <a:gd name="T5" fmla="*/ 1 h 1"/>
                    <a:gd name="T6" fmla="*/ 1 w 1"/>
                    <a:gd name="T7" fmla="*/ 1 h 1"/>
                    <a:gd name="T8" fmla="*/ 0 w 1"/>
                    <a:gd name="T9" fmla="*/ 0 h 1"/>
                    <a:gd name="T10" fmla="*/ 0 w 1"/>
                    <a:gd name="T11" fmla="*/ 0 h 1"/>
                    <a:gd name="T12" fmla="*/ 0 w 1"/>
                    <a:gd name="T13" fmla="*/ 0 h 1"/>
                    <a:gd name="T14" fmla="*/ 0 w 1"/>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1">
                      <a:moveTo>
                        <a:pt x="0" y="0"/>
                      </a:moveTo>
                      <a:lnTo>
                        <a:pt x="0" y="0"/>
                      </a:lnTo>
                      <a:lnTo>
                        <a:pt x="1" y="1"/>
                      </a:lnTo>
                      <a:lnTo>
                        <a:pt x="1" y="1"/>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45" name="Freeform 1418">
                  <a:extLst>
                    <a:ext uri="{FF2B5EF4-FFF2-40B4-BE49-F238E27FC236}">
                      <a16:creationId xmlns:a16="http://schemas.microsoft.com/office/drawing/2014/main" id="{6A1B8DD8-42A6-4437-9A46-E89B63901777}"/>
                    </a:ext>
                  </a:extLst>
                </p:cNvPr>
                <p:cNvSpPr>
                  <a:spLocks/>
                </p:cNvSpPr>
                <p:nvPr/>
              </p:nvSpPr>
              <p:spPr bwMode="auto">
                <a:xfrm>
                  <a:off x="6262" y="835"/>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46" name="Freeform 1419">
                  <a:extLst>
                    <a:ext uri="{FF2B5EF4-FFF2-40B4-BE49-F238E27FC236}">
                      <a16:creationId xmlns:a16="http://schemas.microsoft.com/office/drawing/2014/main" id="{D80C25F3-1944-4996-9702-ED93374FEB16}"/>
                    </a:ext>
                  </a:extLst>
                </p:cNvPr>
                <p:cNvSpPr>
                  <a:spLocks/>
                </p:cNvSpPr>
                <p:nvPr/>
              </p:nvSpPr>
              <p:spPr bwMode="auto">
                <a:xfrm>
                  <a:off x="6258" y="831"/>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47" name="Freeform 1420">
                  <a:extLst>
                    <a:ext uri="{FF2B5EF4-FFF2-40B4-BE49-F238E27FC236}">
                      <a16:creationId xmlns:a16="http://schemas.microsoft.com/office/drawing/2014/main" id="{8C2C9EE4-B4A8-4013-81BD-AD85B809CA0C}"/>
                    </a:ext>
                  </a:extLst>
                </p:cNvPr>
                <p:cNvSpPr>
                  <a:spLocks/>
                </p:cNvSpPr>
                <p:nvPr/>
              </p:nvSpPr>
              <p:spPr bwMode="auto">
                <a:xfrm>
                  <a:off x="6326" y="818"/>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48" name="Freeform 1421">
                  <a:extLst>
                    <a:ext uri="{FF2B5EF4-FFF2-40B4-BE49-F238E27FC236}">
                      <a16:creationId xmlns:a16="http://schemas.microsoft.com/office/drawing/2014/main" id="{FE34E1C0-E5DF-4FC6-9B07-5AEBDCD584B7}"/>
                    </a:ext>
                  </a:extLst>
                </p:cNvPr>
                <p:cNvSpPr>
                  <a:spLocks/>
                </p:cNvSpPr>
                <p:nvPr/>
              </p:nvSpPr>
              <p:spPr bwMode="auto">
                <a:xfrm>
                  <a:off x="6326" y="818"/>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49" name="Freeform 1422">
                  <a:extLst>
                    <a:ext uri="{FF2B5EF4-FFF2-40B4-BE49-F238E27FC236}">
                      <a16:creationId xmlns:a16="http://schemas.microsoft.com/office/drawing/2014/main" id="{B13E5C02-B74C-4D75-AEB7-FF3DE1B4F087}"/>
                    </a:ext>
                  </a:extLst>
                </p:cNvPr>
                <p:cNvSpPr>
                  <a:spLocks/>
                </p:cNvSpPr>
                <p:nvPr/>
              </p:nvSpPr>
              <p:spPr bwMode="auto">
                <a:xfrm>
                  <a:off x="6341" y="816"/>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50" name="Freeform 1423">
                  <a:extLst>
                    <a:ext uri="{FF2B5EF4-FFF2-40B4-BE49-F238E27FC236}">
                      <a16:creationId xmlns:a16="http://schemas.microsoft.com/office/drawing/2014/main" id="{8923B882-4492-4942-AD86-429E3730B979}"/>
                    </a:ext>
                  </a:extLst>
                </p:cNvPr>
                <p:cNvSpPr>
                  <a:spLocks/>
                </p:cNvSpPr>
                <p:nvPr/>
              </p:nvSpPr>
              <p:spPr bwMode="auto">
                <a:xfrm>
                  <a:off x="6385" y="884"/>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51" name="Freeform 1424">
                  <a:extLst>
                    <a:ext uri="{FF2B5EF4-FFF2-40B4-BE49-F238E27FC236}">
                      <a16:creationId xmlns:a16="http://schemas.microsoft.com/office/drawing/2014/main" id="{C7104880-DAF1-4129-8F50-B3EDDFDE7E0B}"/>
                    </a:ext>
                  </a:extLst>
                </p:cNvPr>
                <p:cNvSpPr>
                  <a:spLocks/>
                </p:cNvSpPr>
                <p:nvPr/>
              </p:nvSpPr>
              <p:spPr bwMode="auto">
                <a:xfrm>
                  <a:off x="6386" y="884"/>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52" name="Freeform 1425">
                  <a:extLst>
                    <a:ext uri="{FF2B5EF4-FFF2-40B4-BE49-F238E27FC236}">
                      <a16:creationId xmlns:a16="http://schemas.microsoft.com/office/drawing/2014/main" id="{BBA097DF-2222-4DB9-BEFE-8F2CCCF98B67}"/>
                    </a:ext>
                  </a:extLst>
                </p:cNvPr>
                <p:cNvSpPr>
                  <a:spLocks/>
                </p:cNvSpPr>
                <p:nvPr/>
              </p:nvSpPr>
              <p:spPr bwMode="auto">
                <a:xfrm>
                  <a:off x="6345" y="877"/>
                  <a:ext cx="0" cy="2"/>
                </a:xfrm>
                <a:custGeom>
                  <a:avLst/>
                  <a:gdLst>
                    <a:gd name="T0" fmla="*/ 0 h 2"/>
                    <a:gd name="T1" fmla="*/ 0 h 2"/>
                    <a:gd name="T2" fmla="*/ 2 h 2"/>
                    <a:gd name="T3" fmla="*/ 2 h 2"/>
                    <a:gd name="T4" fmla="*/ 0 h 2"/>
                    <a:gd name="T5" fmla="*/ 0 h 2"/>
                  </a:gdLst>
                  <a:ahLst/>
                  <a:cxnLst>
                    <a:cxn ang="0">
                      <a:pos x="0" y="T0"/>
                    </a:cxn>
                    <a:cxn ang="0">
                      <a:pos x="0" y="T1"/>
                    </a:cxn>
                    <a:cxn ang="0">
                      <a:pos x="0" y="T2"/>
                    </a:cxn>
                    <a:cxn ang="0">
                      <a:pos x="0" y="T3"/>
                    </a:cxn>
                    <a:cxn ang="0">
                      <a:pos x="0" y="T4"/>
                    </a:cxn>
                    <a:cxn ang="0">
                      <a:pos x="0" y="T5"/>
                    </a:cxn>
                  </a:cxnLst>
                  <a:rect l="0" t="0" r="r" b="b"/>
                  <a:pathLst>
                    <a:path h="2">
                      <a:moveTo>
                        <a:pt x="0" y="0"/>
                      </a:moveTo>
                      <a:lnTo>
                        <a:pt x="0" y="0"/>
                      </a:lnTo>
                      <a:lnTo>
                        <a:pt x="0" y="2"/>
                      </a:lnTo>
                      <a:lnTo>
                        <a:pt x="0" y="2"/>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53" name="Freeform 1426">
                  <a:extLst>
                    <a:ext uri="{FF2B5EF4-FFF2-40B4-BE49-F238E27FC236}">
                      <a16:creationId xmlns:a16="http://schemas.microsoft.com/office/drawing/2014/main" id="{E3D02CA9-8F6C-4A45-9653-78D82950A0D8}"/>
                    </a:ext>
                  </a:extLst>
                </p:cNvPr>
                <p:cNvSpPr>
                  <a:spLocks/>
                </p:cNvSpPr>
                <p:nvPr/>
              </p:nvSpPr>
              <p:spPr bwMode="auto">
                <a:xfrm>
                  <a:off x="6350" y="889"/>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54" name="Freeform 1427">
                  <a:extLst>
                    <a:ext uri="{FF2B5EF4-FFF2-40B4-BE49-F238E27FC236}">
                      <a16:creationId xmlns:a16="http://schemas.microsoft.com/office/drawing/2014/main" id="{2F50B4E8-80D9-4526-94C5-79D4199C62A8}"/>
                    </a:ext>
                  </a:extLst>
                </p:cNvPr>
                <p:cNvSpPr>
                  <a:spLocks/>
                </p:cNvSpPr>
                <p:nvPr/>
              </p:nvSpPr>
              <p:spPr bwMode="auto">
                <a:xfrm>
                  <a:off x="6330" y="858"/>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55" name="Rectangle 1428">
                  <a:extLst>
                    <a:ext uri="{FF2B5EF4-FFF2-40B4-BE49-F238E27FC236}">
                      <a16:creationId xmlns:a16="http://schemas.microsoft.com/office/drawing/2014/main" id="{5F422A20-8409-4C29-B35B-C9FC027E361E}"/>
                    </a:ext>
                  </a:extLst>
                </p:cNvPr>
                <p:cNvSpPr>
                  <a:spLocks noChangeArrowheads="1"/>
                </p:cNvSpPr>
                <p:nvPr/>
              </p:nvSpPr>
              <p:spPr bwMode="auto">
                <a:xfrm>
                  <a:off x="6370" y="785"/>
                  <a:ext cx="1" cy="1"/>
                </a:xfrm>
                <a:prstGeom prst="rect">
                  <a:avLst/>
                </a:prstGeom>
                <a:solidFill>
                  <a:srgbClr val="0101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56" name="Freeform 1429">
                  <a:extLst>
                    <a:ext uri="{FF2B5EF4-FFF2-40B4-BE49-F238E27FC236}">
                      <a16:creationId xmlns:a16="http://schemas.microsoft.com/office/drawing/2014/main" id="{784905D4-B52F-49DA-8A70-9A779BA043B8}"/>
                    </a:ext>
                  </a:extLst>
                </p:cNvPr>
                <p:cNvSpPr>
                  <a:spLocks/>
                </p:cNvSpPr>
                <p:nvPr/>
              </p:nvSpPr>
              <p:spPr bwMode="auto">
                <a:xfrm>
                  <a:off x="6370" y="793"/>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57" name="Freeform 1430">
                  <a:extLst>
                    <a:ext uri="{FF2B5EF4-FFF2-40B4-BE49-F238E27FC236}">
                      <a16:creationId xmlns:a16="http://schemas.microsoft.com/office/drawing/2014/main" id="{13E6C54C-B19F-46D4-8CA7-17E1CF19CB84}"/>
                    </a:ext>
                  </a:extLst>
                </p:cNvPr>
                <p:cNvSpPr>
                  <a:spLocks/>
                </p:cNvSpPr>
                <p:nvPr/>
              </p:nvSpPr>
              <p:spPr bwMode="auto">
                <a:xfrm>
                  <a:off x="6470" y="924"/>
                  <a:ext cx="1" cy="0"/>
                </a:xfrm>
                <a:custGeom>
                  <a:avLst/>
                  <a:gdLst>
                    <a:gd name="T0" fmla="*/ 0 w 1"/>
                    <a:gd name="T1" fmla="*/ 0 w 1"/>
                    <a:gd name="T2" fmla="*/ 1 w 1"/>
                    <a:gd name="T3" fmla="*/ 1 w 1"/>
                    <a:gd name="T4" fmla="*/ 0 w 1"/>
                    <a:gd name="T5" fmla="*/ 0 w 1"/>
                  </a:gdLst>
                  <a:ahLst/>
                  <a:cxnLst>
                    <a:cxn ang="0">
                      <a:pos x="T0" y="0"/>
                    </a:cxn>
                    <a:cxn ang="0">
                      <a:pos x="T1" y="0"/>
                    </a:cxn>
                    <a:cxn ang="0">
                      <a:pos x="T2" y="0"/>
                    </a:cxn>
                    <a:cxn ang="0">
                      <a:pos x="T3" y="0"/>
                    </a:cxn>
                    <a:cxn ang="0">
                      <a:pos x="T4" y="0"/>
                    </a:cxn>
                    <a:cxn ang="0">
                      <a:pos x="T5" y="0"/>
                    </a:cxn>
                  </a:cxnLst>
                  <a:rect l="0" t="0" r="r" b="b"/>
                  <a:pathLst>
                    <a:path w="1">
                      <a:moveTo>
                        <a:pt x="0" y="0"/>
                      </a:moveTo>
                      <a:lnTo>
                        <a:pt x="0" y="0"/>
                      </a:lnTo>
                      <a:lnTo>
                        <a:pt x="1" y="0"/>
                      </a:lnTo>
                      <a:lnTo>
                        <a:pt x="1"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58" name="Rectangle 1431">
                  <a:extLst>
                    <a:ext uri="{FF2B5EF4-FFF2-40B4-BE49-F238E27FC236}">
                      <a16:creationId xmlns:a16="http://schemas.microsoft.com/office/drawing/2014/main" id="{B7224DB4-C757-4880-AA9D-A942180020E3}"/>
                    </a:ext>
                  </a:extLst>
                </p:cNvPr>
                <p:cNvSpPr>
                  <a:spLocks noChangeArrowheads="1"/>
                </p:cNvSpPr>
                <p:nvPr/>
              </p:nvSpPr>
              <p:spPr bwMode="auto">
                <a:xfrm>
                  <a:off x="6474" y="926"/>
                  <a:ext cx="1" cy="1"/>
                </a:xfrm>
                <a:prstGeom prst="rect">
                  <a:avLst/>
                </a:prstGeom>
                <a:solidFill>
                  <a:srgbClr val="0101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59" name="Freeform 1432">
                  <a:extLst>
                    <a:ext uri="{FF2B5EF4-FFF2-40B4-BE49-F238E27FC236}">
                      <a16:creationId xmlns:a16="http://schemas.microsoft.com/office/drawing/2014/main" id="{8C9865DE-7E95-4357-86E1-0D80173C5195}"/>
                    </a:ext>
                  </a:extLst>
                </p:cNvPr>
                <p:cNvSpPr>
                  <a:spLocks/>
                </p:cNvSpPr>
                <p:nvPr/>
              </p:nvSpPr>
              <p:spPr bwMode="auto">
                <a:xfrm>
                  <a:off x="6470" y="924"/>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60" name="Freeform 1433">
                  <a:extLst>
                    <a:ext uri="{FF2B5EF4-FFF2-40B4-BE49-F238E27FC236}">
                      <a16:creationId xmlns:a16="http://schemas.microsoft.com/office/drawing/2014/main" id="{CE9E962E-6B84-4BA3-9754-D2E553C5883F}"/>
                    </a:ext>
                  </a:extLst>
                </p:cNvPr>
                <p:cNvSpPr>
                  <a:spLocks/>
                </p:cNvSpPr>
                <p:nvPr/>
              </p:nvSpPr>
              <p:spPr bwMode="auto">
                <a:xfrm>
                  <a:off x="6471" y="924"/>
                  <a:ext cx="0" cy="1"/>
                </a:xfrm>
                <a:custGeom>
                  <a:avLst/>
                  <a:gdLst>
                    <a:gd name="T0" fmla="*/ 0 h 1"/>
                    <a:gd name="T1" fmla="*/ 0 h 1"/>
                    <a:gd name="T2" fmla="*/ 1 h 1"/>
                    <a:gd name="T3" fmla="*/ 1 h 1"/>
                    <a:gd name="T4" fmla="*/ 0 h 1"/>
                    <a:gd name="T5" fmla="*/ 0 h 1"/>
                  </a:gdLst>
                  <a:ahLst/>
                  <a:cxnLst>
                    <a:cxn ang="0">
                      <a:pos x="0" y="T0"/>
                    </a:cxn>
                    <a:cxn ang="0">
                      <a:pos x="0" y="T1"/>
                    </a:cxn>
                    <a:cxn ang="0">
                      <a:pos x="0" y="T2"/>
                    </a:cxn>
                    <a:cxn ang="0">
                      <a:pos x="0" y="T3"/>
                    </a:cxn>
                    <a:cxn ang="0">
                      <a:pos x="0" y="T4"/>
                    </a:cxn>
                    <a:cxn ang="0">
                      <a:pos x="0" y="T5"/>
                    </a:cxn>
                  </a:cxnLst>
                  <a:rect l="0" t="0" r="r" b="b"/>
                  <a:pathLst>
                    <a:path h="1">
                      <a:moveTo>
                        <a:pt x="0" y="0"/>
                      </a:moveTo>
                      <a:lnTo>
                        <a:pt x="0" y="0"/>
                      </a:lnTo>
                      <a:lnTo>
                        <a:pt x="0" y="1"/>
                      </a:lnTo>
                      <a:lnTo>
                        <a:pt x="0" y="1"/>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261" name="Freeform 1434">
                  <a:extLst>
                    <a:ext uri="{FF2B5EF4-FFF2-40B4-BE49-F238E27FC236}">
                      <a16:creationId xmlns:a16="http://schemas.microsoft.com/office/drawing/2014/main" id="{4BDA32A4-C911-4E42-A724-781374F6FE33}"/>
                    </a:ext>
                  </a:extLst>
                </p:cNvPr>
                <p:cNvSpPr>
                  <a:spLocks/>
                </p:cNvSpPr>
                <p:nvPr/>
              </p:nvSpPr>
              <p:spPr bwMode="auto">
                <a:xfrm>
                  <a:off x="6461" y="927"/>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grpSp>
          <p:sp>
            <p:nvSpPr>
              <p:cNvPr id="50" name="Freeform 2580">
                <a:extLst>
                  <a:ext uri="{FF2B5EF4-FFF2-40B4-BE49-F238E27FC236}">
                    <a16:creationId xmlns:a16="http://schemas.microsoft.com/office/drawing/2014/main" id="{12C3FFEC-2019-4581-8434-B3AB9DDAA197}"/>
                  </a:ext>
                </a:extLst>
              </p:cNvPr>
              <p:cNvSpPr>
                <a:spLocks/>
              </p:cNvSpPr>
              <p:nvPr/>
            </p:nvSpPr>
            <p:spPr bwMode="auto">
              <a:xfrm>
                <a:off x="9323388" y="1389063"/>
                <a:ext cx="314325" cy="314325"/>
              </a:xfrm>
              <a:custGeom>
                <a:avLst/>
                <a:gdLst>
                  <a:gd name="T0" fmla="*/ 158 w 198"/>
                  <a:gd name="T1" fmla="*/ 180 h 198"/>
                  <a:gd name="T2" fmla="*/ 158 w 198"/>
                  <a:gd name="T3" fmla="*/ 180 h 198"/>
                  <a:gd name="T4" fmla="*/ 140 w 198"/>
                  <a:gd name="T5" fmla="*/ 190 h 198"/>
                  <a:gd name="T6" fmla="*/ 122 w 198"/>
                  <a:gd name="T7" fmla="*/ 196 h 198"/>
                  <a:gd name="T8" fmla="*/ 102 w 198"/>
                  <a:gd name="T9" fmla="*/ 198 h 198"/>
                  <a:gd name="T10" fmla="*/ 84 w 198"/>
                  <a:gd name="T11" fmla="*/ 198 h 198"/>
                  <a:gd name="T12" fmla="*/ 66 w 198"/>
                  <a:gd name="T13" fmla="*/ 194 h 198"/>
                  <a:gd name="T14" fmla="*/ 48 w 198"/>
                  <a:gd name="T15" fmla="*/ 184 h 198"/>
                  <a:gd name="T16" fmla="*/ 32 w 198"/>
                  <a:gd name="T17" fmla="*/ 174 h 198"/>
                  <a:gd name="T18" fmla="*/ 20 w 198"/>
                  <a:gd name="T19" fmla="*/ 158 h 198"/>
                  <a:gd name="T20" fmla="*/ 20 w 198"/>
                  <a:gd name="T21" fmla="*/ 158 h 198"/>
                  <a:gd name="T22" fmla="*/ 8 w 198"/>
                  <a:gd name="T23" fmla="*/ 142 h 198"/>
                  <a:gd name="T24" fmla="*/ 2 w 198"/>
                  <a:gd name="T25" fmla="*/ 122 h 198"/>
                  <a:gd name="T26" fmla="*/ 0 w 198"/>
                  <a:gd name="T27" fmla="*/ 104 h 198"/>
                  <a:gd name="T28" fmla="*/ 2 w 198"/>
                  <a:gd name="T29" fmla="*/ 84 h 198"/>
                  <a:gd name="T30" fmla="*/ 6 w 198"/>
                  <a:gd name="T31" fmla="*/ 66 h 198"/>
                  <a:gd name="T32" fmla="*/ 14 w 198"/>
                  <a:gd name="T33" fmla="*/ 50 h 198"/>
                  <a:gd name="T34" fmla="*/ 26 w 198"/>
                  <a:gd name="T35" fmla="*/ 34 h 198"/>
                  <a:gd name="T36" fmla="*/ 40 w 198"/>
                  <a:gd name="T37" fmla="*/ 20 h 198"/>
                  <a:gd name="T38" fmla="*/ 40 w 198"/>
                  <a:gd name="T39" fmla="*/ 20 h 198"/>
                  <a:gd name="T40" fmla="*/ 58 w 198"/>
                  <a:gd name="T41" fmla="*/ 10 h 198"/>
                  <a:gd name="T42" fmla="*/ 76 w 198"/>
                  <a:gd name="T43" fmla="*/ 4 h 198"/>
                  <a:gd name="T44" fmla="*/ 94 w 198"/>
                  <a:gd name="T45" fmla="*/ 0 h 198"/>
                  <a:gd name="T46" fmla="*/ 114 w 198"/>
                  <a:gd name="T47" fmla="*/ 2 h 198"/>
                  <a:gd name="T48" fmla="*/ 132 w 198"/>
                  <a:gd name="T49" fmla="*/ 6 h 198"/>
                  <a:gd name="T50" fmla="*/ 150 w 198"/>
                  <a:gd name="T51" fmla="*/ 14 h 198"/>
                  <a:gd name="T52" fmla="*/ 166 w 198"/>
                  <a:gd name="T53" fmla="*/ 26 h 198"/>
                  <a:gd name="T54" fmla="*/ 178 w 198"/>
                  <a:gd name="T55" fmla="*/ 42 h 198"/>
                  <a:gd name="T56" fmla="*/ 178 w 198"/>
                  <a:gd name="T57" fmla="*/ 42 h 198"/>
                  <a:gd name="T58" fmla="*/ 188 w 198"/>
                  <a:gd name="T59" fmla="*/ 58 h 198"/>
                  <a:gd name="T60" fmla="*/ 196 w 198"/>
                  <a:gd name="T61" fmla="*/ 76 h 198"/>
                  <a:gd name="T62" fmla="*/ 198 w 198"/>
                  <a:gd name="T63" fmla="*/ 96 h 198"/>
                  <a:gd name="T64" fmla="*/ 196 w 198"/>
                  <a:gd name="T65" fmla="*/ 114 h 198"/>
                  <a:gd name="T66" fmla="*/ 192 w 198"/>
                  <a:gd name="T67" fmla="*/ 134 h 198"/>
                  <a:gd name="T68" fmla="*/ 184 w 198"/>
                  <a:gd name="T69" fmla="*/ 150 h 198"/>
                  <a:gd name="T70" fmla="*/ 172 w 198"/>
                  <a:gd name="T71" fmla="*/ 166 h 198"/>
                  <a:gd name="T72" fmla="*/ 158 w 198"/>
                  <a:gd name="T73" fmla="*/ 180 h 198"/>
                  <a:gd name="T74" fmla="*/ 158 w 198"/>
                  <a:gd name="T75" fmla="*/ 18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8" h="198">
                    <a:moveTo>
                      <a:pt x="158" y="180"/>
                    </a:moveTo>
                    <a:lnTo>
                      <a:pt x="158" y="180"/>
                    </a:lnTo>
                    <a:lnTo>
                      <a:pt x="140" y="190"/>
                    </a:lnTo>
                    <a:lnTo>
                      <a:pt x="122" y="196"/>
                    </a:lnTo>
                    <a:lnTo>
                      <a:pt x="102" y="198"/>
                    </a:lnTo>
                    <a:lnTo>
                      <a:pt x="84" y="198"/>
                    </a:lnTo>
                    <a:lnTo>
                      <a:pt x="66" y="194"/>
                    </a:lnTo>
                    <a:lnTo>
                      <a:pt x="48" y="184"/>
                    </a:lnTo>
                    <a:lnTo>
                      <a:pt x="32" y="174"/>
                    </a:lnTo>
                    <a:lnTo>
                      <a:pt x="20" y="158"/>
                    </a:lnTo>
                    <a:lnTo>
                      <a:pt x="20" y="158"/>
                    </a:lnTo>
                    <a:lnTo>
                      <a:pt x="8" y="142"/>
                    </a:lnTo>
                    <a:lnTo>
                      <a:pt x="2" y="122"/>
                    </a:lnTo>
                    <a:lnTo>
                      <a:pt x="0" y="104"/>
                    </a:lnTo>
                    <a:lnTo>
                      <a:pt x="2" y="84"/>
                    </a:lnTo>
                    <a:lnTo>
                      <a:pt x="6" y="66"/>
                    </a:lnTo>
                    <a:lnTo>
                      <a:pt x="14" y="50"/>
                    </a:lnTo>
                    <a:lnTo>
                      <a:pt x="26" y="34"/>
                    </a:lnTo>
                    <a:lnTo>
                      <a:pt x="40" y="20"/>
                    </a:lnTo>
                    <a:lnTo>
                      <a:pt x="40" y="20"/>
                    </a:lnTo>
                    <a:lnTo>
                      <a:pt x="58" y="10"/>
                    </a:lnTo>
                    <a:lnTo>
                      <a:pt x="76" y="4"/>
                    </a:lnTo>
                    <a:lnTo>
                      <a:pt x="94" y="0"/>
                    </a:lnTo>
                    <a:lnTo>
                      <a:pt x="114" y="2"/>
                    </a:lnTo>
                    <a:lnTo>
                      <a:pt x="132" y="6"/>
                    </a:lnTo>
                    <a:lnTo>
                      <a:pt x="150" y="14"/>
                    </a:lnTo>
                    <a:lnTo>
                      <a:pt x="166" y="26"/>
                    </a:lnTo>
                    <a:lnTo>
                      <a:pt x="178" y="42"/>
                    </a:lnTo>
                    <a:lnTo>
                      <a:pt x="178" y="42"/>
                    </a:lnTo>
                    <a:lnTo>
                      <a:pt x="188" y="58"/>
                    </a:lnTo>
                    <a:lnTo>
                      <a:pt x="196" y="76"/>
                    </a:lnTo>
                    <a:lnTo>
                      <a:pt x="198" y="96"/>
                    </a:lnTo>
                    <a:lnTo>
                      <a:pt x="196" y="114"/>
                    </a:lnTo>
                    <a:lnTo>
                      <a:pt x="192" y="134"/>
                    </a:lnTo>
                    <a:lnTo>
                      <a:pt x="184" y="150"/>
                    </a:lnTo>
                    <a:lnTo>
                      <a:pt x="172" y="166"/>
                    </a:lnTo>
                    <a:lnTo>
                      <a:pt x="158" y="180"/>
                    </a:lnTo>
                    <a:lnTo>
                      <a:pt x="158" y="180"/>
                    </a:lnTo>
                    <a:close/>
                  </a:path>
                </a:pathLst>
              </a:custGeom>
              <a:solidFill>
                <a:srgbClr val="3A4B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51" name="Freeform 2581">
                <a:extLst>
                  <a:ext uri="{FF2B5EF4-FFF2-40B4-BE49-F238E27FC236}">
                    <a16:creationId xmlns:a16="http://schemas.microsoft.com/office/drawing/2014/main" id="{03B4D471-3A61-4A2A-8BAD-DAB4176A4CF7}"/>
                  </a:ext>
                </a:extLst>
              </p:cNvPr>
              <p:cNvSpPr>
                <a:spLocks/>
              </p:cNvSpPr>
              <p:nvPr/>
            </p:nvSpPr>
            <p:spPr bwMode="auto">
              <a:xfrm>
                <a:off x="9491663" y="1271588"/>
                <a:ext cx="365125" cy="298450"/>
              </a:xfrm>
              <a:custGeom>
                <a:avLst/>
                <a:gdLst>
                  <a:gd name="T0" fmla="*/ 0 w 230"/>
                  <a:gd name="T1" fmla="*/ 98 h 188"/>
                  <a:gd name="T2" fmla="*/ 230 w 230"/>
                  <a:gd name="T3" fmla="*/ 0 h 188"/>
                  <a:gd name="T4" fmla="*/ 68 w 230"/>
                  <a:gd name="T5" fmla="*/ 188 h 188"/>
                  <a:gd name="T6" fmla="*/ 0 w 230"/>
                  <a:gd name="T7" fmla="*/ 98 h 188"/>
                </a:gdLst>
                <a:ahLst/>
                <a:cxnLst>
                  <a:cxn ang="0">
                    <a:pos x="T0" y="T1"/>
                  </a:cxn>
                  <a:cxn ang="0">
                    <a:pos x="T2" y="T3"/>
                  </a:cxn>
                  <a:cxn ang="0">
                    <a:pos x="T4" y="T5"/>
                  </a:cxn>
                  <a:cxn ang="0">
                    <a:pos x="T6" y="T7"/>
                  </a:cxn>
                </a:cxnLst>
                <a:rect l="0" t="0" r="r" b="b"/>
                <a:pathLst>
                  <a:path w="230" h="188">
                    <a:moveTo>
                      <a:pt x="0" y="98"/>
                    </a:moveTo>
                    <a:lnTo>
                      <a:pt x="230" y="0"/>
                    </a:lnTo>
                    <a:lnTo>
                      <a:pt x="68" y="188"/>
                    </a:lnTo>
                    <a:lnTo>
                      <a:pt x="0" y="98"/>
                    </a:lnTo>
                    <a:close/>
                  </a:path>
                </a:pathLst>
              </a:custGeom>
              <a:solidFill>
                <a:srgbClr val="3A4B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52" name="Freeform 2582">
                <a:extLst>
                  <a:ext uri="{FF2B5EF4-FFF2-40B4-BE49-F238E27FC236}">
                    <a16:creationId xmlns:a16="http://schemas.microsoft.com/office/drawing/2014/main" id="{350891B3-F190-4D6A-81B6-F338ECF07190}"/>
                  </a:ext>
                </a:extLst>
              </p:cNvPr>
              <p:cNvSpPr>
                <a:spLocks noEditPoints="1"/>
              </p:cNvSpPr>
              <p:nvPr/>
            </p:nvSpPr>
            <p:spPr bwMode="auto">
              <a:xfrm>
                <a:off x="9104313" y="1522413"/>
                <a:ext cx="365125" cy="301625"/>
              </a:xfrm>
              <a:custGeom>
                <a:avLst/>
                <a:gdLst>
                  <a:gd name="T0" fmla="*/ 162 w 230"/>
                  <a:gd name="T1" fmla="*/ 20 h 190"/>
                  <a:gd name="T2" fmla="*/ 210 w 230"/>
                  <a:gd name="T3" fmla="*/ 88 h 190"/>
                  <a:gd name="T4" fmla="*/ 42 w 230"/>
                  <a:gd name="T5" fmla="*/ 158 h 190"/>
                  <a:gd name="T6" fmla="*/ 162 w 230"/>
                  <a:gd name="T7" fmla="*/ 20 h 190"/>
                  <a:gd name="T8" fmla="*/ 162 w 230"/>
                  <a:gd name="T9" fmla="*/ 20 h 190"/>
                  <a:gd name="T10" fmla="*/ 162 w 230"/>
                  <a:gd name="T11" fmla="*/ 0 h 190"/>
                  <a:gd name="T12" fmla="*/ 0 w 230"/>
                  <a:gd name="T13" fmla="*/ 190 h 190"/>
                  <a:gd name="T14" fmla="*/ 230 w 230"/>
                  <a:gd name="T15" fmla="*/ 92 h 190"/>
                  <a:gd name="T16" fmla="*/ 162 w 230"/>
                  <a:gd name="T17" fmla="*/ 0 h 190"/>
                  <a:gd name="T18" fmla="*/ 162 w 230"/>
                  <a:gd name="T19" fmla="*/ 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0" h="190">
                    <a:moveTo>
                      <a:pt x="162" y="20"/>
                    </a:moveTo>
                    <a:lnTo>
                      <a:pt x="210" y="88"/>
                    </a:lnTo>
                    <a:lnTo>
                      <a:pt x="42" y="158"/>
                    </a:lnTo>
                    <a:lnTo>
                      <a:pt x="162" y="20"/>
                    </a:lnTo>
                    <a:lnTo>
                      <a:pt x="162" y="20"/>
                    </a:lnTo>
                    <a:close/>
                    <a:moveTo>
                      <a:pt x="162" y="0"/>
                    </a:moveTo>
                    <a:lnTo>
                      <a:pt x="0" y="190"/>
                    </a:lnTo>
                    <a:lnTo>
                      <a:pt x="230" y="92"/>
                    </a:lnTo>
                    <a:lnTo>
                      <a:pt x="162" y="0"/>
                    </a:lnTo>
                    <a:lnTo>
                      <a:pt x="162" y="0"/>
                    </a:lnTo>
                    <a:close/>
                  </a:path>
                </a:pathLst>
              </a:custGeom>
              <a:solidFill>
                <a:srgbClr val="3A4B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53" name="Freeform 2583">
                <a:extLst>
                  <a:ext uri="{FF2B5EF4-FFF2-40B4-BE49-F238E27FC236}">
                    <a16:creationId xmlns:a16="http://schemas.microsoft.com/office/drawing/2014/main" id="{4897D9D2-F6FC-4ABB-B117-B393D5241247}"/>
                  </a:ext>
                </a:extLst>
              </p:cNvPr>
              <p:cNvSpPr>
                <a:spLocks/>
              </p:cNvSpPr>
              <p:nvPr/>
            </p:nvSpPr>
            <p:spPr bwMode="auto">
              <a:xfrm>
                <a:off x="8824913" y="1455738"/>
                <a:ext cx="142875" cy="76200"/>
              </a:xfrm>
              <a:custGeom>
                <a:avLst/>
                <a:gdLst>
                  <a:gd name="T0" fmla="*/ 90 w 90"/>
                  <a:gd name="T1" fmla="*/ 22 h 48"/>
                  <a:gd name="T2" fmla="*/ 90 w 90"/>
                  <a:gd name="T3" fmla="*/ 22 h 48"/>
                  <a:gd name="T4" fmla="*/ 90 w 90"/>
                  <a:gd name="T5" fmla="*/ 22 h 48"/>
                  <a:gd name="T6" fmla="*/ 54 w 90"/>
                  <a:gd name="T7" fmla="*/ 14 h 48"/>
                  <a:gd name="T8" fmla="*/ 4 w 90"/>
                  <a:gd name="T9" fmla="*/ 0 h 48"/>
                  <a:gd name="T10" fmla="*/ 4 w 90"/>
                  <a:gd name="T11" fmla="*/ 0 h 48"/>
                  <a:gd name="T12" fmla="*/ 0 w 90"/>
                  <a:gd name="T13" fmla="*/ 24 h 48"/>
                  <a:gd name="T14" fmla="*/ 0 w 90"/>
                  <a:gd name="T15" fmla="*/ 48 h 48"/>
                  <a:gd name="T16" fmla="*/ 54 w 90"/>
                  <a:gd name="T17" fmla="*/ 32 h 48"/>
                  <a:gd name="T18" fmla="*/ 54 w 90"/>
                  <a:gd name="T19" fmla="*/ 32 h 48"/>
                  <a:gd name="T20" fmla="*/ 90 w 90"/>
                  <a:gd name="T21" fmla="*/ 22 h 48"/>
                  <a:gd name="T22" fmla="*/ 90 w 90"/>
                  <a:gd name="T23" fmla="*/ 2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 h="48">
                    <a:moveTo>
                      <a:pt x="90" y="22"/>
                    </a:moveTo>
                    <a:lnTo>
                      <a:pt x="90" y="22"/>
                    </a:lnTo>
                    <a:lnTo>
                      <a:pt x="90" y="22"/>
                    </a:lnTo>
                    <a:lnTo>
                      <a:pt x="54" y="14"/>
                    </a:lnTo>
                    <a:lnTo>
                      <a:pt x="4" y="0"/>
                    </a:lnTo>
                    <a:lnTo>
                      <a:pt x="4" y="0"/>
                    </a:lnTo>
                    <a:lnTo>
                      <a:pt x="0" y="24"/>
                    </a:lnTo>
                    <a:lnTo>
                      <a:pt x="0" y="48"/>
                    </a:lnTo>
                    <a:lnTo>
                      <a:pt x="54" y="32"/>
                    </a:lnTo>
                    <a:lnTo>
                      <a:pt x="54" y="32"/>
                    </a:lnTo>
                    <a:lnTo>
                      <a:pt x="90" y="22"/>
                    </a:lnTo>
                    <a:lnTo>
                      <a:pt x="90" y="22"/>
                    </a:lnTo>
                    <a:close/>
                  </a:path>
                </a:pathLst>
              </a:custGeom>
              <a:solidFill>
                <a:srgbClr val="58BC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54" name="Freeform 2584">
                <a:extLst>
                  <a:ext uri="{FF2B5EF4-FFF2-40B4-BE49-F238E27FC236}">
                    <a16:creationId xmlns:a16="http://schemas.microsoft.com/office/drawing/2014/main" id="{BF3869BF-6854-4B49-B1F0-A52E1B207A1F}"/>
                  </a:ext>
                </a:extLst>
              </p:cNvPr>
              <p:cNvSpPr>
                <a:spLocks/>
              </p:cNvSpPr>
              <p:nvPr/>
            </p:nvSpPr>
            <p:spPr bwMode="auto">
              <a:xfrm>
                <a:off x="8824913" y="1560513"/>
                <a:ext cx="142875" cy="79375"/>
              </a:xfrm>
              <a:custGeom>
                <a:avLst/>
                <a:gdLst>
                  <a:gd name="T0" fmla="*/ 90 w 90"/>
                  <a:gd name="T1" fmla="*/ 28 h 50"/>
                  <a:gd name="T2" fmla="*/ 90 w 90"/>
                  <a:gd name="T3" fmla="*/ 28 h 50"/>
                  <a:gd name="T4" fmla="*/ 90 w 90"/>
                  <a:gd name="T5" fmla="*/ 28 h 50"/>
                  <a:gd name="T6" fmla="*/ 54 w 90"/>
                  <a:gd name="T7" fmla="*/ 18 h 50"/>
                  <a:gd name="T8" fmla="*/ 0 w 90"/>
                  <a:gd name="T9" fmla="*/ 0 h 50"/>
                  <a:gd name="T10" fmla="*/ 0 w 90"/>
                  <a:gd name="T11" fmla="*/ 0 h 50"/>
                  <a:gd name="T12" fmla="*/ 0 w 90"/>
                  <a:gd name="T13" fmla="*/ 26 h 50"/>
                  <a:gd name="T14" fmla="*/ 4 w 90"/>
                  <a:gd name="T15" fmla="*/ 50 h 50"/>
                  <a:gd name="T16" fmla="*/ 54 w 90"/>
                  <a:gd name="T17" fmla="*/ 36 h 50"/>
                  <a:gd name="T18" fmla="*/ 54 w 90"/>
                  <a:gd name="T19" fmla="*/ 36 h 50"/>
                  <a:gd name="T20" fmla="*/ 90 w 90"/>
                  <a:gd name="T21" fmla="*/ 28 h 50"/>
                  <a:gd name="T22" fmla="*/ 90 w 90"/>
                  <a:gd name="T23" fmla="*/ 2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 h="50">
                    <a:moveTo>
                      <a:pt x="90" y="28"/>
                    </a:moveTo>
                    <a:lnTo>
                      <a:pt x="90" y="28"/>
                    </a:lnTo>
                    <a:lnTo>
                      <a:pt x="90" y="28"/>
                    </a:lnTo>
                    <a:lnTo>
                      <a:pt x="54" y="18"/>
                    </a:lnTo>
                    <a:lnTo>
                      <a:pt x="0" y="0"/>
                    </a:lnTo>
                    <a:lnTo>
                      <a:pt x="0" y="0"/>
                    </a:lnTo>
                    <a:lnTo>
                      <a:pt x="0" y="26"/>
                    </a:lnTo>
                    <a:lnTo>
                      <a:pt x="4" y="50"/>
                    </a:lnTo>
                    <a:lnTo>
                      <a:pt x="54" y="36"/>
                    </a:lnTo>
                    <a:lnTo>
                      <a:pt x="54" y="36"/>
                    </a:lnTo>
                    <a:lnTo>
                      <a:pt x="90" y="28"/>
                    </a:lnTo>
                    <a:lnTo>
                      <a:pt x="90" y="28"/>
                    </a:lnTo>
                    <a:close/>
                  </a:path>
                </a:pathLst>
              </a:custGeom>
              <a:solidFill>
                <a:srgbClr val="58BC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55" name="Freeform 2585">
                <a:extLst>
                  <a:ext uri="{FF2B5EF4-FFF2-40B4-BE49-F238E27FC236}">
                    <a16:creationId xmlns:a16="http://schemas.microsoft.com/office/drawing/2014/main" id="{F9676DC6-6365-4DE8-BC68-CA15DC17C396}"/>
                  </a:ext>
                </a:extLst>
              </p:cNvPr>
              <p:cNvSpPr>
                <a:spLocks/>
              </p:cNvSpPr>
              <p:nvPr/>
            </p:nvSpPr>
            <p:spPr bwMode="auto">
              <a:xfrm>
                <a:off x="8834438" y="893763"/>
                <a:ext cx="581025" cy="584200"/>
              </a:xfrm>
              <a:custGeom>
                <a:avLst/>
                <a:gdLst>
                  <a:gd name="T0" fmla="*/ 366 w 366"/>
                  <a:gd name="T1" fmla="*/ 106 h 368"/>
                  <a:gd name="T2" fmla="*/ 366 w 366"/>
                  <a:gd name="T3" fmla="*/ 0 h 368"/>
                  <a:gd name="T4" fmla="*/ 366 w 366"/>
                  <a:gd name="T5" fmla="*/ 0 h 368"/>
                  <a:gd name="T6" fmla="*/ 332 w 366"/>
                  <a:gd name="T7" fmla="*/ 4 h 368"/>
                  <a:gd name="T8" fmla="*/ 298 w 366"/>
                  <a:gd name="T9" fmla="*/ 12 h 368"/>
                  <a:gd name="T10" fmla="*/ 266 w 366"/>
                  <a:gd name="T11" fmla="*/ 22 h 368"/>
                  <a:gd name="T12" fmla="*/ 236 w 366"/>
                  <a:gd name="T13" fmla="*/ 34 h 368"/>
                  <a:gd name="T14" fmla="*/ 206 w 366"/>
                  <a:gd name="T15" fmla="*/ 50 h 368"/>
                  <a:gd name="T16" fmla="*/ 178 w 366"/>
                  <a:gd name="T17" fmla="*/ 66 h 368"/>
                  <a:gd name="T18" fmla="*/ 152 w 366"/>
                  <a:gd name="T19" fmla="*/ 86 h 368"/>
                  <a:gd name="T20" fmla="*/ 126 w 366"/>
                  <a:gd name="T21" fmla="*/ 108 h 368"/>
                  <a:gd name="T22" fmla="*/ 104 w 366"/>
                  <a:gd name="T23" fmla="*/ 130 h 368"/>
                  <a:gd name="T24" fmla="*/ 82 w 366"/>
                  <a:gd name="T25" fmla="*/ 156 h 368"/>
                  <a:gd name="T26" fmla="*/ 64 w 366"/>
                  <a:gd name="T27" fmla="*/ 182 h 368"/>
                  <a:gd name="T28" fmla="*/ 46 w 366"/>
                  <a:gd name="T29" fmla="*/ 210 h 368"/>
                  <a:gd name="T30" fmla="*/ 30 w 366"/>
                  <a:gd name="T31" fmla="*/ 238 h 368"/>
                  <a:gd name="T32" fmla="*/ 18 w 366"/>
                  <a:gd name="T33" fmla="*/ 270 h 368"/>
                  <a:gd name="T34" fmla="*/ 8 w 366"/>
                  <a:gd name="T35" fmla="*/ 302 h 368"/>
                  <a:gd name="T36" fmla="*/ 0 w 366"/>
                  <a:gd name="T37" fmla="*/ 334 h 368"/>
                  <a:gd name="T38" fmla="*/ 102 w 366"/>
                  <a:gd name="T39" fmla="*/ 368 h 368"/>
                  <a:gd name="T40" fmla="*/ 102 w 366"/>
                  <a:gd name="T41" fmla="*/ 368 h 368"/>
                  <a:gd name="T42" fmla="*/ 106 w 366"/>
                  <a:gd name="T43" fmla="*/ 342 h 368"/>
                  <a:gd name="T44" fmla="*/ 112 w 366"/>
                  <a:gd name="T45" fmla="*/ 318 h 368"/>
                  <a:gd name="T46" fmla="*/ 122 w 366"/>
                  <a:gd name="T47" fmla="*/ 294 h 368"/>
                  <a:gd name="T48" fmla="*/ 132 w 366"/>
                  <a:gd name="T49" fmla="*/ 272 h 368"/>
                  <a:gd name="T50" fmla="*/ 144 w 366"/>
                  <a:gd name="T51" fmla="*/ 250 h 368"/>
                  <a:gd name="T52" fmla="*/ 158 w 366"/>
                  <a:gd name="T53" fmla="*/ 230 h 368"/>
                  <a:gd name="T54" fmla="*/ 174 w 366"/>
                  <a:gd name="T55" fmla="*/ 210 h 368"/>
                  <a:gd name="T56" fmla="*/ 190 w 366"/>
                  <a:gd name="T57" fmla="*/ 192 h 368"/>
                  <a:gd name="T58" fmla="*/ 208 w 366"/>
                  <a:gd name="T59" fmla="*/ 176 h 368"/>
                  <a:gd name="T60" fmla="*/ 228 w 366"/>
                  <a:gd name="T61" fmla="*/ 160 h 368"/>
                  <a:gd name="T62" fmla="*/ 248 w 366"/>
                  <a:gd name="T63" fmla="*/ 148 h 368"/>
                  <a:gd name="T64" fmla="*/ 270 w 366"/>
                  <a:gd name="T65" fmla="*/ 136 h 368"/>
                  <a:gd name="T66" fmla="*/ 292 w 366"/>
                  <a:gd name="T67" fmla="*/ 126 h 368"/>
                  <a:gd name="T68" fmla="*/ 316 w 366"/>
                  <a:gd name="T69" fmla="*/ 116 h 368"/>
                  <a:gd name="T70" fmla="*/ 340 w 366"/>
                  <a:gd name="T71" fmla="*/ 110 h 368"/>
                  <a:gd name="T72" fmla="*/ 366 w 366"/>
                  <a:gd name="T73" fmla="*/ 106 h 368"/>
                  <a:gd name="T74" fmla="*/ 366 w 366"/>
                  <a:gd name="T75" fmla="*/ 106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6" h="368">
                    <a:moveTo>
                      <a:pt x="366" y="106"/>
                    </a:moveTo>
                    <a:lnTo>
                      <a:pt x="366" y="0"/>
                    </a:lnTo>
                    <a:lnTo>
                      <a:pt x="366" y="0"/>
                    </a:lnTo>
                    <a:lnTo>
                      <a:pt x="332" y="4"/>
                    </a:lnTo>
                    <a:lnTo>
                      <a:pt x="298" y="12"/>
                    </a:lnTo>
                    <a:lnTo>
                      <a:pt x="266" y="22"/>
                    </a:lnTo>
                    <a:lnTo>
                      <a:pt x="236" y="34"/>
                    </a:lnTo>
                    <a:lnTo>
                      <a:pt x="206" y="50"/>
                    </a:lnTo>
                    <a:lnTo>
                      <a:pt x="178" y="66"/>
                    </a:lnTo>
                    <a:lnTo>
                      <a:pt x="152" y="86"/>
                    </a:lnTo>
                    <a:lnTo>
                      <a:pt x="126" y="108"/>
                    </a:lnTo>
                    <a:lnTo>
                      <a:pt x="104" y="130"/>
                    </a:lnTo>
                    <a:lnTo>
                      <a:pt x="82" y="156"/>
                    </a:lnTo>
                    <a:lnTo>
                      <a:pt x="64" y="182"/>
                    </a:lnTo>
                    <a:lnTo>
                      <a:pt x="46" y="210"/>
                    </a:lnTo>
                    <a:lnTo>
                      <a:pt x="30" y="238"/>
                    </a:lnTo>
                    <a:lnTo>
                      <a:pt x="18" y="270"/>
                    </a:lnTo>
                    <a:lnTo>
                      <a:pt x="8" y="302"/>
                    </a:lnTo>
                    <a:lnTo>
                      <a:pt x="0" y="334"/>
                    </a:lnTo>
                    <a:lnTo>
                      <a:pt x="102" y="368"/>
                    </a:lnTo>
                    <a:lnTo>
                      <a:pt x="102" y="368"/>
                    </a:lnTo>
                    <a:lnTo>
                      <a:pt x="106" y="342"/>
                    </a:lnTo>
                    <a:lnTo>
                      <a:pt x="112" y="318"/>
                    </a:lnTo>
                    <a:lnTo>
                      <a:pt x="122" y="294"/>
                    </a:lnTo>
                    <a:lnTo>
                      <a:pt x="132" y="272"/>
                    </a:lnTo>
                    <a:lnTo>
                      <a:pt x="144" y="250"/>
                    </a:lnTo>
                    <a:lnTo>
                      <a:pt x="158" y="230"/>
                    </a:lnTo>
                    <a:lnTo>
                      <a:pt x="174" y="210"/>
                    </a:lnTo>
                    <a:lnTo>
                      <a:pt x="190" y="192"/>
                    </a:lnTo>
                    <a:lnTo>
                      <a:pt x="208" y="176"/>
                    </a:lnTo>
                    <a:lnTo>
                      <a:pt x="228" y="160"/>
                    </a:lnTo>
                    <a:lnTo>
                      <a:pt x="248" y="148"/>
                    </a:lnTo>
                    <a:lnTo>
                      <a:pt x="270" y="136"/>
                    </a:lnTo>
                    <a:lnTo>
                      <a:pt x="292" y="126"/>
                    </a:lnTo>
                    <a:lnTo>
                      <a:pt x="316" y="116"/>
                    </a:lnTo>
                    <a:lnTo>
                      <a:pt x="340" y="110"/>
                    </a:lnTo>
                    <a:lnTo>
                      <a:pt x="366" y="106"/>
                    </a:lnTo>
                    <a:lnTo>
                      <a:pt x="366" y="106"/>
                    </a:lnTo>
                    <a:close/>
                  </a:path>
                </a:pathLst>
              </a:custGeom>
              <a:solidFill>
                <a:srgbClr val="58BC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56" name="Freeform 2586">
                <a:extLst>
                  <a:ext uri="{FF2B5EF4-FFF2-40B4-BE49-F238E27FC236}">
                    <a16:creationId xmlns:a16="http://schemas.microsoft.com/office/drawing/2014/main" id="{7F79BC7F-2031-4567-8849-AC245FCED9D3}"/>
                  </a:ext>
                </a:extLst>
              </p:cNvPr>
              <p:cNvSpPr>
                <a:spLocks/>
              </p:cNvSpPr>
              <p:nvPr/>
            </p:nvSpPr>
            <p:spPr bwMode="auto">
              <a:xfrm>
                <a:off x="9545638" y="893763"/>
                <a:ext cx="590550" cy="603250"/>
              </a:xfrm>
              <a:custGeom>
                <a:avLst/>
                <a:gdLst>
                  <a:gd name="T0" fmla="*/ 266 w 372"/>
                  <a:gd name="T1" fmla="*/ 380 h 380"/>
                  <a:gd name="T2" fmla="*/ 372 w 372"/>
                  <a:gd name="T3" fmla="*/ 380 h 380"/>
                  <a:gd name="T4" fmla="*/ 372 w 372"/>
                  <a:gd name="T5" fmla="*/ 380 h 380"/>
                  <a:gd name="T6" fmla="*/ 368 w 372"/>
                  <a:gd name="T7" fmla="*/ 344 h 380"/>
                  <a:gd name="T8" fmla="*/ 360 w 372"/>
                  <a:gd name="T9" fmla="*/ 308 h 380"/>
                  <a:gd name="T10" fmla="*/ 348 w 372"/>
                  <a:gd name="T11" fmla="*/ 274 h 380"/>
                  <a:gd name="T12" fmla="*/ 336 w 372"/>
                  <a:gd name="T13" fmla="*/ 240 h 380"/>
                  <a:gd name="T14" fmla="*/ 318 w 372"/>
                  <a:gd name="T15" fmla="*/ 208 h 380"/>
                  <a:gd name="T16" fmla="*/ 300 w 372"/>
                  <a:gd name="T17" fmla="*/ 178 h 380"/>
                  <a:gd name="T18" fmla="*/ 278 w 372"/>
                  <a:gd name="T19" fmla="*/ 150 h 380"/>
                  <a:gd name="T20" fmla="*/ 254 w 372"/>
                  <a:gd name="T21" fmla="*/ 122 h 380"/>
                  <a:gd name="T22" fmla="*/ 230 w 372"/>
                  <a:gd name="T23" fmla="*/ 98 h 380"/>
                  <a:gd name="T24" fmla="*/ 202 w 372"/>
                  <a:gd name="T25" fmla="*/ 76 h 380"/>
                  <a:gd name="T26" fmla="*/ 172 w 372"/>
                  <a:gd name="T27" fmla="*/ 56 h 380"/>
                  <a:gd name="T28" fmla="*/ 140 w 372"/>
                  <a:gd name="T29" fmla="*/ 40 h 380"/>
                  <a:gd name="T30" fmla="*/ 108 w 372"/>
                  <a:gd name="T31" fmla="*/ 26 h 380"/>
                  <a:gd name="T32" fmla="*/ 72 w 372"/>
                  <a:gd name="T33" fmla="*/ 14 h 380"/>
                  <a:gd name="T34" fmla="*/ 38 w 372"/>
                  <a:gd name="T35" fmla="*/ 6 h 380"/>
                  <a:gd name="T36" fmla="*/ 0 w 372"/>
                  <a:gd name="T37" fmla="*/ 0 h 380"/>
                  <a:gd name="T38" fmla="*/ 0 w 372"/>
                  <a:gd name="T39" fmla="*/ 106 h 380"/>
                  <a:gd name="T40" fmla="*/ 0 w 372"/>
                  <a:gd name="T41" fmla="*/ 106 h 380"/>
                  <a:gd name="T42" fmla="*/ 26 w 372"/>
                  <a:gd name="T43" fmla="*/ 110 h 380"/>
                  <a:gd name="T44" fmla="*/ 52 w 372"/>
                  <a:gd name="T45" fmla="*/ 118 h 380"/>
                  <a:gd name="T46" fmla="*/ 76 w 372"/>
                  <a:gd name="T47" fmla="*/ 126 h 380"/>
                  <a:gd name="T48" fmla="*/ 100 w 372"/>
                  <a:gd name="T49" fmla="*/ 138 h 380"/>
                  <a:gd name="T50" fmla="*/ 122 w 372"/>
                  <a:gd name="T51" fmla="*/ 150 h 380"/>
                  <a:gd name="T52" fmla="*/ 142 w 372"/>
                  <a:gd name="T53" fmla="*/ 164 h 380"/>
                  <a:gd name="T54" fmla="*/ 162 w 372"/>
                  <a:gd name="T55" fmla="*/ 180 h 380"/>
                  <a:gd name="T56" fmla="*/ 180 w 372"/>
                  <a:gd name="T57" fmla="*/ 198 h 380"/>
                  <a:gd name="T58" fmla="*/ 198 w 372"/>
                  <a:gd name="T59" fmla="*/ 216 h 380"/>
                  <a:gd name="T60" fmla="*/ 212 w 372"/>
                  <a:gd name="T61" fmla="*/ 236 h 380"/>
                  <a:gd name="T62" fmla="*/ 226 w 372"/>
                  <a:gd name="T63" fmla="*/ 258 h 380"/>
                  <a:gd name="T64" fmla="*/ 238 w 372"/>
                  <a:gd name="T65" fmla="*/ 280 h 380"/>
                  <a:gd name="T66" fmla="*/ 248 w 372"/>
                  <a:gd name="T67" fmla="*/ 304 h 380"/>
                  <a:gd name="T68" fmla="*/ 256 w 372"/>
                  <a:gd name="T69" fmla="*/ 330 h 380"/>
                  <a:gd name="T70" fmla="*/ 262 w 372"/>
                  <a:gd name="T71" fmla="*/ 354 h 380"/>
                  <a:gd name="T72" fmla="*/ 266 w 372"/>
                  <a:gd name="T73" fmla="*/ 380 h 380"/>
                  <a:gd name="T74" fmla="*/ 266 w 372"/>
                  <a:gd name="T75"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2" h="380">
                    <a:moveTo>
                      <a:pt x="266" y="380"/>
                    </a:moveTo>
                    <a:lnTo>
                      <a:pt x="372" y="380"/>
                    </a:lnTo>
                    <a:lnTo>
                      <a:pt x="372" y="380"/>
                    </a:lnTo>
                    <a:lnTo>
                      <a:pt x="368" y="344"/>
                    </a:lnTo>
                    <a:lnTo>
                      <a:pt x="360" y="308"/>
                    </a:lnTo>
                    <a:lnTo>
                      <a:pt x="348" y="274"/>
                    </a:lnTo>
                    <a:lnTo>
                      <a:pt x="336" y="240"/>
                    </a:lnTo>
                    <a:lnTo>
                      <a:pt x="318" y="208"/>
                    </a:lnTo>
                    <a:lnTo>
                      <a:pt x="300" y="178"/>
                    </a:lnTo>
                    <a:lnTo>
                      <a:pt x="278" y="150"/>
                    </a:lnTo>
                    <a:lnTo>
                      <a:pt x="254" y="122"/>
                    </a:lnTo>
                    <a:lnTo>
                      <a:pt x="230" y="98"/>
                    </a:lnTo>
                    <a:lnTo>
                      <a:pt x="202" y="76"/>
                    </a:lnTo>
                    <a:lnTo>
                      <a:pt x="172" y="56"/>
                    </a:lnTo>
                    <a:lnTo>
                      <a:pt x="140" y="40"/>
                    </a:lnTo>
                    <a:lnTo>
                      <a:pt x="108" y="26"/>
                    </a:lnTo>
                    <a:lnTo>
                      <a:pt x="72" y="14"/>
                    </a:lnTo>
                    <a:lnTo>
                      <a:pt x="38" y="6"/>
                    </a:lnTo>
                    <a:lnTo>
                      <a:pt x="0" y="0"/>
                    </a:lnTo>
                    <a:lnTo>
                      <a:pt x="0" y="106"/>
                    </a:lnTo>
                    <a:lnTo>
                      <a:pt x="0" y="106"/>
                    </a:lnTo>
                    <a:lnTo>
                      <a:pt x="26" y="110"/>
                    </a:lnTo>
                    <a:lnTo>
                      <a:pt x="52" y="118"/>
                    </a:lnTo>
                    <a:lnTo>
                      <a:pt x="76" y="126"/>
                    </a:lnTo>
                    <a:lnTo>
                      <a:pt x="100" y="138"/>
                    </a:lnTo>
                    <a:lnTo>
                      <a:pt x="122" y="150"/>
                    </a:lnTo>
                    <a:lnTo>
                      <a:pt x="142" y="164"/>
                    </a:lnTo>
                    <a:lnTo>
                      <a:pt x="162" y="180"/>
                    </a:lnTo>
                    <a:lnTo>
                      <a:pt x="180" y="198"/>
                    </a:lnTo>
                    <a:lnTo>
                      <a:pt x="198" y="216"/>
                    </a:lnTo>
                    <a:lnTo>
                      <a:pt x="212" y="236"/>
                    </a:lnTo>
                    <a:lnTo>
                      <a:pt x="226" y="258"/>
                    </a:lnTo>
                    <a:lnTo>
                      <a:pt x="238" y="280"/>
                    </a:lnTo>
                    <a:lnTo>
                      <a:pt x="248" y="304"/>
                    </a:lnTo>
                    <a:lnTo>
                      <a:pt x="256" y="330"/>
                    </a:lnTo>
                    <a:lnTo>
                      <a:pt x="262" y="354"/>
                    </a:lnTo>
                    <a:lnTo>
                      <a:pt x="266" y="380"/>
                    </a:lnTo>
                    <a:lnTo>
                      <a:pt x="266" y="380"/>
                    </a:lnTo>
                    <a:close/>
                  </a:path>
                </a:pathLst>
              </a:custGeom>
              <a:solidFill>
                <a:srgbClr val="58BC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57" name="Freeform 2587">
                <a:extLst>
                  <a:ext uri="{FF2B5EF4-FFF2-40B4-BE49-F238E27FC236}">
                    <a16:creationId xmlns:a16="http://schemas.microsoft.com/office/drawing/2014/main" id="{7EEBAC57-5A2F-42B9-9EE9-6AB68B89844B}"/>
                  </a:ext>
                </a:extLst>
              </p:cNvPr>
              <p:cNvSpPr>
                <a:spLocks/>
              </p:cNvSpPr>
              <p:nvPr/>
            </p:nvSpPr>
            <p:spPr bwMode="auto">
              <a:xfrm>
                <a:off x="9440863" y="890588"/>
                <a:ext cx="85725" cy="142875"/>
              </a:xfrm>
              <a:custGeom>
                <a:avLst/>
                <a:gdLst>
                  <a:gd name="T0" fmla="*/ 54 w 54"/>
                  <a:gd name="T1" fmla="*/ 90 h 90"/>
                  <a:gd name="T2" fmla="*/ 54 w 54"/>
                  <a:gd name="T3" fmla="*/ 90 h 90"/>
                  <a:gd name="T4" fmla="*/ 54 w 54"/>
                  <a:gd name="T5" fmla="*/ 90 h 90"/>
                  <a:gd name="T6" fmla="*/ 52 w 54"/>
                  <a:gd name="T7" fmla="*/ 44 h 90"/>
                  <a:gd name="T8" fmla="*/ 52 w 54"/>
                  <a:gd name="T9" fmla="*/ 0 h 90"/>
                  <a:gd name="T10" fmla="*/ 52 w 54"/>
                  <a:gd name="T11" fmla="*/ 0 h 90"/>
                  <a:gd name="T12" fmla="*/ 24 w 54"/>
                  <a:gd name="T13" fmla="*/ 0 h 90"/>
                  <a:gd name="T14" fmla="*/ 24 w 54"/>
                  <a:gd name="T15" fmla="*/ 0 h 90"/>
                  <a:gd name="T16" fmla="*/ 0 w 54"/>
                  <a:gd name="T17" fmla="*/ 0 h 90"/>
                  <a:gd name="T18" fmla="*/ 34 w 54"/>
                  <a:gd name="T19" fmla="*/ 54 h 90"/>
                  <a:gd name="T20" fmla="*/ 34 w 54"/>
                  <a:gd name="T21" fmla="*/ 54 h 90"/>
                  <a:gd name="T22" fmla="*/ 46 w 54"/>
                  <a:gd name="T23" fmla="*/ 72 h 90"/>
                  <a:gd name="T24" fmla="*/ 54 w 54"/>
                  <a:gd name="T25" fmla="*/ 90 h 90"/>
                  <a:gd name="T26" fmla="*/ 54 w 54"/>
                  <a:gd name="T2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90">
                    <a:moveTo>
                      <a:pt x="54" y="90"/>
                    </a:moveTo>
                    <a:lnTo>
                      <a:pt x="54" y="90"/>
                    </a:lnTo>
                    <a:lnTo>
                      <a:pt x="54" y="90"/>
                    </a:lnTo>
                    <a:lnTo>
                      <a:pt x="52" y="44"/>
                    </a:lnTo>
                    <a:lnTo>
                      <a:pt x="52" y="0"/>
                    </a:lnTo>
                    <a:lnTo>
                      <a:pt x="52" y="0"/>
                    </a:lnTo>
                    <a:lnTo>
                      <a:pt x="24" y="0"/>
                    </a:lnTo>
                    <a:lnTo>
                      <a:pt x="24" y="0"/>
                    </a:lnTo>
                    <a:lnTo>
                      <a:pt x="0" y="0"/>
                    </a:lnTo>
                    <a:lnTo>
                      <a:pt x="34" y="54"/>
                    </a:lnTo>
                    <a:lnTo>
                      <a:pt x="34" y="54"/>
                    </a:lnTo>
                    <a:lnTo>
                      <a:pt x="46" y="72"/>
                    </a:lnTo>
                    <a:lnTo>
                      <a:pt x="54" y="90"/>
                    </a:lnTo>
                    <a:lnTo>
                      <a:pt x="54" y="90"/>
                    </a:lnTo>
                    <a:close/>
                  </a:path>
                </a:pathLst>
              </a:custGeom>
              <a:solidFill>
                <a:srgbClr val="58BC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58" name="Freeform 2588">
                <a:extLst>
                  <a:ext uri="{FF2B5EF4-FFF2-40B4-BE49-F238E27FC236}">
                    <a16:creationId xmlns:a16="http://schemas.microsoft.com/office/drawing/2014/main" id="{883AB453-93B3-4A43-9C76-43B5ABFC40A5}"/>
                  </a:ext>
                </a:extLst>
              </p:cNvPr>
              <p:cNvSpPr>
                <a:spLocks/>
              </p:cNvSpPr>
              <p:nvPr/>
            </p:nvSpPr>
            <p:spPr bwMode="auto">
              <a:xfrm>
                <a:off x="8834438" y="1620838"/>
                <a:ext cx="673100" cy="584200"/>
              </a:xfrm>
              <a:custGeom>
                <a:avLst/>
                <a:gdLst>
                  <a:gd name="T0" fmla="*/ 382 w 424"/>
                  <a:gd name="T1" fmla="*/ 354 h 368"/>
                  <a:gd name="T2" fmla="*/ 382 w 424"/>
                  <a:gd name="T3" fmla="*/ 354 h 368"/>
                  <a:gd name="T4" fmla="*/ 390 w 424"/>
                  <a:gd name="T5" fmla="*/ 356 h 368"/>
                  <a:gd name="T6" fmla="*/ 402 w 424"/>
                  <a:gd name="T7" fmla="*/ 358 h 368"/>
                  <a:gd name="T8" fmla="*/ 402 w 424"/>
                  <a:gd name="T9" fmla="*/ 358 h 368"/>
                  <a:gd name="T10" fmla="*/ 412 w 424"/>
                  <a:gd name="T11" fmla="*/ 358 h 368"/>
                  <a:gd name="T12" fmla="*/ 418 w 424"/>
                  <a:gd name="T13" fmla="*/ 354 h 368"/>
                  <a:gd name="T14" fmla="*/ 422 w 424"/>
                  <a:gd name="T15" fmla="*/ 348 h 368"/>
                  <a:gd name="T16" fmla="*/ 424 w 424"/>
                  <a:gd name="T17" fmla="*/ 342 h 368"/>
                  <a:gd name="T18" fmla="*/ 424 w 424"/>
                  <a:gd name="T19" fmla="*/ 342 h 368"/>
                  <a:gd name="T20" fmla="*/ 422 w 424"/>
                  <a:gd name="T21" fmla="*/ 336 h 368"/>
                  <a:gd name="T22" fmla="*/ 418 w 424"/>
                  <a:gd name="T23" fmla="*/ 330 h 368"/>
                  <a:gd name="T24" fmla="*/ 412 w 424"/>
                  <a:gd name="T25" fmla="*/ 326 h 368"/>
                  <a:gd name="T26" fmla="*/ 402 w 424"/>
                  <a:gd name="T27" fmla="*/ 322 h 368"/>
                  <a:gd name="T28" fmla="*/ 402 w 424"/>
                  <a:gd name="T29" fmla="*/ 322 h 368"/>
                  <a:gd name="T30" fmla="*/ 390 w 424"/>
                  <a:gd name="T31" fmla="*/ 316 h 368"/>
                  <a:gd name="T32" fmla="*/ 382 w 424"/>
                  <a:gd name="T33" fmla="*/ 310 h 368"/>
                  <a:gd name="T34" fmla="*/ 376 w 424"/>
                  <a:gd name="T35" fmla="*/ 302 h 368"/>
                  <a:gd name="T36" fmla="*/ 374 w 424"/>
                  <a:gd name="T37" fmla="*/ 290 h 368"/>
                  <a:gd name="T38" fmla="*/ 374 w 424"/>
                  <a:gd name="T39" fmla="*/ 290 h 368"/>
                  <a:gd name="T40" fmla="*/ 376 w 424"/>
                  <a:gd name="T41" fmla="*/ 282 h 368"/>
                  <a:gd name="T42" fmla="*/ 380 w 424"/>
                  <a:gd name="T43" fmla="*/ 274 h 368"/>
                  <a:gd name="T44" fmla="*/ 386 w 424"/>
                  <a:gd name="T45" fmla="*/ 266 h 368"/>
                  <a:gd name="T46" fmla="*/ 396 w 424"/>
                  <a:gd name="T47" fmla="*/ 262 h 368"/>
                  <a:gd name="T48" fmla="*/ 396 w 424"/>
                  <a:gd name="T49" fmla="*/ 262 h 368"/>
                  <a:gd name="T50" fmla="*/ 368 w 424"/>
                  <a:gd name="T51" fmla="*/ 260 h 368"/>
                  <a:gd name="T52" fmla="*/ 340 w 424"/>
                  <a:gd name="T53" fmla="*/ 256 h 368"/>
                  <a:gd name="T54" fmla="*/ 314 w 424"/>
                  <a:gd name="T55" fmla="*/ 248 h 368"/>
                  <a:gd name="T56" fmla="*/ 290 w 424"/>
                  <a:gd name="T57" fmla="*/ 240 h 368"/>
                  <a:gd name="T58" fmla="*/ 266 w 424"/>
                  <a:gd name="T59" fmla="*/ 228 h 368"/>
                  <a:gd name="T60" fmla="*/ 242 w 424"/>
                  <a:gd name="T61" fmla="*/ 216 h 368"/>
                  <a:gd name="T62" fmla="*/ 222 w 424"/>
                  <a:gd name="T63" fmla="*/ 200 h 368"/>
                  <a:gd name="T64" fmla="*/ 200 w 424"/>
                  <a:gd name="T65" fmla="*/ 184 h 368"/>
                  <a:gd name="T66" fmla="*/ 182 w 424"/>
                  <a:gd name="T67" fmla="*/ 166 h 368"/>
                  <a:gd name="T68" fmla="*/ 166 w 424"/>
                  <a:gd name="T69" fmla="*/ 146 h 368"/>
                  <a:gd name="T70" fmla="*/ 150 w 424"/>
                  <a:gd name="T71" fmla="*/ 124 h 368"/>
                  <a:gd name="T72" fmla="*/ 136 w 424"/>
                  <a:gd name="T73" fmla="*/ 102 h 368"/>
                  <a:gd name="T74" fmla="*/ 124 w 424"/>
                  <a:gd name="T75" fmla="*/ 78 h 368"/>
                  <a:gd name="T76" fmla="*/ 114 w 424"/>
                  <a:gd name="T77" fmla="*/ 54 h 368"/>
                  <a:gd name="T78" fmla="*/ 108 w 424"/>
                  <a:gd name="T79" fmla="*/ 28 h 368"/>
                  <a:gd name="T80" fmla="*/ 102 w 424"/>
                  <a:gd name="T81" fmla="*/ 0 h 368"/>
                  <a:gd name="T82" fmla="*/ 0 w 424"/>
                  <a:gd name="T83" fmla="*/ 32 h 368"/>
                  <a:gd name="T84" fmla="*/ 0 w 424"/>
                  <a:gd name="T85" fmla="*/ 32 h 368"/>
                  <a:gd name="T86" fmla="*/ 8 w 424"/>
                  <a:gd name="T87" fmla="*/ 66 h 368"/>
                  <a:gd name="T88" fmla="*/ 20 w 424"/>
                  <a:gd name="T89" fmla="*/ 98 h 368"/>
                  <a:gd name="T90" fmla="*/ 32 w 424"/>
                  <a:gd name="T91" fmla="*/ 130 h 368"/>
                  <a:gd name="T92" fmla="*/ 48 w 424"/>
                  <a:gd name="T93" fmla="*/ 160 h 368"/>
                  <a:gd name="T94" fmla="*/ 66 w 424"/>
                  <a:gd name="T95" fmla="*/ 188 h 368"/>
                  <a:gd name="T96" fmla="*/ 86 w 424"/>
                  <a:gd name="T97" fmla="*/ 216 h 368"/>
                  <a:gd name="T98" fmla="*/ 110 w 424"/>
                  <a:gd name="T99" fmla="*/ 242 h 368"/>
                  <a:gd name="T100" fmla="*/ 134 w 424"/>
                  <a:gd name="T101" fmla="*/ 264 h 368"/>
                  <a:gd name="T102" fmla="*/ 160 w 424"/>
                  <a:gd name="T103" fmla="*/ 286 h 368"/>
                  <a:gd name="T104" fmla="*/ 188 w 424"/>
                  <a:gd name="T105" fmla="*/ 306 h 368"/>
                  <a:gd name="T106" fmla="*/ 218 w 424"/>
                  <a:gd name="T107" fmla="*/ 322 h 368"/>
                  <a:gd name="T108" fmla="*/ 248 w 424"/>
                  <a:gd name="T109" fmla="*/ 336 h 368"/>
                  <a:gd name="T110" fmla="*/ 280 w 424"/>
                  <a:gd name="T111" fmla="*/ 348 h 368"/>
                  <a:gd name="T112" fmla="*/ 314 w 424"/>
                  <a:gd name="T113" fmla="*/ 358 h 368"/>
                  <a:gd name="T114" fmla="*/ 350 w 424"/>
                  <a:gd name="T115" fmla="*/ 364 h 368"/>
                  <a:gd name="T116" fmla="*/ 384 w 424"/>
                  <a:gd name="T117" fmla="*/ 368 h 368"/>
                  <a:gd name="T118" fmla="*/ 384 w 424"/>
                  <a:gd name="T119" fmla="*/ 368 h 368"/>
                  <a:gd name="T120" fmla="*/ 378 w 424"/>
                  <a:gd name="T121" fmla="*/ 364 h 368"/>
                  <a:gd name="T122" fmla="*/ 382 w 424"/>
                  <a:gd name="T123" fmla="*/ 354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4" h="368">
                    <a:moveTo>
                      <a:pt x="382" y="354"/>
                    </a:moveTo>
                    <a:lnTo>
                      <a:pt x="382" y="354"/>
                    </a:lnTo>
                    <a:lnTo>
                      <a:pt x="390" y="356"/>
                    </a:lnTo>
                    <a:lnTo>
                      <a:pt x="402" y="358"/>
                    </a:lnTo>
                    <a:lnTo>
                      <a:pt x="402" y="358"/>
                    </a:lnTo>
                    <a:lnTo>
                      <a:pt x="412" y="358"/>
                    </a:lnTo>
                    <a:lnTo>
                      <a:pt x="418" y="354"/>
                    </a:lnTo>
                    <a:lnTo>
                      <a:pt x="422" y="348"/>
                    </a:lnTo>
                    <a:lnTo>
                      <a:pt x="424" y="342"/>
                    </a:lnTo>
                    <a:lnTo>
                      <a:pt x="424" y="342"/>
                    </a:lnTo>
                    <a:lnTo>
                      <a:pt x="422" y="336"/>
                    </a:lnTo>
                    <a:lnTo>
                      <a:pt x="418" y="330"/>
                    </a:lnTo>
                    <a:lnTo>
                      <a:pt x="412" y="326"/>
                    </a:lnTo>
                    <a:lnTo>
                      <a:pt x="402" y="322"/>
                    </a:lnTo>
                    <a:lnTo>
                      <a:pt x="402" y="322"/>
                    </a:lnTo>
                    <a:lnTo>
                      <a:pt x="390" y="316"/>
                    </a:lnTo>
                    <a:lnTo>
                      <a:pt x="382" y="310"/>
                    </a:lnTo>
                    <a:lnTo>
                      <a:pt x="376" y="302"/>
                    </a:lnTo>
                    <a:lnTo>
                      <a:pt x="374" y="290"/>
                    </a:lnTo>
                    <a:lnTo>
                      <a:pt x="374" y="290"/>
                    </a:lnTo>
                    <a:lnTo>
                      <a:pt x="376" y="282"/>
                    </a:lnTo>
                    <a:lnTo>
                      <a:pt x="380" y="274"/>
                    </a:lnTo>
                    <a:lnTo>
                      <a:pt x="386" y="266"/>
                    </a:lnTo>
                    <a:lnTo>
                      <a:pt x="396" y="262"/>
                    </a:lnTo>
                    <a:lnTo>
                      <a:pt x="396" y="262"/>
                    </a:lnTo>
                    <a:lnTo>
                      <a:pt x="368" y="260"/>
                    </a:lnTo>
                    <a:lnTo>
                      <a:pt x="340" y="256"/>
                    </a:lnTo>
                    <a:lnTo>
                      <a:pt x="314" y="248"/>
                    </a:lnTo>
                    <a:lnTo>
                      <a:pt x="290" y="240"/>
                    </a:lnTo>
                    <a:lnTo>
                      <a:pt x="266" y="228"/>
                    </a:lnTo>
                    <a:lnTo>
                      <a:pt x="242" y="216"/>
                    </a:lnTo>
                    <a:lnTo>
                      <a:pt x="222" y="200"/>
                    </a:lnTo>
                    <a:lnTo>
                      <a:pt x="200" y="184"/>
                    </a:lnTo>
                    <a:lnTo>
                      <a:pt x="182" y="166"/>
                    </a:lnTo>
                    <a:lnTo>
                      <a:pt x="166" y="146"/>
                    </a:lnTo>
                    <a:lnTo>
                      <a:pt x="150" y="124"/>
                    </a:lnTo>
                    <a:lnTo>
                      <a:pt x="136" y="102"/>
                    </a:lnTo>
                    <a:lnTo>
                      <a:pt x="124" y="78"/>
                    </a:lnTo>
                    <a:lnTo>
                      <a:pt x="114" y="54"/>
                    </a:lnTo>
                    <a:lnTo>
                      <a:pt x="108" y="28"/>
                    </a:lnTo>
                    <a:lnTo>
                      <a:pt x="102" y="0"/>
                    </a:lnTo>
                    <a:lnTo>
                      <a:pt x="0" y="32"/>
                    </a:lnTo>
                    <a:lnTo>
                      <a:pt x="0" y="32"/>
                    </a:lnTo>
                    <a:lnTo>
                      <a:pt x="8" y="66"/>
                    </a:lnTo>
                    <a:lnTo>
                      <a:pt x="20" y="98"/>
                    </a:lnTo>
                    <a:lnTo>
                      <a:pt x="32" y="130"/>
                    </a:lnTo>
                    <a:lnTo>
                      <a:pt x="48" y="160"/>
                    </a:lnTo>
                    <a:lnTo>
                      <a:pt x="66" y="188"/>
                    </a:lnTo>
                    <a:lnTo>
                      <a:pt x="86" y="216"/>
                    </a:lnTo>
                    <a:lnTo>
                      <a:pt x="110" y="242"/>
                    </a:lnTo>
                    <a:lnTo>
                      <a:pt x="134" y="264"/>
                    </a:lnTo>
                    <a:lnTo>
                      <a:pt x="160" y="286"/>
                    </a:lnTo>
                    <a:lnTo>
                      <a:pt x="188" y="306"/>
                    </a:lnTo>
                    <a:lnTo>
                      <a:pt x="218" y="322"/>
                    </a:lnTo>
                    <a:lnTo>
                      <a:pt x="248" y="336"/>
                    </a:lnTo>
                    <a:lnTo>
                      <a:pt x="280" y="348"/>
                    </a:lnTo>
                    <a:lnTo>
                      <a:pt x="314" y="358"/>
                    </a:lnTo>
                    <a:lnTo>
                      <a:pt x="350" y="364"/>
                    </a:lnTo>
                    <a:lnTo>
                      <a:pt x="384" y="368"/>
                    </a:lnTo>
                    <a:lnTo>
                      <a:pt x="384" y="368"/>
                    </a:lnTo>
                    <a:lnTo>
                      <a:pt x="378" y="364"/>
                    </a:lnTo>
                    <a:lnTo>
                      <a:pt x="382" y="354"/>
                    </a:lnTo>
                    <a:close/>
                  </a:path>
                </a:pathLst>
              </a:custGeom>
              <a:solidFill>
                <a:srgbClr val="58BC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59" name="Freeform 2589">
                <a:extLst>
                  <a:ext uri="{FF2B5EF4-FFF2-40B4-BE49-F238E27FC236}">
                    <a16:creationId xmlns:a16="http://schemas.microsoft.com/office/drawing/2014/main" id="{B3B8FAE4-0195-45AA-97FA-BE2E9CC74361}"/>
                  </a:ext>
                </a:extLst>
              </p:cNvPr>
              <p:cNvSpPr>
                <a:spLocks/>
              </p:cNvSpPr>
              <p:nvPr/>
            </p:nvSpPr>
            <p:spPr bwMode="auto">
              <a:xfrm>
                <a:off x="8856663" y="1506538"/>
                <a:ext cx="136525" cy="85725"/>
              </a:xfrm>
              <a:custGeom>
                <a:avLst/>
                <a:gdLst>
                  <a:gd name="T0" fmla="*/ 86 w 86"/>
                  <a:gd name="T1" fmla="*/ 0 h 54"/>
                  <a:gd name="T2" fmla="*/ 36 w 86"/>
                  <a:gd name="T3" fmla="*/ 16 h 54"/>
                  <a:gd name="T4" fmla="*/ 36 w 86"/>
                  <a:gd name="T5" fmla="*/ 16 h 54"/>
                  <a:gd name="T6" fmla="*/ 0 w 86"/>
                  <a:gd name="T7" fmla="*/ 26 h 54"/>
                  <a:gd name="T8" fmla="*/ 0 w 86"/>
                  <a:gd name="T9" fmla="*/ 26 h 54"/>
                  <a:gd name="T10" fmla="*/ 0 w 86"/>
                  <a:gd name="T11" fmla="*/ 26 h 54"/>
                  <a:gd name="T12" fmla="*/ 18 w 86"/>
                  <a:gd name="T13" fmla="*/ 32 h 54"/>
                  <a:gd name="T14" fmla="*/ 36 w 86"/>
                  <a:gd name="T15" fmla="*/ 36 h 54"/>
                  <a:gd name="T16" fmla="*/ 86 w 86"/>
                  <a:gd name="T17" fmla="*/ 54 h 54"/>
                  <a:gd name="T18" fmla="*/ 86 w 86"/>
                  <a:gd name="T19" fmla="*/ 54 h 54"/>
                  <a:gd name="T20" fmla="*/ 84 w 86"/>
                  <a:gd name="T21" fmla="*/ 26 h 54"/>
                  <a:gd name="T22" fmla="*/ 84 w 86"/>
                  <a:gd name="T23" fmla="*/ 26 h 54"/>
                  <a:gd name="T24" fmla="*/ 86 w 86"/>
                  <a:gd name="T25" fmla="*/ 0 h 54"/>
                  <a:gd name="T26" fmla="*/ 86 w 86"/>
                  <a:gd name="T2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54">
                    <a:moveTo>
                      <a:pt x="86" y="0"/>
                    </a:moveTo>
                    <a:lnTo>
                      <a:pt x="36" y="16"/>
                    </a:lnTo>
                    <a:lnTo>
                      <a:pt x="36" y="16"/>
                    </a:lnTo>
                    <a:lnTo>
                      <a:pt x="0" y="26"/>
                    </a:lnTo>
                    <a:lnTo>
                      <a:pt x="0" y="26"/>
                    </a:lnTo>
                    <a:lnTo>
                      <a:pt x="0" y="26"/>
                    </a:lnTo>
                    <a:lnTo>
                      <a:pt x="18" y="32"/>
                    </a:lnTo>
                    <a:lnTo>
                      <a:pt x="36" y="36"/>
                    </a:lnTo>
                    <a:lnTo>
                      <a:pt x="86" y="54"/>
                    </a:lnTo>
                    <a:lnTo>
                      <a:pt x="86" y="54"/>
                    </a:lnTo>
                    <a:lnTo>
                      <a:pt x="84" y="26"/>
                    </a:lnTo>
                    <a:lnTo>
                      <a:pt x="84" y="26"/>
                    </a:lnTo>
                    <a:lnTo>
                      <a:pt x="86" y="0"/>
                    </a:lnTo>
                    <a:lnTo>
                      <a:pt x="86" y="0"/>
                    </a:lnTo>
                    <a:close/>
                  </a:path>
                </a:pathLst>
              </a:custGeom>
              <a:solidFill>
                <a:srgbClr val="3A4B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60" name="Freeform 2590">
                <a:extLst>
                  <a:ext uri="{FF2B5EF4-FFF2-40B4-BE49-F238E27FC236}">
                    <a16:creationId xmlns:a16="http://schemas.microsoft.com/office/drawing/2014/main" id="{4A6C6442-A246-4A02-BC95-4813201AB202}"/>
                  </a:ext>
                </a:extLst>
              </p:cNvPr>
              <p:cNvSpPr>
                <a:spLocks/>
              </p:cNvSpPr>
              <p:nvPr/>
            </p:nvSpPr>
            <p:spPr bwMode="auto">
              <a:xfrm>
                <a:off x="9434513" y="915988"/>
                <a:ext cx="85725" cy="142875"/>
              </a:xfrm>
              <a:custGeom>
                <a:avLst/>
                <a:gdLst>
                  <a:gd name="T0" fmla="*/ 54 w 54"/>
                  <a:gd name="T1" fmla="*/ 90 h 90"/>
                  <a:gd name="T2" fmla="*/ 20 w 54"/>
                  <a:gd name="T3" fmla="*/ 36 h 90"/>
                  <a:gd name="T4" fmla="*/ 20 w 54"/>
                  <a:gd name="T5" fmla="*/ 36 h 90"/>
                  <a:gd name="T6" fmla="*/ 10 w 54"/>
                  <a:gd name="T7" fmla="*/ 18 h 90"/>
                  <a:gd name="T8" fmla="*/ 0 w 54"/>
                  <a:gd name="T9" fmla="*/ 0 h 90"/>
                  <a:gd name="T10" fmla="*/ 0 w 54"/>
                  <a:gd name="T11" fmla="*/ 0 h 90"/>
                  <a:gd name="T12" fmla="*/ 0 w 54"/>
                  <a:gd name="T13" fmla="*/ 0 h 90"/>
                  <a:gd name="T14" fmla="*/ 0 w 54"/>
                  <a:gd name="T15" fmla="*/ 46 h 90"/>
                  <a:gd name="T16" fmla="*/ 0 w 54"/>
                  <a:gd name="T17" fmla="*/ 90 h 90"/>
                  <a:gd name="T18" fmla="*/ 0 w 54"/>
                  <a:gd name="T19" fmla="*/ 90 h 90"/>
                  <a:gd name="T20" fmla="*/ 28 w 54"/>
                  <a:gd name="T21" fmla="*/ 90 h 90"/>
                  <a:gd name="T22" fmla="*/ 28 w 54"/>
                  <a:gd name="T23" fmla="*/ 90 h 90"/>
                  <a:gd name="T24" fmla="*/ 54 w 54"/>
                  <a:gd name="T25" fmla="*/ 90 h 90"/>
                  <a:gd name="T26" fmla="*/ 54 w 54"/>
                  <a:gd name="T2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90">
                    <a:moveTo>
                      <a:pt x="54" y="90"/>
                    </a:moveTo>
                    <a:lnTo>
                      <a:pt x="20" y="36"/>
                    </a:lnTo>
                    <a:lnTo>
                      <a:pt x="20" y="36"/>
                    </a:lnTo>
                    <a:lnTo>
                      <a:pt x="10" y="18"/>
                    </a:lnTo>
                    <a:lnTo>
                      <a:pt x="0" y="0"/>
                    </a:lnTo>
                    <a:lnTo>
                      <a:pt x="0" y="0"/>
                    </a:lnTo>
                    <a:lnTo>
                      <a:pt x="0" y="0"/>
                    </a:lnTo>
                    <a:lnTo>
                      <a:pt x="0" y="46"/>
                    </a:lnTo>
                    <a:lnTo>
                      <a:pt x="0" y="90"/>
                    </a:lnTo>
                    <a:lnTo>
                      <a:pt x="0" y="90"/>
                    </a:lnTo>
                    <a:lnTo>
                      <a:pt x="28" y="90"/>
                    </a:lnTo>
                    <a:lnTo>
                      <a:pt x="28" y="90"/>
                    </a:lnTo>
                    <a:lnTo>
                      <a:pt x="54" y="90"/>
                    </a:lnTo>
                    <a:lnTo>
                      <a:pt x="54" y="90"/>
                    </a:lnTo>
                    <a:close/>
                  </a:path>
                </a:pathLst>
              </a:custGeom>
              <a:solidFill>
                <a:srgbClr val="58BC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sp>
            <p:nvSpPr>
              <p:cNvPr id="61" name="Freeform 2591">
                <a:extLst>
                  <a:ext uri="{FF2B5EF4-FFF2-40B4-BE49-F238E27FC236}">
                    <a16:creationId xmlns:a16="http://schemas.microsoft.com/office/drawing/2014/main" id="{DE905840-D7D9-4754-9520-FC7FA7D21A80}"/>
                  </a:ext>
                </a:extLst>
              </p:cNvPr>
              <p:cNvSpPr>
                <a:spLocks/>
              </p:cNvSpPr>
              <p:nvPr/>
            </p:nvSpPr>
            <p:spPr bwMode="auto">
              <a:xfrm>
                <a:off x="9450388" y="1522413"/>
                <a:ext cx="685800" cy="682625"/>
              </a:xfrm>
              <a:custGeom>
                <a:avLst/>
                <a:gdLst>
                  <a:gd name="T0" fmla="*/ 388 w 432"/>
                  <a:gd name="T1" fmla="*/ 0 h 430"/>
                  <a:gd name="T2" fmla="*/ 376 w 432"/>
                  <a:gd name="T3" fmla="*/ 42 h 430"/>
                  <a:gd name="T4" fmla="*/ 336 w 432"/>
                  <a:gd name="T5" fmla="*/ 0 h 430"/>
                  <a:gd name="T6" fmla="*/ 326 w 432"/>
                  <a:gd name="T7" fmla="*/ 46 h 430"/>
                  <a:gd name="T8" fmla="*/ 322 w 432"/>
                  <a:gd name="T9" fmla="*/ 74 h 430"/>
                  <a:gd name="T10" fmla="*/ 306 w 432"/>
                  <a:gd name="T11" fmla="*/ 126 h 430"/>
                  <a:gd name="T12" fmla="*/ 284 w 432"/>
                  <a:gd name="T13" fmla="*/ 176 h 430"/>
                  <a:gd name="T14" fmla="*/ 252 w 432"/>
                  <a:gd name="T15" fmla="*/ 218 h 430"/>
                  <a:gd name="T16" fmla="*/ 214 w 432"/>
                  <a:gd name="T17" fmla="*/ 256 h 430"/>
                  <a:gd name="T18" fmla="*/ 170 w 432"/>
                  <a:gd name="T19" fmla="*/ 286 h 430"/>
                  <a:gd name="T20" fmla="*/ 120 w 432"/>
                  <a:gd name="T21" fmla="*/ 308 h 430"/>
                  <a:gd name="T22" fmla="*/ 68 w 432"/>
                  <a:gd name="T23" fmla="*/ 320 h 430"/>
                  <a:gd name="T24" fmla="*/ 40 w 432"/>
                  <a:gd name="T25" fmla="*/ 324 h 430"/>
                  <a:gd name="T26" fmla="*/ 48 w 432"/>
                  <a:gd name="T27" fmla="*/ 340 h 430"/>
                  <a:gd name="T28" fmla="*/ 36 w 432"/>
                  <a:gd name="T29" fmla="*/ 336 h 430"/>
                  <a:gd name="T30" fmla="*/ 24 w 432"/>
                  <a:gd name="T31" fmla="*/ 334 h 430"/>
                  <a:gd name="T32" fmla="*/ 6 w 432"/>
                  <a:gd name="T33" fmla="*/ 338 h 430"/>
                  <a:gd name="T34" fmla="*/ 0 w 432"/>
                  <a:gd name="T35" fmla="*/ 352 h 430"/>
                  <a:gd name="T36" fmla="*/ 2 w 432"/>
                  <a:gd name="T37" fmla="*/ 358 h 430"/>
                  <a:gd name="T38" fmla="*/ 12 w 432"/>
                  <a:gd name="T39" fmla="*/ 368 h 430"/>
                  <a:gd name="T40" fmla="*/ 20 w 432"/>
                  <a:gd name="T41" fmla="*/ 372 h 430"/>
                  <a:gd name="T42" fmla="*/ 42 w 432"/>
                  <a:gd name="T43" fmla="*/ 384 h 430"/>
                  <a:gd name="T44" fmla="*/ 50 w 432"/>
                  <a:gd name="T45" fmla="*/ 402 h 430"/>
                  <a:gd name="T46" fmla="*/ 48 w 432"/>
                  <a:gd name="T47" fmla="*/ 412 h 430"/>
                  <a:gd name="T48" fmla="*/ 38 w 432"/>
                  <a:gd name="T49" fmla="*/ 426 h 430"/>
                  <a:gd name="T50" fmla="*/ 30 w 432"/>
                  <a:gd name="T51" fmla="*/ 430 h 430"/>
                  <a:gd name="T52" fmla="*/ 108 w 432"/>
                  <a:gd name="T53" fmla="*/ 420 h 430"/>
                  <a:gd name="T54" fmla="*/ 180 w 432"/>
                  <a:gd name="T55" fmla="*/ 396 h 430"/>
                  <a:gd name="T56" fmla="*/ 246 w 432"/>
                  <a:gd name="T57" fmla="*/ 362 h 430"/>
                  <a:gd name="T58" fmla="*/ 306 w 432"/>
                  <a:gd name="T59" fmla="*/ 314 h 430"/>
                  <a:gd name="T60" fmla="*/ 354 w 432"/>
                  <a:gd name="T61" fmla="*/ 258 h 430"/>
                  <a:gd name="T62" fmla="*/ 392 w 432"/>
                  <a:gd name="T63" fmla="*/ 194 h 430"/>
                  <a:gd name="T64" fmla="*/ 420 w 432"/>
                  <a:gd name="T65" fmla="*/ 122 h 430"/>
                  <a:gd name="T66" fmla="*/ 432 w 432"/>
                  <a:gd name="T67" fmla="*/ 44 h 430"/>
                  <a:gd name="T68" fmla="*/ 422 w 432"/>
                  <a:gd name="T69" fmla="*/ 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2" h="430">
                    <a:moveTo>
                      <a:pt x="422" y="0"/>
                    </a:moveTo>
                    <a:lnTo>
                      <a:pt x="388" y="0"/>
                    </a:lnTo>
                    <a:lnTo>
                      <a:pt x="388" y="42"/>
                    </a:lnTo>
                    <a:lnTo>
                      <a:pt x="376" y="42"/>
                    </a:lnTo>
                    <a:lnTo>
                      <a:pt x="376" y="0"/>
                    </a:lnTo>
                    <a:lnTo>
                      <a:pt x="336" y="0"/>
                    </a:lnTo>
                    <a:lnTo>
                      <a:pt x="336" y="46"/>
                    </a:lnTo>
                    <a:lnTo>
                      <a:pt x="326" y="46"/>
                    </a:lnTo>
                    <a:lnTo>
                      <a:pt x="326" y="46"/>
                    </a:lnTo>
                    <a:lnTo>
                      <a:pt x="322" y="74"/>
                    </a:lnTo>
                    <a:lnTo>
                      <a:pt x="316" y="102"/>
                    </a:lnTo>
                    <a:lnTo>
                      <a:pt x="306" y="126"/>
                    </a:lnTo>
                    <a:lnTo>
                      <a:pt x="296" y="152"/>
                    </a:lnTo>
                    <a:lnTo>
                      <a:pt x="284" y="176"/>
                    </a:lnTo>
                    <a:lnTo>
                      <a:pt x="268" y="198"/>
                    </a:lnTo>
                    <a:lnTo>
                      <a:pt x="252" y="218"/>
                    </a:lnTo>
                    <a:lnTo>
                      <a:pt x="234" y="238"/>
                    </a:lnTo>
                    <a:lnTo>
                      <a:pt x="214" y="256"/>
                    </a:lnTo>
                    <a:lnTo>
                      <a:pt x="192" y="270"/>
                    </a:lnTo>
                    <a:lnTo>
                      <a:pt x="170" y="286"/>
                    </a:lnTo>
                    <a:lnTo>
                      <a:pt x="146" y="298"/>
                    </a:lnTo>
                    <a:lnTo>
                      <a:pt x="120" y="308"/>
                    </a:lnTo>
                    <a:lnTo>
                      <a:pt x="94" y="316"/>
                    </a:lnTo>
                    <a:lnTo>
                      <a:pt x="68" y="320"/>
                    </a:lnTo>
                    <a:lnTo>
                      <a:pt x="40" y="324"/>
                    </a:lnTo>
                    <a:lnTo>
                      <a:pt x="40" y="324"/>
                    </a:lnTo>
                    <a:lnTo>
                      <a:pt x="52" y="328"/>
                    </a:lnTo>
                    <a:lnTo>
                      <a:pt x="48" y="340"/>
                    </a:lnTo>
                    <a:lnTo>
                      <a:pt x="48" y="340"/>
                    </a:lnTo>
                    <a:lnTo>
                      <a:pt x="36" y="336"/>
                    </a:lnTo>
                    <a:lnTo>
                      <a:pt x="24" y="334"/>
                    </a:lnTo>
                    <a:lnTo>
                      <a:pt x="24" y="334"/>
                    </a:lnTo>
                    <a:lnTo>
                      <a:pt x="14" y="334"/>
                    </a:lnTo>
                    <a:lnTo>
                      <a:pt x="6" y="338"/>
                    </a:lnTo>
                    <a:lnTo>
                      <a:pt x="2" y="344"/>
                    </a:lnTo>
                    <a:lnTo>
                      <a:pt x="0" y="352"/>
                    </a:lnTo>
                    <a:lnTo>
                      <a:pt x="0" y="352"/>
                    </a:lnTo>
                    <a:lnTo>
                      <a:pt x="2" y="358"/>
                    </a:lnTo>
                    <a:lnTo>
                      <a:pt x="6" y="364"/>
                    </a:lnTo>
                    <a:lnTo>
                      <a:pt x="12" y="368"/>
                    </a:lnTo>
                    <a:lnTo>
                      <a:pt x="20" y="372"/>
                    </a:lnTo>
                    <a:lnTo>
                      <a:pt x="20" y="372"/>
                    </a:lnTo>
                    <a:lnTo>
                      <a:pt x="32" y="378"/>
                    </a:lnTo>
                    <a:lnTo>
                      <a:pt x="42" y="384"/>
                    </a:lnTo>
                    <a:lnTo>
                      <a:pt x="48" y="392"/>
                    </a:lnTo>
                    <a:lnTo>
                      <a:pt x="50" y="402"/>
                    </a:lnTo>
                    <a:lnTo>
                      <a:pt x="50" y="402"/>
                    </a:lnTo>
                    <a:lnTo>
                      <a:pt x="48" y="412"/>
                    </a:lnTo>
                    <a:lnTo>
                      <a:pt x="44" y="420"/>
                    </a:lnTo>
                    <a:lnTo>
                      <a:pt x="38" y="426"/>
                    </a:lnTo>
                    <a:lnTo>
                      <a:pt x="30" y="430"/>
                    </a:lnTo>
                    <a:lnTo>
                      <a:pt x="30" y="430"/>
                    </a:lnTo>
                    <a:lnTo>
                      <a:pt x="68" y="426"/>
                    </a:lnTo>
                    <a:lnTo>
                      <a:pt x="108" y="420"/>
                    </a:lnTo>
                    <a:lnTo>
                      <a:pt x="144" y="410"/>
                    </a:lnTo>
                    <a:lnTo>
                      <a:pt x="180" y="396"/>
                    </a:lnTo>
                    <a:lnTo>
                      <a:pt x="214" y="380"/>
                    </a:lnTo>
                    <a:lnTo>
                      <a:pt x="246" y="362"/>
                    </a:lnTo>
                    <a:lnTo>
                      <a:pt x="278" y="340"/>
                    </a:lnTo>
                    <a:lnTo>
                      <a:pt x="306" y="314"/>
                    </a:lnTo>
                    <a:lnTo>
                      <a:pt x="332" y="288"/>
                    </a:lnTo>
                    <a:lnTo>
                      <a:pt x="354" y="258"/>
                    </a:lnTo>
                    <a:lnTo>
                      <a:pt x="376" y="226"/>
                    </a:lnTo>
                    <a:lnTo>
                      <a:pt x="392" y="194"/>
                    </a:lnTo>
                    <a:lnTo>
                      <a:pt x="408" y="158"/>
                    </a:lnTo>
                    <a:lnTo>
                      <a:pt x="420" y="122"/>
                    </a:lnTo>
                    <a:lnTo>
                      <a:pt x="428" y="84"/>
                    </a:lnTo>
                    <a:lnTo>
                      <a:pt x="432" y="44"/>
                    </a:lnTo>
                    <a:lnTo>
                      <a:pt x="422" y="44"/>
                    </a:lnTo>
                    <a:lnTo>
                      <a:pt x="422" y="0"/>
                    </a:lnTo>
                    <a:close/>
                  </a:path>
                </a:pathLst>
              </a:custGeom>
              <a:solidFill>
                <a:srgbClr val="58BC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377"/>
                <a:endParaRPr lang="id-ID" sz="1800">
                  <a:solidFill>
                    <a:prstClr val="black"/>
                  </a:solidFill>
                  <a:latin typeface="Calibri" panose="020F0502020204030204"/>
                </a:endParaRPr>
              </a:p>
            </p:txBody>
          </p:sp>
        </p:grpSp>
      </p:grpSp>
    </p:spTree>
    <p:extLst>
      <p:ext uri="{BB962C8B-B14F-4D97-AF65-F5344CB8AC3E}">
        <p14:creationId xmlns:p14="http://schemas.microsoft.com/office/powerpoint/2010/main" val="1911337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 presetClass="entr" presetSubtype="2"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1+#ppt_w/2"/>
                                          </p:val>
                                        </p:tav>
                                        <p:tav tm="100000">
                                          <p:val>
                                            <p:strVal val="#ppt_x"/>
                                          </p:val>
                                        </p:tav>
                                      </p:tavLst>
                                    </p:anim>
                                    <p:anim calcmode="lin" valueType="num">
                                      <p:cBhvr additive="base">
                                        <p:cTn id="13" dur="500" fill="hold"/>
                                        <p:tgtEl>
                                          <p:spTgt spid="31"/>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fill="hold"/>
                                        <p:tgtEl>
                                          <p:spTgt spid="32"/>
                                        </p:tgtEl>
                                        <p:attrNameLst>
                                          <p:attrName>ppt_x</p:attrName>
                                        </p:attrNameLst>
                                      </p:cBhvr>
                                      <p:tavLst>
                                        <p:tav tm="0">
                                          <p:val>
                                            <p:strVal val="1+#ppt_w/2"/>
                                          </p:val>
                                        </p:tav>
                                        <p:tav tm="100000">
                                          <p:val>
                                            <p:strVal val="#ppt_x"/>
                                          </p:val>
                                        </p:tav>
                                      </p:tavLst>
                                    </p:anim>
                                    <p:anim calcmode="lin" valueType="num">
                                      <p:cBhvr additive="base">
                                        <p:cTn id="17" dur="500" fill="hold"/>
                                        <p:tgtEl>
                                          <p:spTgt spid="32"/>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 calcmode="lin" valueType="num">
                                      <p:cBhvr additive="base">
                                        <p:cTn id="20" dur="500" fill="hold"/>
                                        <p:tgtEl>
                                          <p:spTgt spid="33"/>
                                        </p:tgtEl>
                                        <p:attrNameLst>
                                          <p:attrName>ppt_x</p:attrName>
                                        </p:attrNameLst>
                                      </p:cBhvr>
                                      <p:tavLst>
                                        <p:tav tm="0">
                                          <p:val>
                                            <p:strVal val="1+#ppt_w/2"/>
                                          </p:val>
                                        </p:tav>
                                        <p:tav tm="100000">
                                          <p:val>
                                            <p:strVal val="#ppt_x"/>
                                          </p:val>
                                        </p:tav>
                                      </p:tavLst>
                                    </p:anim>
                                    <p:anim calcmode="lin" valueType="num">
                                      <p:cBhvr additive="base">
                                        <p:cTn id="21" dur="500" fill="hold"/>
                                        <p:tgtEl>
                                          <p:spTgt spid="33"/>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additive="base">
                                        <p:cTn id="24" dur="500" fill="hold"/>
                                        <p:tgtEl>
                                          <p:spTgt spid="34"/>
                                        </p:tgtEl>
                                        <p:attrNameLst>
                                          <p:attrName>ppt_x</p:attrName>
                                        </p:attrNameLst>
                                      </p:cBhvr>
                                      <p:tavLst>
                                        <p:tav tm="0">
                                          <p:val>
                                            <p:strVal val="1+#ppt_w/2"/>
                                          </p:val>
                                        </p:tav>
                                        <p:tav tm="100000">
                                          <p:val>
                                            <p:strVal val="#ppt_x"/>
                                          </p:val>
                                        </p:tav>
                                      </p:tavLst>
                                    </p:anim>
                                    <p:anim calcmode="lin" valueType="num">
                                      <p:cBhvr additive="base">
                                        <p:cTn id="25" dur="500" fill="hold"/>
                                        <p:tgtEl>
                                          <p:spTgt spid="34"/>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2"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1+#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childTnLst>
                          </p:cTn>
                        </p:par>
                        <p:par>
                          <p:cTn id="31" fill="hold">
                            <p:stCondLst>
                              <p:cond delay="1000"/>
                            </p:stCondLst>
                            <p:childTnLst>
                              <p:par>
                                <p:cTn id="32" presetID="2" presetClass="entr" presetSubtype="4" fill="hold" grpId="0" nodeType="afterEffect">
                                  <p:stCondLst>
                                    <p:cond delay="0"/>
                                  </p:stCondLst>
                                  <p:childTnLst>
                                    <p:set>
                                      <p:cBhvr>
                                        <p:cTn id="33" dur="1" fill="hold">
                                          <p:stCondLst>
                                            <p:cond delay="0"/>
                                          </p:stCondLst>
                                        </p:cTn>
                                        <p:tgtEl>
                                          <p:spTgt spid="35"/>
                                        </p:tgtEl>
                                        <p:attrNameLst>
                                          <p:attrName>style.visibility</p:attrName>
                                        </p:attrNameLst>
                                      </p:cBhvr>
                                      <p:to>
                                        <p:strVal val="visible"/>
                                      </p:to>
                                    </p:set>
                                    <p:anim calcmode="lin" valueType="num">
                                      <p:cBhvr additive="base">
                                        <p:cTn id="34" dur="500" fill="hold"/>
                                        <p:tgtEl>
                                          <p:spTgt spid="35"/>
                                        </p:tgtEl>
                                        <p:attrNameLst>
                                          <p:attrName>ppt_x</p:attrName>
                                        </p:attrNameLst>
                                      </p:cBhvr>
                                      <p:tavLst>
                                        <p:tav tm="0">
                                          <p:val>
                                            <p:strVal val="#ppt_x"/>
                                          </p:val>
                                        </p:tav>
                                        <p:tav tm="100000">
                                          <p:val>
                                            <p:strVal val="#ppt_x"/>
                                          </p:val>
                                        </p:tav>
                                      </p:tavLst>
                                    </p:anim>
                                    <p:anim calcmode="lin" valueType="num">
                                      <p:cBhvr additive="base">
                                        <p:cTn id="35" dur="500" fill="hold"/>
                                        <p:tgtEl>
                                          <p:spTgt spid="35"/>
                                        </p:tgtEl>
                                        <p:attrNameLst>
                                          <p:attrName>ppt_y</p:attrName>
                                        </p:attrNameLst>
                                      </p:cBhvr>
                                      <p:tavLst>
                                        <p:tav tm="0">
                                          <p:val>
                                            <p:strVal val="1+#ppt_h/2"/>
                                          </p:val>
                                        </p:tav>
                                        <p:tav tm="100000">
                                          <p:val>
                                            <p:strVal val="#ppt_y"/>
                                          </p:val>
                                        </p:tav>
                                      </p:tavLst>
                                    </p:anim>
                                  </p:childTnLst>
                                </p:cTn>
                              </p:par>
                            </p:childTnLst>
                          </p:cTn>
                        </p:par>
                        <p:par>
                          <p:cTn id="36" fill="hold">
                            <p:stCondLst>
                              <p:cond delay="1500"/>
                            </p:stCondLst>
                            <p:childTnLst>
                              <p:par>
                                <p:cTn id="37" presetID="22" presetClass="entr" presetSubtype="8" fill="hold"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wipe(left)">
                                      <p:cBhvr>
                                        <p:cTn id="39" dur="500"/>
                                        <p:tgtEl>
                                          <p:spTgt spid="36"/>
                                        </p:tgtEl>
                                      </p:cBhvr>
                                    </p:animEffect>
                                  </p:childTnLst>
                                </p:cTn>
                              </p:par>
                              <p:par>
                                <p:cTn id="40" presetID="2" presetClass="entr" presetSubtype="8" fill="hold" nodeType="withEffect">
                                  <p:stCondLst>
                                    <p:cond delay="0"/>
                                  </p:stCondLst>
                                  <p:childTnLst>
                                    <p:set>
                                      <p:cBhvr>
                                        <p:cTn id="41" dur="1" fill="hold">
                                          <p:stCondLst>
                                            <p:cond delay="0"/>
                                          </p:stCondLst>
                                        </p:cTn>
                                        <p:tgtEl>
                                          <p:spTgt spid="45"/>
                                        </p:tgtEl>
                                        <p:attrNameLst>
                                          <p:attrName>style.visibility</p:attrName>
                                        </p:attrNameLst>
                                      </p:cBhvr>
                                      <p:to>
                                        <p:strVal val="visible"/>
                                      </p:to>
                                    </p:set>
                                    <p:anim calcmode="lin" valueType="num">
                                      <p:cBhvr additive="base">
                                        <p:cTn id="42" dur="500" fill="hold"/>
                                        <p:tgtEl>
                                          <p:spTgt spid="45"/>
                                        </p:tgtEl>
                                        <p:attrNameLst>
                                          <p:attrName>ppt_x</p:attrName>
                                        </p:attrNameLst>
                                      </p:cBhvr>
                                      <p:tavLst>
                                        <p:tav tm="0">
                                          <p:val>
                                            <p:strVal val="0-#ppt_w/2"/>
                                          </p:val>
                                        </p:tav>
                                        <p:tav tm="100000">
                                          <p:val>
                                            <p:strVal val="#ppt_x"/>
                                          </p:val>
                                        </p:tav>
                                      </p:tavLst>
                                    </p:anim>
                                    <p:anim calcmode="lin" valueType="num">
                                      <p:cBhvr additive="base">
                                        <p:cTn id="43" dur="500" fill="hold"/>
                                        <p:tgtEl>
                                          <p:spTgt spid="45"/>
                                        </p:tgtEl>
                                        <p:attrNameLst>
                                          <p:attrName>ppt_y</p:attrName>
                                        </p:attrNameLst>
                                      </p:cBhvr>
                                      <p:tavLst>
                                        <p:tav tm="0">
                                          <p:val>
                                            <p:strVal val="#ppt_y"/>
                                          </p:val>
                                        </p:tav>
                                        <p:tav tm="100000">
                                          <p:val>
                                            <p:strVal val="#ppt_y"/>
                                          </p:val>
                                        </p:tav>
                                      </p:tavLst>
                                    </p:anim>
                                  </p:childTnLst>
                                </p:cTn>
                              </p:par>
                              <p:par>
                                <p:cTn id="44" presetID="2" presetClass="entr" presetSubtype="8" fill="hold" nodeType="withEffect">
                                  <p:stCondLst>
                                    <p:cond delay="0"/>
                                  </p:stCondLst>
                                  <p:childTnLst>
                                    <p:set>
                                      <p:cBhvr>
                                        <p:cTn id="45" dur="1" fill="hold">
                                          <p:stCondLst>
                                            <p:cond delay="0"/>
                                          </p:stCondLst>
                                        </p:cTn>
                                        <p:tgtEl>
                                          <p:spTgt spid="37"/>
                                        </p:tgtEl>
                                        <p:attrNameLst>
                                          <p:attrName>style.visibility</p:attrName>
                                        </p:attrNameLst>
                                      </p:cBhvr>
                                      <p:to>
                                        <p:strVal val="visible"/>
                                      </p:to>
                                    </p:set>
                                    <p:anim calcmode="lin" valueType="num">
                                      <p:cBhvr additive="base">
                                        <p:cTn id="46" dur="500" fill="hold"/>
                                        <p:tgtEl>
                                          <p:spTgt spid="37"/>
                                        </p:tgtEl>
                                        <p:attrNameLst>
                                          <p:attrName>ppt_x</p:attrName>
                                        </p:attrNameLst>
                                      </p:cBhvr>
                                      <p:tavLst>
                                        <p:tav tm="0">
                                          <p:val>
                                            <p:strVal val="0-#ppt_w/2"/>
                                          </p:val>
                                        </p:tav>
                                        <p:tav tm="100000">
                                          <p:val>
                                            <p:strVal val="#ppt_x"/>
                                          </p:val>
                                        </p:tav>
                                      </p:tavLst>
                                    </p:anim>
                                    <p:anim calcmode="lin" valueType="num">
                                      <p:cBhvr additive="base">
                                        <p:cTn id="47" dur="500" fill="hold"/>
                                        <p:tgtEl>
                                          <p:spTgt spid="37"/>
                                        </p:tgtEl>
                                        <p:attrNameLst>
                                          <p:attrName>ppt_y</p:attrName>
                                        </p:attrNameLst>
                                      </p:cBhvr>
                                      <p:tavLst>
                                        <p:tav tm="0">
                                          <p:val>
                                            <p:strVal val="#ppt_y"/>
                                          </p:val>
                                        </p:tav>
                                        <p:tav tm="100000">
                                          <p:val>
                                            <p:strVal val="#ppt_y"/>
                                          </p:val>
                                        </p:tav>
                                      </p:tavLst>
                                    </p:anim>
                                  </p:childTnLst>
                                </p:cTn>
                              </p:par>
                            </p:childTnLst>
                          </p:cTn>
                        </p:par>
                        <p:par>
                          <p:cTn id="48" fill="hold">
                            <p:stCondLst>
                              <p:cond delay="2000"/>
                            </p:stCondLst>
                            <p:childTnLst>
                              <p:par>
                                <p:cTn id="49" presetID="2" presetClass="entr" presetSubtype="8" fill="hold" nodeType="afterEffect">
                                  <p:stCondLst>
                                    <p:cond delay="0"/>
                                  </p:stCondLst>
                                  <p:childTnLst>
                                    <p:set>
                                      <p:cBhvr>
                                        <p:cTn id="50" dur="1" fill="hold">
                                          <p:stCondLst>
                                            <p:cond delay="0"/>
                                          </p:stCondLst>
                                        </p:cTn>
                                        <p:tgtEl>
                                          <p:spTgt spid="44"/>
                                        </p:tgtEl>
                                        <p:attrNameLst>
                                          <p:attrName>style.visibility</p:attrName>
                                        </p:attrNameLst>
                                      </p:cBhvr>
                                      <p:to>
                                        <p:strVal val="visible"/>
                                      </p:to>
                                    </p:set>
                                    <p:anim calcmode="lin" valueType="num">
                                      <p:cBhvr additive="base">
                                        <p:cTn id="51" dur="500" fill="hold"/>
                                        <p:tgtEl>
                                          <p:spTgt spid="44"/>
                                        </p:tgtEl>
                                        <p:attrNameLst>
                                          <p:attrName>ppt_x</p:attrName>
                                        </p:attrNameLst>
                                      </p:cBhvr>
                                      <p:tavLst>
                                        <p:tav tm="0">
                                          <p:val>
                                            <p:strVal val="0-#ppt_w/2"/>
                                          </p:val>
                                        </p:tav>
                                        <p:tav tm="100000">
                                          <p:val>
                                            <p:strVal val="#ppt_x"/>
                                          </p:val>
                                        </p:tav>
                                      </p:tavLst>
                                    </p:anim>
                                    <p:anim calcmode="lin" valueType="num">
                                      <p:cBhvr additive="base">
                                        <p:cTn id="52" dur="500" fill="hold"/>
                                        <p:tgtEl>
                                          <p:spTgt spid="44"/>
                                        </p:tgtEl>
                                        <p:attrNameLst>
                                          <p:attrName>ppt_y</p:attrName>
                                        </p:attrNameLst>
                                      </p:cBhvr>
                                      <p:tavLst>
                                        <p:tav tm="0">
                                          <p:val>
                                            <p:strVal val="#ppt_y"/>
                                          </p:val>
                                        </p:tav>
                                        <p:tav tm="100000">
                                          <p:val>
                                            <p:strVal val="#ppt_y"/>
                                          </p:val>
                                        </p:tav>
                                      </p:tavLst>
                                    </p:anim>
                                  </p:childTnLst>
                                </p:cTn>
                              </p:par>
                              <p:par>
                                <p:cTn id="53" presetID="2" presetClass="entr" presetSubtype="8"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anim calcmode="lin" valueType="num">
                                      <p:cBhvr additive="base">
                                        <p:cTn id="55" dur="500" fill="hold"/>
                                        <p:tgtEl>
                                          <p:spTgt spid="38"/>
                                        </p:tgtEl>
                                        <p:attrNameLst>
                                          <p:attrName>ppt_x</p:attrName>
                                        </p:attrNameLst>
                                      </p:cBhvr>
                                      <p:tavLst>
                                        <p:tav tm="0">
                                          <p:val>
                                            <p:strVal val="0-#ppt_w/2"/>
                                          </p:val>
                                        </p:tav>
                                        <p:tav tm="100000">
                                          <p:val>
                                            <p:strVal val="#ppt_x"/>
                                          </p:val>
                                        </p:tav>
                                      </p:tavLst>
                                    </p:anim>
                                    <p:anim calcmode="lin" valueType="num">
                                      <p:cBhvr additive="base">
                                        <p:cTn id="56" dur="500" fill="hold"/>
                                        <p:tgtEl>
                                          <p:spTgt spid="38"/>
                                        </p:tgtEl>
                                        <p:attrNameLst>
                                          <p:attrName>ppt_y</p:attrName>
                                        </p:attrNameLst>
                                      </p:cBhvr>
                                      <p:tavLst>
                                        <p:tav tm="0">
                                          <p:val>
                                            <p:strVal val="#ppt_y"/>
                                          </p:val>
                                        </p:tav>
                                        <p:tav tm="100000">
                                          <p:val>
                                            <p:strVal val="#ppt_y"/>
                                          </p:val>
                                        </p:tav>
                                      </p:tavLst>
                                    </p:anim>
                                  </p:childTnLst>
                                </p:cTn>
                              </p:par>
                            </p:childTnLst>
                          </p:cTn>
                        </p:par>
                        <p:par>
                          <p:cTn id="57" fill="hold">
                            <p:stCondLst>
                              <p:cond delay="2500"/>
                            </p:stCondLst>
                            <p:childTnLst>
                              <p:par>
                                <p:cTn id="58" presetID="2" presetClass="entr" presetSubtype="8" fill="hold" nodeType="afterEffect">
                                  <p:stCondLst>
                                    <p:cond delay="0"/>
                                  </p:stCondLst>
                                  <p:childTnLst>
                                    <p:set>
                                      <p:cBhvr>
                                        <p:cTn id="59" dur="1" fill="hold">
                                          <p:stCondLst>
                                            <p:cond delay="0"/>
                                          </p:stCondLst>
                                        </p:cTn>
                                        <p:tgtEl>
                                          <p:spTgt spid="43"/>
                                        </p:tgtEl>
                                        <p:attrNameLst>
                                          <p:attrName>style.visibility</p:attrName>
                                        </p:attrNameLst>
                                      </p:cBhvr>
                                      <p:to>
                                        <p:strVal val="visible"/>
                                      </p:to>
                                    </p:set>
                                    <p:anim calcmode="lin" valueType="num">
                                      <p:cBhvr additive="base">
                                        <p:cTn id="60" dur="500" fill="hold"/>
                                        <p:tgtEl>
                                          <p:spTgt spid="43"/>
                                        </p:tgtEl>
                                        <p:attrNameLst>
                                          <p:attrName>ppt_x</p:attrName>
                                        </p:attrNameLst>
                                      </p:cBhvr>
                                      <p:tavLst>
                                        <p:tav tm="0">
                                          <p:val>
                                            <p:strVal val="0-#ppt_w/2"/>
                                          </p:val>
                                        </p:tav>
                                        <p:tav tm="100000">
                                          <p:val>
                                            <p:strVal val="#ppt_x"/>
                                          </p:val>
                                        </p:tav>
                                      </p:tavLst>
                                    </p:anim>
                                    <p:anim calcmode="lin" valueType="num">
                                      <p:cBhvr additive="base">
                                        <p:cTn id="61" dur="500" fill="hold"/>
                                        <p:tgtEl>
                                          <p:spTgt spid="43"/>
                                        </p:tgtEl>
                                        <p:attrNameLst>
                                          <p:attrName>ppt_y</p:attrName>
                                        </p:attrNameLst>
                                      </p:cBhvr>
                                      <p:tavLst>
                                        <p:tav tm="0">
                                          <p:val>
                                            <p:strVal val="#ppt_y"/>
                                          </p:val>
                                        </p:tav>
                                        <p:tav tm="100000">
                                          <p:val>
                                            <p:strVal val="#ppt_y"/>
                                          </p:val>
                                        </p:tav>
                                      </p:tavLst>
                                    </p:anim>
                                  </p:childTnLst>
                                </p:cTn>
                              </p:par>
                              <p:par>
                                <p:cTn id="62" presetID="2" presetClass="entr" presetSubtype="8" fill="hold" nodeType="withEffect">
                                  <p:stCondLst>
                                    <p:cond delay="0"/>
                                  </p:stCondLst>
                                  <p:childTnLst>
                                    <p:set>
                                      <p:cBhvr>
                                        <p:cTn id="63" dur="1" fill="hold">
                                          <p:stCondLst>
                                            <p:cond delay="0"/>
                                          </p:stCondLst>
                                        </p:cTn>
                                        <p:tgtEl>
                                          <p:spTgt spid="39"/>
                                        </p:tgtEl>
                                        <p:attrNameLst>
                                          <p:attrName>style.visibility</p:attrName>
                                        </p:attrNameLst>
                                      </p:cBhvr>
                                      <p:to>
                                        <p:strVal val="visible"/>
                                      </p:to>
                                    </p:set>
                                    <p:anim calcmode="lin" valueType="num">
                                      <p:cBhvr additive="base">
                                        <p:cTn id="64" dur="500" fill="hold"/>
                                        <p:tgtEl>
                                          <p:spTgt spid="39"/>
                                        </p:tgtEl>
                                        <p:attrNameLst>
                                          <p:attrName>ppt_x</p:attrName>
                                        </p:attrNameLst>
                                      </p:cBhvr>
                                      <p:tavLst>
                                        <p:tav tm="0">
                                          <p:val>
                                            <p:strVal val="0-#ppt_w/2"/>
                                          </p:val>
                                        </p:tav>
                                        <p:tav tm="100000">
                                          <p:val>
                                            <p:strVal val="#ppt_x"/>
                                          </p:val>
                                        </p:tav>
                                      </p:tavLst>
                                    </p:anim>
                                    <p:anim calcmode="lin" valueType="num">
                                      <p:cBhvr additive="base">
                                        <p:cTn id="65" dur="500" fill="hold"/>
                                        <p:tgtEl>
                                          <p:spTgt spid="39"/>
                                        </p:tgtEl>
                                        <p:attrNameLst>
                                          <p:attrName>ppt_y</p:attrName>
                                        </p:attrNameLst>
                                      </p:cBhvr>
                                      <p:tavLst>
                                        <p:tav tm="0">
                                          <p:val>
                                            <p:strVal val="#ppt_y"/>
                                          </p:val>
                                        </p:tav>
                                        <p:tav tm="100000">
                                          <p:val>
                                            <p:strVal val="#ppt_y"/>
                                          </p:val>
                                        </p:tav>
                                      </p:tavLst>
                                    </p:anim>
                                  </p:childTnLst>
                                </p:cTn>
                              </p:par>
                            </p:childTnLst>
                          </p:cTn>
                        </p:par>
                        <p:par>
                          <p:cTn id="66" fill="hold">
                            <p:stCondLst>
                              <p:cond delay="3000"/>
                            </p:stCondLst>
                            <p:childTnLst>
                              <p:par>
                                <p:cTn id="67" presetID="21" presetClass="entr" presetSubtype="1" fill="hold"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heel(1)">
                                      <p:cBhvr>
                                        <p:cTn id="69"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1" grpId="0" animBg="1"/>
      <p:bldP spid="32" grpId="0" animBg="1"/>
      <p:bldP spid="33" grpId="0" animBg="1"/>
      <p:bldP spid="34" grpId="0" animBg="1"/>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组合 103">
            <a:extLst>
              <a:ext uri="{FF2B5EF4-FFF2-40B4-BE49-F238E27FC236}">
                <a16:creationId xmlns:a16="http://schemas.microsoft.com/office/drawing/2014/main" id="{AC04A348-008F-4DA5-8BBF-4D3CDFADA335}"/>
              </a:ext>
            </a:extLst>
          </p:cNvPr>
          <p:cNvGrpSpPr/>
          <p:nvPr/>
        </p:nvGrpSpPr>
        <p:grpSpPr>
          <a:xfrm>
            <a:off x="548858" y="3685174"/>
            <a:ext cx="1896053" cy="1433119"/>
            <a:chOff x="1871171" y="3448784"/>
            <a:chExt cx="1896053" cy="1433119"/>
          </a:xfrm>
        </p:grpSpPr>
        <p:sp>
          <p:nvSpPr>
            <p:cNvPr id="37" name="Freeform 9">
              <a:extLst>
                <a:ext uri="{FF2B5EF4-FFF2-40B4-BE49-F238E27FC236}">
                  <a16:creationId xmlns:a16="http://schemas.microsoft.com/office/drawing/2014/main" id="{08BFF260-37D2-4526-B9E3-1D5122E1C1FB}"/>
                </a:ext>
              </a:extLst>
            </p:cNvPr>
            <p:cNvSpPr>
              <a:spLocks/>
            </p:cNvSpPr>
            <p:nvPr/>
          </p:nvSpPr>
          <p:spPr bwMode="auto">
            <a:xfrm rot="16200000">
              <a:off x="1920418" y="3404461"/>
              <a:ext cx="1162255" cy="1260749"/>
            </a:xfrm>
            <a:custGeom>
              <a:avLst/>
              <a:gdLst>
                <a:gd name="T0" fmla="*/ 1027 w 1074"/>
                <a:gd name="T1" fmla="*/ 392 h 1167"/>
                <a:gd name="T2" fmla="*/ 993 w 1074"/>
                <a:gd name="T3" fmla="*/ 295 h 1167"/>
                <a:gd name="T4" fmla="*/ 650 w 1074"/>
                <a:gd name="T5" fmla="*/ 53 h 1167"/>
                <a:gd name="T6" fmla="*/ 543 w 1074"/>
                <a:gd name="T7" fmla="*/ 59 h 1167"/>
                <a:gd name="T8" fmla="*/ 0 w 1074"/>
                <a:gd name="T9" fmla="*/ 827 h 1167"/>
                <a:gd name="T10" fmla="*/ 480 w 1074"/>
                <a:gd name="T11" fmla="*/ 1167 h 1167"/>
                <a:gd name="T12" fmla="*/ 1027 w 1074"/>
                <a:gd name="T13" fmla="*/ 392 h 1167"/>
              </a:gdLst>
              <a:ahLst/>
              <a:cxnLst>
                <a:cxn ang="0">
                  <a:pos x="T0" y="T1"/>
                </a:cxn>
                <a:cxn ang="0">
                  <a:pos x="T2" y="T3"/>
                </a:cxn>
                <a:cxn ang="0">
                  <a:pos x="T4" y="T5"/>
                </a:cxn>
                <a:cxn ang="0">
                  <a:pos x="T6" y="T7"/>
                </a:cxn>
                <a:cxn ang="0">
                  <a:pos x="T8" y="T9"/>
                </a:cxn>
                <a:cxn ang="0">
                  <a:pos x="T10" y="T11"/>
                </a:cxn>
                <a:cxn ang="0">
                  <a:pos x="T12" y="T13"/>
                </a:cxn>
              </a:cxnLst>
              <a:rect l="0" t="0" r="r" b="b"/>
              <a:pathLst>
                <a:path w="1074" h="1167">
                  <a:moveTo>
                    <a:pt x="1027" y="392"/>
                  </a:moveTo>
                  <a:cubicBezTo>
                    <a:pt x="1074" y="327"/>
                    <a:pt x="993" y="295"/>
                    <a:pt x="993" y="295"/>
                  </a:cubicBezTo>
                  <a:cubicBezTo>
                    <a:pt x="650" y="53"/>
                    <a:pt x="650" y="53"/>
                    <a:pt x="650" y="53"/>
                  </a:cubicBezTo>
                  <a:cubicBezTo>
                    <a:pt x="575" y="0"/>
                    <a:pt x="543" y="59"/>
                    <a:pt x="543" y="59"/>
                  </a:cubicBezTo>
                  <a:cubicBezTo>
                    <a:pt x="0" y="827"/>
                    <a:pt x="0" y="827"/>
                    <a:pt x="0" y="827"/>
                  </a:cubicBezTo>
                  <a:cubicBezTo>
                    <a:pt x="480" y="1167"/>
                    <a:pt x="480" y="1167"/>
                    <a:pt x="480" y="1167"/>
                  </a:cubicBezTo>
                  <a:lnTo>
                    <a:pt x="1027" y="392"/>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8" name="Freeform 46">
              <a:extLst>
                <a:ext uri="{FF2B5EF4-FFF2-40B4-BE49-F238E27FC236}">
                  <a16:creationId xmlns:a16="http://schemas.microsoft.com/office/drawing/2014/main" id="{6BB5175E-B7C3-4B60-8184-D7EB719474C2}"/>
                </a:ext>
              </a:extLst>
            </p:cNvPr>
            <p:cNvSpPr>
              <a:spLocks/>
            </p:cNvSpPr>
            <p:nvPr/>
          </p:nvSpPr>
          <p:spPr bwMode="auto">
            <a:xfrm rot="16200000">
              <a:off x="2107564" y="3704874"/>
              <a:ext cx="832291" cy="911088"/>
            </a:xfrm>
            <a:custGeom>
              <a:avLst/>
              <a:gdLst>
                <a:gd name="T0" fmla="*/ 169 w 169"/>
                <a:gd name="T1" fmla="*/ 54 h 185"/>
                <a:gd name="T2" fmla="*/ 76 w 169"/>
                <a:gd name="T3" fmla="*/ 185 h 185"/>
                <a:gd name="T4" fmla="*/ 0 w 169"/>
                <a:gd name="T5" fmla="*/ 131 h 185"/>
                <a:gd name="T6" fmla="*/ 93 w 169"/>
                <a:gd name="T7" fmla="*/ 0 h 185"/>
                <a:gd name="T8" fmla="*/ 169 w 169"/>
                <a:gd name="T9" fmla="*/ 54 h 185"/>
              </a:gdLst>
              <a:ahLst/>
              <a:cxnLst>
                <a:cxn ang="0">
                  <a:pos x="T0" y="T1"/>
                </a:cxn>
                <a:cxn ang="0">
                  <a:pos x="T2" y="T3"/>
                </a:cxn>
                <a:cxn ang="0">
                  <a:pos x="T4" y="T5"/>
                </a:cxn>
                <a:cxn ang="0">
                  <a:pos x="T6" y="T7"/>
                </a:cxn>
                <a:cxn ang="0">
                  <a:pos x="T8" y="T9"/>
                </a:cxn>
              </a:cxnLst>
              <a:rect l="0" t="0" r="r" b="b"/>
              <a:pathLst>
                <a:path w="169" h="185">
                  <a:moveTo>
                    <a:pt x="169" y="54"/>
                  </a:moveTo>
                  <a:lnTo>
                    <a:pt x="76" y="185"/>
                  </a:lnTo>
                  <a:lnTo>
                    <a:pt x="0" y="131"/>
                  </a:lnTo>
                  <a:lnTo>
                    <a:pt x="93" y="0"/>
                  </a:lnTo>
                  <a:lnTo>
                    <a:pt x="169" y="54"/>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0" name="Freeform 47">
              <a:extLst>
                <a:ext uri="{FF2B5EF4-FFF2-40B4-BE49-F238E27FC236}">
                  <a16:creationId xmlns:a16="http://schemas.microsoft.com/office/drawing/2014/main" id="{A466528D-9CA0-4A3C-8976-72029FAC5B46}"/>
                </a:ext>
              </a:extLst>
            </p:cNvPr>
            <p:cNvSpPr>
              <a:spLocks noEditPoints="1"/>
            </p:cNvSpPr>
            <p:nvPr/>
          </p:nvSpPr>
          <p:spPr bwMode="auto">
            <a:xfrm rot="16200000">
              <a:off x="1932732" y="3544818"/>
              <a:ext cx="1157331" cy="1260749"/>
            </a:xfrm>
            <a:custGeom>
              <a:avLst/>
              <a:gdLst>
                <a:gd name="T0" fmla="*/ 993 w 1073"/>
                <a:gd name="T1" fmla="*/ 295 h 1167"/>
                <a:gd name="T2" fmla="*/ 650 w 1073"/>
                <a:gd name="T3" fmla="*/ 53 h 1167"/>
                <a:gd name="T4" fmla="*/ 542 w 1073"/>
                <a:gd name="T5" fmla="*/ 60 h 1167"/>
                <a:gd name="T6" fmla="*/ 0 w 1073"/>
                <a:gd name="T7" fmla="*/ 828 h 1167"/>
                <a:gd name="T8" fmla="*/ 480 w 1073"/>
                <a:gd name="T9" fmla="*/ 1167 h 1167"/>
                <a:gd name="T10" fmla="*/ 1027 w 1073"/>
                <a:gd name="T11" fmla="*/ 392 h 1167"/>
                <a:gd name="T12" fmla="*/ 993 w 1073"/>
                <a:gd name="T13" fmla="*/ 295 h 1167"/>
                <a:gd name="T14" fmla="*/ 735 w 1073"/>
                <a:gd name="T15" fmla="*/ 408 h 1167"/>
                <a:gd name="T16" fmla="*/ 660 w 1073"/>
                <a:gd name="T17" fmla="*/ 429 h 1167"/>
                <a:gd name="T18" fmla="*/ 611 w 1073"/>
                <a:gd name="T19" fmla="*/ 498 h 1167"/>
                <a:gd name="T20" fmla="*/ 612 w 1073"/>
                <a:gd name="T21" fmla="*/ 685 h 1167"/>
                <a:gd name="T22" fmla="*/ 600 w 1073"/>
                <a:gd name="T23" fmla="*/ 700 h 1167"/>
                <a:gd name="T24" fmla="*/ 601 w 1073"/>
                <a:gd name="T25" fmla="*/ 746 h 1167"/>
                <a:gd name="T26" fmla="*/ 548 w 1073"/>
                <a:gd name="T27" fmla="*/ 755 h 1167"/>
                <a:gd name="T28" fmla="*/ 539 w 1073"/>
                <a:gd name="T29" fmla="*/ 702 h 1167"/>
                <a:gd name="T30" fmla="*/ 589 w 1073"/>
                <a:gd name="T31" fmla="*/ 691 h 1167"/>
                <a:gd name="T32" fmla="*/ 603 w 1073"/>
                <a:gd name="T33" fmla="*/ 511 h 1167"/>
                <a:gd name="T34" fmla="*/ 397 w 1073"/>
                <a:gd name="T35" fmla="*/ 802 h 1167"/>
                <a:gd name="T36" fmla="*/ 396 w 1073"/>
                <a:gd name="T37" fmla="*/ 843 h 1167"/>
                <a:gd name="T38" fmla="*/ 344 w 1073"/>
                <a:gd name="T39" fmla="*/ 851 h 1167"/>
                <a:gd name="T40" fmla="*/ 336 w 1073"/>
                <a:gd name="T41" fmla="*/ 800 h 1167"/>
                <a:gd name="T42" fmla="*/ 374 w 1073"/>
                <a:gd name="T43" fmla="*/ 786 h 1167"/>
                <a:gd name="T44" fmla="*/ 531 w 1073"/>
                <a:gd name="T45" fmla="*/ 563 h 1167"/>
                <a:gd name="T46" fmla="*/ 366 w 1073"/>
                <a:gd name="T47" fmla="*/ 633 h 1167"/>
                <a:gd name="T48" fmla="*/ 376 w 1073"/>
                <a:gd name="T49" fmla="*/ 695 h 1167"/>
                <a:gd name="T50" fmla="*/ 313 w 1073"/>
                <a:gd name="T51" fmla="*/ 706 h 1167"/>
                <a:gd name="T52" fmla="*/ 302 w 1073"/>
                <a:gd name="T53" fmla="*/ 643 h 1167"/>
                <a:gd name="T54" fmla="*/ 354 w 1073"/>
                <a:gd name="T55" fmla="*/ 626 h 1167"/>
                <a:gd name="T56" fmla="*/ 541 w 1073"/>
                <a:gd name="T57" fmla="*/ 549 h 1167"/>
                <a:gd name="T58" fmla="*/ 637 w 1073"/>
                <a:gd name="T59" fmla="*/ 413 h 1167"/>
                <a:gd name="T60" fmla="*/ 632 w 1073"/>
                <a:gd name="T61" fmla="*/ 335 h 1167"/>
                <a:gd name="T62" fmla="*/ 720 w 1073"/>
                <a:gd name="T63" fmla="*/ 320 h 1167"/>
                <a:gd name="T64" fmla="*/ 735 w 1073"/>
                <a:gd name="T65" fmla="*/ 408 h 1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73" h="1167">
                  <a:moveTo>
                    <a:pt x="993" y="295"/>
                  </a:moveTo>
                  <a:cubicBezTo>
                    <a:pt x="650" y="53"/>
                    <a:pt x="650" y="53"/>
                    <a:pt x="650" y="53"/>
                  </a:cubicBezTo>
                  <a:cubicBezTo>
                    <a:pt x="574" y="0"/>
                    <a:pt x="542" y="60"/>
                    <a:pt x="542" y="60"/>
                  </a:cubicBezTo>
                  <a:cubicBezTo>
                    <a:pt x="0" y="828"/>
                    <a:pt x="0" y="828"/>
                    <a:pt x="0" y="828"/>
                  </a:cubicBezTo>
                  <a:cubicBezTo>
                    <a:pt x="480" y="1167"/>
                    <a:pt x="480" y="1167"/>
                    <a:pt x="480" y="1167"/>
                  </a:cubicBezTo>
                  <a:cubicBezTo>
                    <a:pt x="1027" y="392"/>
                    <a:pt x="1027" y="392"/>
                    <a:pt x="1027" y="392"/>
                  </a:cubicBezTo>
                  <a:cubicBezTo>
                    <a:pt x="1073" y="327"/>
                    <a:pt x="993" y="295"/>
                    <a:pt x="993" y="295"/>
                  </a:cubicBezTo>
                  <a:close/>
                  <a:moveTo>
                    <a:pt x="735" y="408"/>
                  </a:moveTo>
                  <a:cubicBezTo>
                    <a:pt x="718" y="432"/>
                    <a:pt x="687" y="440"/>
                    <a:pt x="660" y="429"/>
                  </a:cubicBezTo>
                  <a:cubicBezTo>
                    <a:pt x="611" y="498"/>
                    <a:pt x="611" y="498"/>
                    <a:pt x="611" y="498"/>
                  </a:cubicBezTo>
                  <a:cubicBezTo>
                    <a:pt x="668" y="580"/>
                    <a:pt x="636" y="650"/>
                    <a:pt x="612" y="685"/>
                  </a:cubicBezTo>
                  <a:cubicBezTo>
                    <a:pt x="607" y="691"/>
                    <a:pt x="603" y="696"/>
                    <a:pt x="600" y="700"/>
                  </a:cubicBezTo>
                  <a:cubicBezTo>
                    <a:pt x="610" y="713"/>
                    <a:pt x="611" y="732"/>
                    <a:pt x="601" y="746"/>
                  </a:cubicBezTo>
                  <a:cubicBezTo>
                    <a:pt x="589" y="764"/>
                    <a:pt x="565" y="768"/>
                    <a:pt x="548" y="755"/>
                  </a:cubicBezTo>
                  <a:cubicBezTo>
                    <a:pt x="531" y="743"/>
                    <a:pt x="527" y="720"/>
                    <a:pt x="539" y="702"/>
                  </a:cubicBezTo>
                  <a:cubicBezTo>
                    <a:pt x="550" y="686"/>
                    <a:pt x="572" y="682"/>
                    <a:pt x="589" y="691"/>
                  </a:cubicBezTo>
                  <a:cubicBezTo>
                    <a:pt x="609" y="669"/>
                    <a:pt x="661" y="598"/>
                    <a:pt x="603" y="511"/>
                  </a:cubicBezTo>
                  <a:cubicBezTo>
                    <a:pt x="397" y="802"/>
                    <a:pt x="397" y="802"/>
                    <a:pt x="397" y="802"/>
                  </a:cubicBezTo>
                  <a:cubicBezTo>
                    <a:pt x="404" y="814"/>
                    <a:pt x="404" y="830"/>
                    <a:pt x="396" y="843"/>
                  </a:cubicBezTo>
                  <a:cubicBezTo>
                    <a:pt x="384" y="859"/>
                    <a:pt x="361" y="863"/>
                    <a:pt x="344" y="851"/>
                  </a:cubicBezTo>
                  <a:cubicBezTo>
                    <a:pt x="328" y="840"/>
                    <a:pt x="324" y="817"/>
                    <a:pt x="336" y="800"/>
                  </a:cubicBezTo>
                  <a:cubicBezTo>
                    <a:pt x="344" y="788"/>
                    <a:pt x="360" y="782"/>
                    <a:pt x="374" y="786"/>
                  </a:cubicBezTo>
                  <a:cubicBezTo>
                    <a:pt x="531" y="563"/>
                    <a:pt x="531" y="563"/>
                    <a:pt x="531" y="563"/>
                  </a:cubicBezTo>
                  <a:cubicBezTo>
                    <a:pt x="425" y="556"/>
                    <a:pt x="379" y="612"/>
                    <a:pt x="366" y="633"/>
                  </a:cubicBezTo>
                  <a:cubicBezTo>
                    <a:pt x="386" y="647"/>
                    <a:pt x="391" y="675"/>
                    <a:pt x="376" y="695"/>
                  </a:cubicBezTo>
                  <a:cubicBezTo>
                    <a:pt x="362" y="716"/>
                    <a:pt x="334" y="720"/>
                    <a:pt x="313" y="706"/>
                  </a:cubicBezTo>
                  <a:cubicBezTo>
                    <a:pt x="293" y="692"/>
                    <a:pt x="288" y="663"/>
                    <a:pt x="302" y="643"/>
                  </a:cubicBezTo>
                  <a:cubicBezTo>
                    <a:pt x="314" y="626"/>
                    <a:pt x="335" y="620"/>
                    <a:pt x="354" y="626"/>
                  </a:cubicBezTo>
                  <a:cubicBezTo>
                    <a:pt x="368" y="603"/>
                    <a:pt x="420" y="539"/>
                    <a:pt x="541" y="549"/>
                  </a:cubicBezTo>
                  <a:cubicBezTo>
                    <a:pt x="637" y="413"/>
                    <a:pt x="637" y="413"/>
                    <a:pt x="637" y="413"/>
                  </a:cubicBezTo>
                  <a:cubicBezTo>
                    <a:pt x="618" y="392"/>
                    <a:pt x="615" y="359"/>
                    <a:pt x="632" y="335"/>
                  </a:cubicBezTo>
                  <a:cubicBezTo>
                    <a:pt x="652" y="306"/>
                    <a:pt x="692" y="300"/>
                    <a:pt x="720" y="320"/>
                  </a:cubicBezTo>
                  <a:cubicBezTo>
                    <a:pt x="749" y="340"/>
                    <a:pt x="755" y="379"/>
                    <a:pt x="735" y="408"/>
                  </a:cubicBezTo>
                  <a:close/>
                </a:path>
              </a:pathLst>
            </a:custGeom>
            <a:solidFill>
              <a:srgbClr val="D1D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2" name="Freeform 10">
              <a:extLst>
                <a:ext uri="{FF2B5EF4-FFF2-40B4-BE49-F238E27FC236}">
                  <a16:creationId xmlns:a16="http://schemas.microsoft.com/office/drawing/2014/main" id="{5EA05ACC-BF20-4C52-A154-F5284980702B}"/>
                </a:ext>
              </a:extLst>
            </p:cNvPr>
            <p:cNvSpPr>
              <a:spLocks noEditPoints="1"/>
            </p:cNvSpPr>
            <p:nvPr/>
          </p:nvSpPr>
          <p:spPr bwMode="auto">
            <a:xfrm rot="16200000">
              <a:off x="2853672" y="4219514"/>
              <a:ext cx="526955" cy="512179"/>
            </a:xfrm>
            <a:custGeom>
              <a:avLst/>
              <a:gdLst>
                <a:gd name="T0" fmla="*/ 107 w 107"/>
                <a:gd name="T1" fmla="*/ 48 h 104"/>
                <a:gd name="T2" fmla="*/ 39 w 107"/>
                <a:gd name="T3" fmla="*/ 0 h 104"/>
                <a:gd name="T4" fmla="*/ 0 w 107"/>
                <a:gd name="T5" fmla="*/ 56 h 104"/>
                <a:gd name="T6" fmla="*/ 67 w 107"/>
                <a:gd name="T7" fmla="*/ 104 h 104"/>
                <a:gd name="T8" fmla="*/ 107 w 107"/>
                <a:gd name="T9" fmla="*/ 48 h 104"/>
                <a:gd name="T10" fmla="*/ 37 w 107"/>
                <a:gd name="T11" fmla="*/ 53 h 104"/>
                <a:gd name="T12" fmla="*/ 22 w 107"/>
                <a:gd name="T13" fmla="*/ 42 h 104"/>
                <a:gd name="T14" fmla="*/ 30 w 107"/>
                <a:gd name="T15" fmla="*/ 30 h 104"/>
                <a:gd name="T16" fmla="*/ 45 w 107"/>
                <a:gd name="T17" fmla="*/ 41 h 104"/>
                <a:gd name="T18" fmla="*/ 37 w 107"/>
                <a:gd name="T19" fmla="*/ 53 h 104"/>
                <a:gd name="T20" fmla="*/ 66 w 107"/>
                <a:gd name="T21" fmla="*/ 56 h 104"/>
                <a:gd name="T22" fmla="*/ 81 w 107"/>
                <a:gd name="T23" fmla="*/ 66 h 104"/>
                <a:gd name="T24" fmla="*/ 73 w 107"/>
                <a:gd name="T25" fmla="*/ 78 h 104"/>
                <a:gd name="T26" fmla="*/ 57 w 107"/>
                <a:gd name="T27" fmla="*/ 68 h 104"/>
                <a:gd name="T28" fmla="*/ 66 w 107"/>
                <a:gd name="T29" fmla="*/ 5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104">
                  <a:moveTo>
                    <a:pt x="107" y="48"/>
                  </a:moveTo>
                  <a:lnTo>
                    <a:pt x="39" y="0"/>
                  </a:lnTo>
                  <a:lnTo>
                    <a:pt x="0" y="56"/>
                  </a:lnTo>
                  <a:lnTo>
                    <a:pt x="67" y="104"/>
                  </a:lnTo>
                  <a:lnTo>
                    <a:pt x="107" y="48"/>
                  </a:lnTo>
                  <a:close/>
                  <a:moveTo>
                    <a:pt x="37" y="53"/>
                  </a:moveTo>
                  <a:lnTo>
                    <a:pt x="22" y="42"/>
                  </a:lnTo>
                  <a:lnTo>
                    <a:pt x="30" y="30"/>
                  </a:lnTo>
                  <a:lnTo>
                    <a:pt x="45" y="41"/>
                  </a:lnTo>
                  <a:lnTo>
                    <a:pt x="37" y="53"/>
                  </a:lnTo>
                  <a:close/>
                  <a:moveTo>
                    <a:pt x="66" y="56"/>
                  </a:moveTo>
                  <a:lnTo>
                    <a:pt x="81" y="66"/>
                  </a:lnTo>
                  <a:lnTo>
                    <a:pt x="73" y="78"/>
                  </a:lnTo>
                  <a:lnTo>
                    <a:pt x="57" y="68"/>
                  </a:lnTo>
                  <a:lnTo>
                    <a:pt x="66" y="56"/>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3" name="Freeform 13">
              <a:extLst>
                <a:ext uri="{FF2B5EF4-FFF2-40B4-BE49-F238E27FC236}">
                  <a16:creationId xmlns:a16="http://schemas.microsoft.com/office/drawing/2014/main" id="{D5C60AEB-B3D1-4ACE-B01A-FC0A9F2900E4}"/>
                </a:ext>
              </a:extLst>
            </p:cNvPr>
            <p:cNvSpPr>
              <a:spLocks/>
            </p:cNvSpPr>
            <p:nvPr/>
          </p:nvSpPr>
          <p:spPr bwMode="auto">
            <a:xfrm rot="16200000">
              <a:off x="3200872" y="3507881"/>
              <a:ext cx="615600" cy="497406"/>
            </a:xfrm>
            <a:custGeom>
              <a:avLst/>
              <a:gdLst>
                <a:gd name="T0" fmla="*/ 305 w 568"/>
                <a:gd name="T1" fmla="*/ 55 h 460"/>
                <a:gd name="T2" fmla="*/ 242 w 568"/>
                <a:gd name="T3" fmla="*/ 45 h 460"/>
                <a:gd name="T4" fmla="*/ 244 w 568"/>
                <a:gd name="T5" fmla="*/ 32 h 460"/>
                <a:gd name="T6" fmla="*/ 194 w 568"/>
                <a:gd name="T7" fmla="*/ 24 h 460"/>
                <a:gd name="T8" fmla="*/ 192 w 568"/>
                <a:gd name="T9" fmla="*/ 37 h 460"/>
                <a:gd name="T10" fmla="*/ 181 w 568"/>
                <a:gd name="T11" fmla="*/ 35 h 460"/>
                <a:gd name="T12" fmla="*/ 183 w 568"/>
                <a:gd name="T13" fmla="*/ 23 h 460"/>
                <a:gd name="T14" fmla="*/ 48 w 568"/>
                <a:gd name="T15" fmla="*/ 0 h 460"/>
                <a:gd name="T16" fmla="*/ 0 w 568"/>
                <a:gd name="T17" fmla="*/ 293 h 460"/>
                <a:gd name="T18" fmla="*/ 60 w 568"/>
                <a:gd name="T19" fmla="*/ 388 h 460"/>
                <a:gd name="T20" fmla="*/ 159 w 568"/>
                <a:gd name="T21" fmla="*/ 404 h 460"/>
                <a:gd name="T22" fmla="*/ 162 w 568"/>
                <a:gd name="T23" fmla="*/ 389 h 460"/>
                <a:gd name="T24" fmla="*/ 189 w 568"/>
                <a:gd name="T25" fmla="*/ 394 h 460"/>
                <a:gd name="T26" fmla="*/ 186 w 568"/>
                <a:gd name="T27" fmla="*/ 408 h 460"/>
                <a:gd name="T28" fmla="*/ 494 w 568"/>
                <a:gd name="T29" fmla="*/ 459 h 460"/>
                <a:gd name="T30" fmla="*/ 515 w 568"/>
                <a:gd name="T31" fmla="*/ 432 h 460"/>
                <a:gd name="T32" fmla="*/ 564 w 568"/>
                <a:gd name="T33" fmla="*/ 128 h 460"/>
                <a:gd name="T34" fmla="*/ 532 w 568"/>
                <a:gd name="T35" fmla="*/ 79 h 460"/>
                <a:gd name="T36" fmla="*/ 307 w 568"/>
                <a:gd name="T37" fmla="*/ 43 h 460"/>
                <a:gd name="T38" fmla="*/ 305 w 568"/>
                <a:gd name="T39" fmla="*/ 55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68" h="460">
                  <a:moveTo>
                    <a:pt x="305" y="55"/>
                  </a:moveTo>
                  <a:cubicBezTo>
                    <a:pt x="242" y="45"/>
                    <a:pt x="242" y="45"/>
                    <a:pt x="242" y="45"/>
                  </a:cubicBezTo>
                  <a:cubicBezTo>
                    <a:pt x="244" y="32"/>
                    <a:pt x="244" y="32"/>
                    <a:pt x="244" y="32"/>
                  </a:cubicBezTo>
                  <a:cubicBezTo>
                    <a:pt x="194" y="24"/>
                    <a:pt x="194" y="24"/>
                    <a:pt x="194" y="24"/>
                  </a:cubicBezTo>
                  <a:cubicBezTo>
                    <a:pt x="192" y="37"/>
                    <a:pt x="192" y="37"/>
                    <a:pt x="192" y="37"/>
                  </a:cubicBezTo>
                  <a:cubicBezTo>
                    <a:pt x="181" y="35"/>
                    <a:pt x="181" y="35"/>
                    <a:pt x="181" y="35"/>
                  </a:cubicBezTo>
                  <a:cubicBezTo>
                    <a:pt x="183" y="23"/>
                    <a:pt x="183" y="23"/>
                    <a:pt x="183" y="23"/>
                  </a:cubicBezTo>
                  <a:cubicBezTo>
                    <a:pt x="48" y="0"/>
                    <a:pt x="48" y="0"/>
                    <a:pt x="48" y="0"/>
                  </a:cubicBezTo>
                  <a:cubicBezTo>
                    <a:pt x="0" y="293"/>
                    <a:pt x="0" y="293"/>
                    <a:pt x="0" y="293"/>
                  </a:cubicBezTo>
                  <a:cubicBezTo>
                    <a:pt x="60" y="388"/>
                    <a:pt x="60" y="388"/>
                    <a:pt x="60" y="388"/>
                  </a:cubicBezTo>
                  <a:cubicBezTo>
                    <a:pt x="159" y="404"/>
                    <a:pt x="159" y="404"/>
                    <a:pt x="159" y="404"/>
                  </a:cubicBezTo>
                  <a:cubicBezTo>
                    <a:pt x="162" y="389"/>
                    <a:pt x="162" y="389"/>
                    <a:pt x="162" y="389"/>
                  </a:cubicBezTo>
                  <a:cubicBezTo>
                    <a:pt x="189" y="394"/>
                    <a:pt x="189" y="394"/>
                    <a:pt x="189" y="394"/>
                  </a:cubicBezTo>
                  <a:cubicBezTo>
                    <a:pt x="186" y="408"/>
                    <a:pt x="186" y="408"/>
                    <a:pt x="186" y="408"/>
                  </a:cubicBezTo>
                  <a:cubicBezTo>
                    <a:pt x="494" y="459"/>
                    <a:pt x="494" y="459"/>
                    <a:pt x="494" y="459"/>
                  </a:cubicBezTo>
                  <a:cubicBezTo>
                    <a:pt x="505" y="460"/>
                    <a:pt x="515" y="432"/>
                    <a:pt x="515" y="432"/>
                  </a:cubicBezTo>
                  <a:cubicBezTo>
                    <a:pt x="564" y="128"/>
                    <a:pt x="564" y="128"/>
                    <a:pt x="564" y="128"/>
                  </a:cubicBezTo>
                  <a:cubicBezTo>
                    <a:pt x="568" y="103"/>
                    <a:pt x="532" y="79"/>
                    <a:pt x="532" y="79"/>
                  </a:cubicBezTo>
                  <a:cubicBezTo>
                    <a:pt x="307" y="43"/>
                    <a:pt x="307" y="43"/>
                    <a:pt x="307" y="43"/>
                  </a:cubicBezTo>
                  <a:lnTo>
                    <a:pt x="305" y="55"/>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6" name="Freeform 48">
              <a:extLst>
                <a:ext uri="{FF2B5EF4-FFF2-40B4-BE49-F238E27FC236}">
                  <a16:creationId xmlns:a16="http://schemas.microsoft.com/office/drawing/2014/main" id="{9BDEFE60-D131-45AF-81B1-A1F5E0D09C28}"/>
                </a:ext>
              </a:extLst>
            </p:cNvPr>
            <p:cNvSpPr>
              <a:spLocks noEditPoints="1"/>
            </p:cNvSpPr>
            <p:nvPr/>
          </p:nvSpPr>
          <p:spPr bwMode="auto">
            <a:xfrm rot="16200000">
              <a:off x="2865983" y="4364798"/>
              <a:ext cx="526955" cy="507255"/>
            </a:xfrm>
            <a:custGeom>
              <a:avLst/>
              <a:gdLst>
                <a:gd name="T0" fmla="*/ 68 w 107"/>
                <a:gd name="T1" fmla="*/ 103 h 103"/>
                <a:gd name="T2" fmla="*/ 107 w 107"/>
                <a:gd name="T3" fmla="*/ 48 h 103"/>
                <a:gd name="T4" fmla="*/ 40 w 107"/>
                <a:gd name="T5" fmla="*/ 0 h 103"/>
                <a:gd name="T6" fmla="*/ 0 w 107"/>
                <a:gd name="T7" fmla="*/ 56 h 103"/>
                <a:gd name="T8" fmla="*/ 68 w 107"/>
                <a:gd name="T9" fmla="*/ 103 h 103"/>
                <a:gd name="T10" fmla="*/ 22 w 107"/>
                <a:gd name="T11" fmla="*/ 42 h 103"/>
                <a:gd name="T12" fmla="*/ 31 w 107"/>
                <a:gd name="T13" fmla="*/ 30 h 103"/>
                <a:gd name="T14" fmla="*/ 46 w 107"/>
                <a:gd name="T15" fmla="*/ 40 h 103"/>
                <a:gd name="T16" fmla="*/ 38 w 107"/>
                <a:gd name="T17" fmla="*/ 53 h 103"/>
                <a:gd name="T18" fmla="*/ 22 w 107"/>
                <a:gd name="T19" fmla="*/ 42 h 103"/>
                <a:gd name="T20" fmla="*/ 58 w 107"/>
                <a:gd name="T21" fmla="*/ 67 h 103"/>
                <a:gd name="T22" fmla="*/ 67 w 107"/>
                <a:gd name="T23" fmla="*/ 55 h 103"/>
                <a:gd name="T24" fmla="*/ 82 w 107"/>
                <a:gd name="T25" fmla="*/ 66 h 103"/>
                <a:gd name="T26" fmla="*/ 73 w 107"/>
                <a:gd name="T27" fmla="*/ 78 h 103"/>
                <a:gd name="T28" fmla="*/ 58 w 107"/>
                <a:gd name="T29" fmla="*/ 6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103">
                  <a:moveTo>
                    <a:pt x="68" y="103"/>
                  </a:moveTo>
                  <a:lnTo>
                    <a:pt x="107" y="48"/>
                  </a:lnTo>
                  <a:lnTo>
                    <a:pt x="40" y="0"/>
                  </a:lnTo>
                  <a:lnTo>
                    <a:pt x="0" y="56"/>
                  </a:lnTo>
                  <a:lnTo>
                    <a:pt x="68" y="103"/>
                  </a:lnTo>
                  <a:close/>
                  <a:moveTo>
                    <a:pt x="22" y="42"/>
                  </a:moveTo>
                  <a:lnTo>
                    <a:pt x="31" y="30"/>
                  </a:lnTo>
                  <a:lnTo>
                    <a:pt x="46" y="40"/>
                  </a:lnTo>
                  <a:lnTo>
                    <a:pt x="38" y="53"/>
                  </a:lnTo>
                  <a:lnTo>
                    <a:pt x="22" y="42"/>
                  </a:lnTo>
                  <a:close/>
                  <a:moveTo>
                    <a:pt x="58" y="67"/>
                  </a:moveTo>
                  <a:lnTo>
                    <a:pt x="67" y="55"/>
                  </a:lnTo>
                  <a:lnTo>
                    <a:pt x="82" y="66"/>
                  </a:lnTo>
                  <a:lnTo>
                    <a:pt x="73" y="78"/>
                  </a:lnTo>
                  <a:lnTo>
                    <a:pt x="58"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7" name="Freeform 236">
              <a:extLst>
                <a:ext uri="{FF2B5EF4-FFF2-40B4-BE49-F238E27FC236}">
                  <a16:creationId xmlns:a16="http://schemas.microsoft.com/office/drawing/2014/main" id="{7CAA496F-6E7A-4A40-A7F5-FD2FEAEEDC55}"/>
                </a:ext>
              </a:extLst>
            </p:cNvPr>
            <p:cNvSpPr>
              <a:spLocks/>
            </p:cNvSpPr>
            <p:nvPr/>
          </p:nvSpPr>
          <p:spPr bwMode="auto">
            <a:xfrm rot="16200000">
              <a:off x="3282130" y="3953578"/>
              <a:ext cx="59097" cy="34473"/>
            </a:xfrm>
            <a:custGeom>
              <a:avLst/>
              <a:gdLst>
                <a:gd name="T0" fmla="*/ 1 w 12"/>
                <a:gd name="T1" fmla="*/ 0 h 7"/>
                <a:gd name="T2" fmla="*/ 12 w 12"/>
                <a:gd name="T3" fmla="*/ 2 h 7"/>
                <a:gd name="T4" fmla="*/ 12 w 12"/>
                <a:gd name="T5" fmla="*/ 7 h 7"/>
                <a:gd name="T6" fmla="*/ 0 w 12"/>
                <a:gd name="T7" fmla="*/ 5 h 7"/>
                <a:gd name="T8" fmla="*/ 1 w 12"/>
                <a:gd name="T9" fmla="*/ 0 h 7"/>
              </a:gdLst>
              <a:ahLst/>
              <a:cxnLst>
                <a:cxn ang="0">
                  <a:pos x="T0" y="T1"/>
                </a:cxn>
                <a:cxn ang="0">
                  <a:pos x="T2" y="T3"/>
                </a:cxn>
                <a:cxn ang="0">
                  <a:pos x="T4" y="T5"/>
                </a:cxn>
                <a:cxn ang="0">
                  <a:pos x="T6" y="T7"/>
                </a:cxn>
                <a:cxn ang="0">
                  <a:pos x="T8" y="T9"/>
                </a:cxn>
              </a:cxnLst>
              <a:rect l="0" t="0" r="r" b="b"/>
              <a:pathLst>
                <a:path w="12" h="7">
                  <a:moveTo>
                    <a:pt x="1" y="0"/>
                  </a:moveTo>
                  <a:lnTo>
                    <a:pt x="12" y="2"/>
                  </a:lnTo>
                  <a:lnTo>
                    <a:pt x="12" y="7"/>
                  </a:lnTo>
                  <a:lnTo>
                    <a:pt x="0" y="5"/>
                  </a:lnTo>
                  <a:lnTo>
                    <a:pt x="1" y="0"/>
                  </a:lnTo>
                  <a:close/>
                </a:path>
              </a:pathLst>
            </a:custGeom>
            <a:solidFill>
              <a:srgbClr val="EBF6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8" name="Freeform 237">
              <a:extLst>
                <a:ext uri="{FF2B5EF4-FFF2-40B4-BE49-F238E27FC236}">
                  <a16:creationId xmlns:a16="http://schemas.microsoft.com/office/drawing/2014/main" id="{43672997-E479-48DF-BF6C-1F51C0D942EC}"/>
                </a:ext>
              </a:extLst>
            </p:cNvPr>
            <p:cNvSpPr>
              <a:spLocks/>
            </p:cNvSpPr>
            <p:nvPr/>
          </p:nvSpPr>
          <p:spPr bwMode="auto">
            <a:xfrm rot="16200000">
              <a:off x="3213183" y="3648237"/>
              <a:ext cx="610676" cy="497406"/>
            </a:xfrm>
            <a:custGeom>
              <a:avLst/>
              <a:gdLst>
                <a:gd name="T0" fmla="*/ 514 w 568"/>
                <a:gd name="T1" fmla="*/ 431 h 460"/>
                <a:gd name="T2" fmla="*/ 493 w 568"/>
                <a:gd name="T3" fmla="*/ 458 h 460"/>
                <a:gd name="T4" fmla="*/ 186 w 568"/>
                <a:gd name="T5" fmla="*/ 408 h 460"/>
                <a:gd name="T6" fmla="*/ 188 w 568"/>
                <a:gd name="T7" fmla="*/ 393 h 460"/>
                <a:gd name="T8" fmla="*/ 161 w 568"/>
                <a:gd name="T9" fmla="*/ 389 h 460"/>
                <a:gd name="T10" fmla="*/ 159 w 568"/>
                <a:gd name="T11" fmla="*/ 403 h 460"/>
                <a:gd name="T12" fmla="*/ 60 w 568"/>
                <a:gd name="T13" fmla="*/ 387 h 460"/>
                <a:gd name="T14" fmla="*/ 0 w 568"/>
                <a:gd name="T15" fmla="*/ 292 h 460"/>
                <a:gd name="T16" fmla="*/ 47 w 568"/>
                <a:gd name="T17" fmla="*/ 0 h 460"/>
                <a:gd name="T18" fmla="*/ 183 w 568"/>
                <a:gd name="T19" fmla="*/ 22 h 460"/>
                <a:gd name="T20" fmla="*/ 181 w 568"/>
                <a:gd name="T21" fmla="*/ 34 h 460"/>
                <a:gd name="T22" fmla="*/ 305 w 568"/>
                <a:gd name="T23" fmla="*/ 54 h 460"/>
                <a:gd name="T24" fmla="*/ 307 w 568"/>
                <a:gd name="T25" fmla="*/ 42 h 460"/>
                <a:gd name="T26" fmla="*/ 531 w 568"/>
                <a:gd name="T27" fmla="*/ 78 h 460"/>
                <a:gd name="T28" fmla="*/ 564 w 568"/>
                <a:gd name="T29" fmla="*/ 127 h 460"/>
                <a:gd name="T30" fmla="*/ 514 w 568"/>
                <a:gd name="T31" fmla="*/ 431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8" h="460">
                  <a:moveTo>
                    <a:pt x="514" y="431"/>
                  </a:moveTo>
                  <a:cubicBezTo>
                    <a:pt x="514" y="431"/>
                    <a:pt x="505" y="460"/>
                    <a:pt x="493" y="458"/>
                  </a:cubicBezTo>
                  <a:cubicBezTo>
                    <a:pt x="186" y="408"/>
                    <a:pt x="186" y="408"/>
                    <a:pt x="186" y="408"/>
                  </a:cubicBezTo>
                  <a:cubicBezTo>
                    <a:pt x="188" y="393"/>
                    <a:pt x="188" y="393"/>
                    <a:pt x="188" y="393"/>
                  </a:cubicBezTo>
                  <a:cubicBezTo>
                    <a:pt x="161" y="389"/>
                    <a:pt x="161" y="389"/>
                    <a:pt x="161" y="389"/>
                  </a:cubicBezTo>
                  <a:cubicBezTo>
                    <a:pt x="159" y="403"/>
                    <a:pt x="159" y="403"/>
                    <a:pt x="159" y="403"/>
                  </a:cubicBezTo>
                  <a:cubicBezTo>
                    <a:pt x="60" y="387"/>
                    <a:pt x="60" y="387"/>
                    <a:pt x="60" y="387"/>
                  </a:cubicBezTo>
                  <a:cubicBezTo>
                    <a:pt x="0" y="292"/>
                    <a:pt x="0" y="292"/>
                    <a:pt x="0" y="292"/>
                  </a:cubicBezTo>
                  <a:cubicBezTo>
                    <a:pt x="47" y="0"/>
                    <a:pt x="47" y="0"/>
                    <a:pt x="47" y="0"/>
                  </a:cubicBezTo>
                  <a:cubicBezTo>
                    <a:pt x="183" y="22"/>
                    <a:pt x="183" y="22"/>
                    <a:pt x="183" y="22"/>
                  </a:cubicBezTo>
                  <a:cubicBezTo>
                    <a:pt x="181" y="34"/>
                    <a:pt x="181" y="34"/>
                    <a:pt x="181" y="34"/>
                  </a:cubicBezTo>
                  <a:cubicBezTo>
                    <a:pt x="305" y="54"/>
                    <a:pt x="305" y="54"/>
                    <a:pt x="305" y="54"/>
                  </a:cubicBezTo>
                  <a:cubicBezTo>
                    <a:pt x="307" y="42"/>
                    <a:pt x="307" y="42"/>
                    <a:pt x="307" y="42"/>
                  </a:cubicBezTo>
                  <a:cubicBezTo>
                    <a:pt x="531" y="78"/>
                    <a:pt x="531" y="78"/>
                    <a:pt x="531" y="78"/>
                  </a:cubicBezTo>
                  <a:cubicBezTo>
                    <a:pt x="531" y="78"/>
                    <a:pt x="568" y="102"/>
                    <a:pt x="564" y="127"/>
                  </a:cubicBezTo>
                  <a:lnTo>
                    <a:pt x="514" y="431"/>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9" name="Freeform 238">
              <a:extLst>
                <a:ext uri="{FF2B5EF4-FFF2-40B4-BE49-F238E27FC236}">
                  <a16:creationId xmlns:a16="http://schemas.microsoft.com/office/drawing/2014/main" id="{FE92A85F-6C0E-44FB-B129-0F7C8BD91B01}"/>
                </a:ext>
              </a:extLst>
            </p:cNvPr>
            <p:cNvSpPr>
              <a:spLocks/>
            </p:cNvSpPr>
            <p:nvPr/>
          </p:nvSpPr>
          <p:spPr bwMode="auto">
            <a:xfrm rot="16200000">
              <a:off x="3597318" y="4066848"/>
              <a:ext cx="88645" cy="44324"/>
            </a:xfrm>
            <a:custGeom>
              <a:avLst/>
              <a:gdLst>
                <a:gd name="T0" fmla="*/ 1 w 18"/>
                <a:gd name="T1" fmla="*/ 0 h 9"/>
                <a:gd name="T2" fmla="*/ 18 w 18"/>
                <a:gd name="T3" fmla="*/ 2 h 9"/>
                <a:gd name="T4" fmla="*/ 17 w 18"/>
                <a:gd name="T5" fmla="*/ 9 h 9"/>
                <a:gd name="T6" fmla="*/ 0 w 18"/>
                <a:gd name="T7" fmla="*/ 6 h 9"/>
                <a:gd name="T8" fmla="*/ 1 w 18"/>
                <a:gd name="T9" fmla="*/ 0 h 9"/>
              </a:gdLst>
              <a:ahLst/>
              <a:cxnLst>
                <a:cxn ang="0">
                  <a:pos x="T0" y="T1"/>
                </a:cxn>
                <a:cxn ang="0">
                  <a:pos x="T2" y="T3"/>
                </a:cxn>
                <a:cxn ang="0">
                  <a:pos x="T4" y="T5"/>
                </a:cxn>
                <a:cxn ang="0">
                  <a:pos x="T6" y="T7"/>
                </a:cxn>
                <a:cxn ang="0">
                  <a:pos x="T8" y="T9"/>
                </a:cxn>
              </a:cxnLst>
              <a:rect l="0" t="0" r="r" b="b"/>
              <a:pathLst>
                <a:path w="18" h="9">
                  <a:moveTo>
                    <a:pt x="1" y="0"/>
                  </a:moveTo>
                  <a:lnTo>
                    <a:pt x="18" y="2"/>
                  </a:lnTo>
                  <a:lnTo>
                    <a:pt x="17" y="9"/>
                  </a:lnTo>
                  <a:lnTo>
                    <a:pt x="0" y="6"/>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0" name="Freeform 239">
              <a:extLst>
                <a:ext uri="{FF2B5EF4-FFF2-40B4-BE49-F238E27FC236}">
                  <a16:creationId xmlns:a16="http://schemas.microsoft.com/office/drawing/2014/main" id="{52C89845-6F4B-4B6B-B38B-3FD228FE0491}"/>
                </a:ext>
              </a:extLst>
            </p:cNvPr>
            <p:cNvSpPr>
              <a:spLocks/>
            </p:cNvSpPr>
            <p:nvPr/>
          </p:nvSpPr>
          <p:spPr bwMode="auto">
            <a:xfrm rot="16200000">
              <a:off x="3550530" y="4103784"/>
              <a:ext cx="88645" cy="39397"/>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1" name="Freeform 240">
              <a:extLst>
                <a:ext uri="{FF2B5EF4-FFF2-40B4-BE49-F238E27FC236}">
                  <a16:creationId xmlns:a16="http://schemas.microsoft.com/office/drawing/2014/main" id="{34FD9E6C-C95A-441C-97E8-825E82F2FD80}"/>
                </a:ext>
              </a:extLst>
            </p:cNvPr>
            <p:cNvSpPr>
              <a:spLocks/>
            </p:cNvSpPr>
            <p:nvPr/>
          </p:nvSpPr>
          <p:spPr bwMode="auto">
            <a:xfrm rot="16200000">
              <a:off x="3516057" y="4098860"/>
              <a:ext cx="88645" cy="39397"/>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2" name="Freeform 241">
              <a:extLst>
                <a:ext uri="{FF2B5EF4-FFF2-40B4-BE49-F238E27FC236}">
                  <a16:creationId xmlns:a16="http://schemas.microsoft.com/office/drawing/2014/main" id="{0939D5CB-1082-4D1D-A8A8-45D83F0DEE62}"/>
                </a:ext>
              </a:extLst>
            </p:cNvPr>
            <p:cNvSpPr>
              <a:spLocks/>
            </p:cNvSpPr>
            <p:nvPr/>
          </p:nvSpPr>
          <p:spPr bwMode="auto">
            <a:xfrm rot="16200000">
              <a:off x="3481584" y="4093935"/>
              <a:ext cx="88645" cy="39397"/>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3" name="Freeform 242">
              <a:extLst>
                <a:ext uri="{FF2B5EF4-FFF2-40B4-BE49-F238E27FC236}">
                  <a16:creationId xmlns:a16="http://schemas.microsoft.com/office/drawing/2014/main" id="{791E15A4-4F3C-4329-94A7-DDC9E07C73B0}"/>
                </a:ext>
              </a:extLst>
            </p:cNvPr>
            <p:cNvSpPr>
              <a:spLocks/>
            </p:cNvSpPr>
            <p:nvPr/>
          </p:nvSpPr>
          <p:spPr bwMode="auto">
            <a:xfrm rot="16200000">
              <a:off x="3449574" y="4086546"/>
              <a:ext cx="83721" cy="39397"/>
            </a:xfrm>
            <a:custGeom>
              <a:avLst/>
              <a:gdLst>
                <a:gd name="T0" fmla="*/ 0 w 17"/>
                <a:gd name="T1" fmla="*/ 0 h 8"/>
                <a:gd name="T2" fmla="*/ 17 w 17"/>
                <a:gd name="T3" fmla="*/ 3 h 8"/>
                <a:gd name="T4" fmla="*/ 17 w 17"/>
                <a:gd name="T5" fmla="*/ 8 h 8"/>
                <a:gd name="T6" fmla="*/ 0 w 17"/>
                <a:gd name="T7" fmla="*/ 5 h 8"/>
                <a:gd name="T8" fmla="*/ 0 w 17"/>
                <a:gd name="T9" fmla="*/ 0 h 8"/>
              </a:gdLst>
              <a:ahLst/>
              <a:cxnLst>
                <a:cxn ang="0">
                  <a:pos x="T0" y="T1"/>
                </a:cxn>
                <a:cxn ang="0">
                  <a:pos x="T2" y="T3"/>
                </a:cxn>
                <a:cxn ang="0">
                  <a:pos x="T4" y="T5"/>
                </a:cxn>
                <a:cxn ang="0">
                  <a:pos x="T6" y="T7"/>
                </a:cxn>
                <a:cxn ang="0">
                  <a:pos x="T8" y="T9"/>
                </a:cxn>
              </a:cxnLst>
              <a:rect l="0" t="0" r="r" b="b"/>
              <a:pathLst>
                <a:path w="17" h="8">
                  <a:moveTo>
                    <a:pt x="0" y="0"/>
                  </a:moveTo>
                  <a:lnTo>
                    <a:pt x="17" y="3"/>
                  </a:lnTo>
                  <a:lnTo>
                    <a:pt x="17" y="8"/>
                  </a:lnTo>
                  <a:lnTo>
                    <a:pt x="0" y="5"/>
                  </a:lnTo>
                  <a:lnTo>
                    <a:pt x="0"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4" name="Freeform 243">
              <a:extLst>
                <a:ext uri="{FF2B5EF4-FFF2-40B4-BE49-F238E27FC236}">
                  <a16:creationId xmlns:a16="http://schemas.microsoft.com/office/drawing/2014/main" id="{395BC613-D4EF-491E-813E-F540F9CBF7B8}"/>
                </a:ext>
              </a:extLst>
            </p:cNvPr>
            <p:cNvSpPr>
              <a:spLocks/>
            </p:cNvSpPr>
            <p:nvPr/>
          </p:nvSpPr>
          <p:spPr bwMode="auto">
            <a:xfrm rot="16200000">
              <a:off x="3412636" y="4079160"/>
              <a:ext cx="88645" cy="39397"/>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5" name="Freeform 244">
              <a:extLst>
                <a:ext uri="{FF2B5EF4-FFF2-40B4-BE49-F238E27FC236}">
                  <a16:creationId xmlns:a16="http://schemas.microsoft.com/office/drawing/2014/main" id="{3B4B7E66-EA37-44B2-9D90-2CF19CFD216F}"/>
                </a:ext>
              </a:extLst>
            </p:cNvPr>
            <p:cNvSpPr>
              <a:spLocks/>
            </p:cNvSpPr>
            <p:nvPr/>
          </p:nvSpPr>
          <p:spPr bwMode="auto">
            <a:xfrm rot="16200000">
              <a:off x="3378163" y="4074235"/>
              <a:ext cx="88645" cy="39397"/>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6" name="Freeform 245">
              <a:extLst>
                <a:ext uri="{FF2B5EF4-FFF2-40B4-BE49-F238E27FC236}">
                  <a16:creationId xmlns:a16="http://schemas.microsoft.com/office/drawing/2014/main" id="{838D7FCE-D500-4C7B-82D6-470F7E4DB45B}"/>
                </a:ext>
              </a:extLst>
            </p:cNvPr>
            <p:cNvSpPr>
              <a:spLocks/>
            </p:cNvSpPr>
            <p:nvPr/>
          </p:nvSpPr>
          <p:spPr bwMode="auto">
            <a:xfrm rot="16200000">
              <a:off x="3343690" y="4069311"/>
              <a:ext cx="88645" cy="39397"/>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7" name="Freeform 246">
              <a:extLst>
                <a:ext uri="{FF2B5EF4-FFF2-40B4-BE49-F238E27FC236}">
                  <a16:creationId xmlns:a16="http://schemas.microsoft.com/office/drawing/2014/main" id="{4E4E301F-AC53-451F-AFE0-02E554CA747F}"/>
                </a:ext>
              </a:extLst>
            </p:cNvPr>
            <p:cNvSpPr>
              <a:spLocks/>
            </p:cNvSpPr>
            <p:nvPr/>
          </p:nvSpPr>
          <p:spPr bwMode="auto">
            <a:xfrm rot="16200000">
              <a:off x="3309215" y="4064384"/>
              <a:ext cx="88645" cy="39397"/>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8" name="Freeform 247">
              <a:extLst>
                <a:ext uri="{FF2B5EF4-FFF2-40B4-BE49-F238E27FC236}">
                  <a16:creationId xmlns:a16="http://schemas.microsoft.com/office/drawing/2014/main" id="{EFD9FA13-8D26-4EDF-AD47-61314A4E4004}"/>
                </a:ext>
              </a:extLst>
            </p:cNvPr>
            <p:cNvSpPr>
              <a:spLocks/>
            </p:cNvSpPr>
            <p:nvPr/>
          </p:nvSpPr>
          <p:spPr bwMode="auto">
            <a:xfrm rot="16200000">
              <a:off x="3274742" y="4059460"/>
              <a:ext cx="88645" cy="39397"/>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9" name="Freeform 248">
              <a:extLst>
                <a:ext uri="{FF2B5EF4-FFF2-40B4-BE49-F238E27FC236}">
                  <a16:creationId xmlns:a16="http://schemas.microsoft.com/office/drawing/2014/main" id="{719A6813-90A4-498A-BDED-0B64703FF6D6}"/>
                </a:ext>
              </a:extLst>
            </p:cNvPr>
            <p:cNvSpPr>
              <a:spLocks/>
            </p:cNvSpPr>
            <p:nvPr/>
          </p:nvSpPr>
          <p:spPr bwMode="auto">
            <a:xfrm rot="16200000">
              <a:off x="3397862" y="3586676"/>
              <a:ext cx="285640" cy="374285"/>
            </a:xfrm>
            <a:custGeom>
              <a:avLst/>
              <a:gdLst>
                <a:gd name="T0" fmla="*/ 11 w 58"/>
                <a:gd name="T1" fmla="*/ 0 h 76"/>
                <a:gd name="T2" fmla="*/ 58 w 58"/>
                <a:gd name="T3" fmla="*/ 8 h 76"/>
                <a:gd name="T4" fmla="*/ 47 w 58"/>
                <a:gd name="T5" fmla="*/ 76 h 76"/>
                <a:gd name="T6" fmla="*/ 0 w 58"/>
                <a:gd name="T7" fmla="*/ 68 h 76"/>
                <a:gd name="T8" fmla="*/ 11 w 58"/>
                <a:gd name="T9" fmla="*/ 0 h 76"/>
              </a:gdLst>
              <a:ahLst/>
              <a:cxnLst>
                <a:cxn ang="0">
                  <a:pos x="T0" y="T1"/>
                </a:cxn>
                <a:cxn ang="0">
                  <a:pos x="T2" y="T3"/>
                </a:cxn>
                <a:cxn ang="0">
                  <a:pos x="T4" y="T5"/>
                </a:cxn>
                <a:cxn ang="0">
                  <a:pos x="T6" y="T7"/>
                </a:cxn>
                <a:cxn ang="0">
                  <a:pos x="T8" y="T9"/>
                </a:cxn>
              </a:cxnLst>
              <a:rect l="0" t="0" r="r" b="b"/>
              <a:pathLst>
                <a:path w="58" h="76">
                  <a:moveTo>
                    <a:pt x="11" y="0"/>
                  </a:moveTo>
                  <a:lnTo>
                    <a:pt x="58" y="8"/>
                  </a:lnTo>
                  <a:lnTo>
                    <a:pt x="47" y="76"/>
                  </a:lnTo>
                  <a:lnTo>
                    <a:pt x="0" y="68"/>
                  </a:lnTo>
                  <a:lnTo>
                    <a:pt x="11" y="0"/>
                  </a:lnTo>
                  <a:close/>
                </a:path>
              </a:pathLst>
            </a:custGeom>
            <a:solidFill>
              <a:srgbClr val="1E55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0" name="Freeform 249">
              <a:extLst>
                <a:ext uri="{FF2B5EF4-FFF2-40B4-BE49-F238E27FC236}">
                  <a16:creationId xmlns:a16="http://schemas.microsoft.com/office/drawing/2014/main" id="{5FC19A71-CE9E-4534-9BA2-531CDA091C71}"/>
                </a:ext>
              </a:extLst>
            </p:cNvPr>
            <p:cNvSpPr>
              <a:spLocks/>
            </p:cNvSpPr>
            <p:nvPr/>
          </p:nvSpPr>
          <p:spPr bwMode="auto">
            <a:xfrm rot="16200000">
              <a:off x="3496360" y="3695023"/>
              <a:ext cx="64021" cy="310264"/>
            </a:xfrm>
            <a:custGeom>
              <a:avLst/>
              <a:gdLst>
                <a:gd name="T0" fmla="*/ 13 w 13"/>
                <a:gd name="T1" fmla="*/ 0 h 63"/>
                <a:gd name="T2" fmla="*/ 3 w 13"/>
                <a:gd name="T3" fmla="*/ 63 h 63"/>
                <a:gd name="T4" fmla="*/ 0 w 13"/>
                <a:gd name="T5" fmla="*/ 63 h 63"/>
                <a:gd name="T6" fmla="*/ 10 w 13"/>
                <a:gd name="T7" fmla="*/ 0 h 63"/>
                <a:gd name="T8" fmla="*/ 13 w 13"/>
                <a:gd name="T9" fmla="*/ 0 h 63"/>
              </a:gdLst>
              <a:ahLst/>
              <a:cxnLst>
                <a:cxn ang="0">
                  <a:pos x="T0" y="T1"/>
                </a:cxn>
                <a:cxn ang="0">
                  <a:pos x="T2" y="T3"/>
                </a:cxn>
                <a:cxn ang="0">
                  <a:pos x="T4" y="T5"/>
                </a:cxn>
                <a:cxn ang="0">
                  <a:pos x="T6" y="T7"/>
                </a:cxn>
                <a:cxn ang="0">
                  <a:pos x="T8" y="T9"/>
                </a:cxn>
              </a:cxnLst>
              <a:rect l="0" t="0" r="r" b="b"/>
              <a:pathLst>
                <a:path w="13" h="63">
                  <a:moveTo>
                    <a:pt x="13" y="0"/>
                  </a:moveTo>
                  <a:lnTo>
                    <a:pt x="3" y="63"/>
                  </a:lnTo>
                  <a:lnTo>
                    <a:pt x="0" y="63"/>
                  </a:lnTo>
                  <a:lnTo>
                    <a:pt x="10" y="0"/>
                  </a:lnTo>
                  <a:lnTo>
                    <a:pt x="13" y="0"/>
                  </a:lnTo>
                  <a:close/>
                </a:path>
              </a:pathLst>
            </a:custGeom>
            <a:solidFill>
              <a:srgbClr val="BBBA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1" name="Freeform 250">
              <a:extLst>
                <a:ext uri="{FF2B5EF4-FFF2-40B4-BE49-F238E27FC236}">
                  <a16:creationId xmlns:a16="http://schemas.microsoft.com/office/drawing/2014/main" id="{98851F00-7562-4C05-9C6D-1D211CA5D1F9}"/>
                </a:ext>
              </a:extLst>
            </p:cNvPr>
            <p:cNvSpPr>
              <a:spLocks/>
            </p:cNvSpPr>
            <p:nvPr/>
          </p:nvSpPr>
          <p:spPr bwMode="auto">
            <a:xfrm rot="16200000">
              <a:off x="3501283" y="3640849"/>
              <a:ext cx="68949" cy="315188"/>
            </a:xfrm>
            <a:custGeom>
              <a:avLst/>
              <a:gdLst>
                <a:gd name="T0" fmla="*/ 14 w 14"/>
                <a:gd name="T1" fmla="*/ 1 h 64"/>
                <a:gd name="T2" fmla="*/ 3 w 14"/>
                <a:gd name="T3" fmla="*/ 64 h 64"/>
                <a:gd name="T4" fmla="*/ 0 w 14"/>
                <a:gd name="T5" fmla="*/ 63 h 64"/>
                <a:gd name="T6" fmla="*/ 11 w 14"/>
                <a:gd name="T7" fmla="*/ 0 h 64"/>
                <a:gd name="T8" fmla="*/ 14 w 14"/>
                <a:gd name="T9" fmla="*/ 1 h 64"/>
              </a:gdLst>
              <a:ahLst/>
              <a:cxnLst>
                <a:cxn ang="0">
                  <a:pos x="T0" y="T1"/>
                </a:cxn>
                <a:cxn ang="0">
                  <a:pos x="T2" y="T3"/>
                </a:cxn>
                <a:cxn ang="0">
                  <a:pos x="T4" y="T5"/>
                </a:cxn>
                <a:cxn ang="0">
                  <a:pos x="T6" y="T7"/>
                </a:cxn>
                <a:cxn ang="0">
                  <a:pos x="T8" y="T9"/>
                </a:cxn>
              </a:cxnLst>
              <a:rect l="0" t="0" r="r" b="b"/>
              <a:pathLst>
                <a:path w="14" h="64">
                  <a:moveTo>
                    <a:pt x="14" y="1"/>
                  </a:moveTo>
                  <a:lnTo>
                    <a:pt x="3" y="64"/>
                  </a:lnTo>
                  <a:lnTo>
                    <a:pt x="0" y="63"/>
                  </a:lnTo>
                  <a:lnTo>
                    <a:pt x="11" y="0"/>
                  </a:lnTo>
                  <a:lnTo>
                    <a:pt x="14" y="1"/>
                  </a:lnTo>
                  <a:close/>
                </a:path>
              </a:pathLst>
            </a:custGeom>
            <a:solidFill>
              <a:srgbClr val="BBBA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2" name="Freeform 251">
              <a:extLst>
                <a:ext uri="{FF2B5EF4-FFF2-40B4-BE49-F238E27FC236}">
                  <a16:creationId xmlns:a16="http://schemas.microsoft.com/office/drawing/2014/main" id="{D6E2C680-1381-4E50-81E7-1E8153F51B3F}"/>
                </a:ext>
              </a:extLst>
            </p:cNvPr>
            <p:cNvSpPr>
              <a:spLocks/>
            </p:cNvSpPr>
            <p:nvPr/>
          </p:nvSpPr>
          <p:spPr bwMode="auto">
            <a:xfrm rot="16200000">
              <a:off x="3511131" y="3586676"/>
              <a:ext cx="68949" cy="315188"/>
            </a:xfrm>
            <a:custGeom>
              <a:avLst/>
              <a:gdLst>
                <a:gd name="T0" fmla="*/ 14 w 14"/>
                <a:gd name="T1" fmla="*/ 1 h 64"/>
                <a:gd name="T2" fmla="*/ 3 w 14"/>
                <a:gd name="T3" fmla="*/ 64 h 64"/>
                <a:gd name="T4" fmla="*/ 0 w 14"/>
                <a:gd name="T5" fmla="*/ 63 h 64"/>
                <a:gd name="T6" fmla="*/ 11 w 14"/>
                <a:gd name="T7" fmla="*/ 0 h 64"/>
                <a:gd name="T8" fmla="*/ 14 w 14"/>
                <a:gd name="T9" fmla="*/ 1 h 64"/>
              </a:gdLst>
              <a:ahLst/>
              <a:cxnLst>
                <a:cxn ang="0">
                  <a:pos x="T0" y="T1"/>
                </a:cxn>
                <a:cxn ang="0">
                  <a:pos x="T2" y="T3"/>
                </a:cxn>
                <a:cxn ang="0">
                  <a:pos x="T4" y="T5"/>
                </a:cxn>
                <a:cxn ang="0">
                  <a:pos x="T6" y="T7"/>
                </a:cxn>
                <a:cxn ang="0">
                  <a:pos x="T8" y="T9"/>
                </a:cxn>
              </a:cxnLst>
              <a:rect l="0" t="0" r="r" b="b"/>
              <a:pathLst>
                <a:path w="14" h="64">
                  <a:moveTo>
                    <a:pt x="14" y="1"/>
                  </a:moveTo>
                  <a:lnTo>
                    <a:pt x="3" y="64"/>
                  </a:lnTo>
                  <a:lnTo>
                    <a:pt x="0" y="63"/>
                  </a:lnTo>
                  <a:lnTo>
                    <a:pt x="11" y="0"/>
                  </a:lnTo>
                  <a:lnTo>
                    <a:pt x="14" y="1"/>
                  </a:lnTo>
                  <a:close/>
                </a:path>
              </a:pathLst>
            </a:custGeom>
            <a:solidFill>
              <a:srgbClr val="BBBA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3" name="Freeform 252">
              <a:extLst>
                <a:ext uri="{FF2B5EF4-FFF2-40B4-BE49-F238E27FC236}">
                  <a16:creationId xmlns:a16="http://schemas.microsoft.com/office/drawing/2014/main" id="{52BF13F8-7383-4851-8C3F-5E4489B0B311}"/>
                </a:ext>
              </a:extLst>
            </p:cNvPr>
            <p:cNvSpPr>
              <a:spLocks/>
            </p:cNvSpPr>
            <p:nvPr/>
          </p:nvSpPr>
          <p:spPr bwMode="auto">
            <a:xfrm rot="16200000">
              <a:off x="3520984" y="3537429"/>
              <a:ext cx="64021" cy="310264"/>
            </a:xfrm>
            <a:custGeom>
              <a:avLst/>
              <a:gdLst>
                <a:gd name="T0" fmla="*/ 13 w 13"/>
                <a:gd name="T1" fmla="*/ 0 h 63"/>
                <a:gd name="T2" fmla="*/ 3 w 13"/>
                <a:gd name="T3" fmla="*/ 63 h 63"/>
                <a:gd name="T4" fmla="*/ 0 w 13"/>
                <a:gd name="T5" fmla="*/ 63 h 63"/>
                <a:gd name="T6" fmla="*/ 11 w 13"/>
                <a:gd name="T7" fmla="*/ 0 h 63"/>
                <a:gd name="T8" fmla="*/ 13 w 13"/>
                <a:gd name="T9" fmla="*/ 0 h 63"/>
              </a:gdLst>
              <a:ahLst/>
              <a:cxnLst>
                <a:cxn ang="0">
                  <a:pos x="T0" y="T1"/>
                </a:cxn>
                <a:cxn ang="0">
                  <a:pos x="T2" y="T3"/>
                </a:cxn>
                <a:cxn ang="0">
                  <a:pos x="T4" y="T5"/>
                </a:cxn>
                <a:cxn ang="0">
                  <a:pos x="T6" y="T7"/>
                </a:cxn>
                <a:cxn ang="0">
                  <a:pos x="T8" y="T9"/>
                </a:cxn>
              </a:cxnLst>
              <a:rect l="0" t="0" r="r" b="b"/>
              <a:pathLst>
                <a:path w="13" h="63">
                  <a:moveTo>
                    <a:pt x="13" y="0"/>
                  </a:moveTo>
                  <a:lnTo>
                    <a:pt x="3" y="63"/>
                  </a:lnTo>
                  <a:lnTo>
                    <a:pt x="0" y="63"/>
                  </a:lnTo>
                  <a:lnTo>
                    <a:pt x="11" y="0"/>
                  </a:lnTo>
                  <a:lnTo>
                    <a:pt x="13" y="0"/>
                  </a:lnTo>
                  <a:close/>
                </a:path>
              </a:pathLst>
            </a:custGeom>
            <a:solidFill>
              <a:srgbClr val="BBBA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grpSp>
      <p:grpSp>
        <p:nvGrpSpPr>
          <p:cNvPr id="109" name="组合 108">
            <a:extLst>
              <a:ext uri="{FF2B5EF4-FFF2-40B4-BE49-F238E27FC236}">
                <a16:creationId xmlns:a16="http://schemas.microsoft.com/office/drawing/2014/main" id="{D466C15E-E4DC-46B9-8FDE-CC498CC1D0D3}"/>
              </a:ext>
            </a:extLst>
          </p:cNvPr>
          <p:cNvGrpSpPr/>
          <p:nvPr/>
        </p:nvGrpSpPr>
        <p:grpSpPr>
          <a:xfrm>
            <a:off x="3319903" y="1311415"/>
            <a:ext cx="5552195" cy="4166387"/>
            <a:chOff x="3319903" y="1311415"/>
            <a:chExt cx="5552195" cy="4166387"/>
          </a:xfrm>
        </p:grpSpPr>
        <p:sp>
          <p:nvSpPr>
            <p:cNvPr id="44" name="Freeform 19">
              <a:extLst>
                <a:ext uri="{FF2B5EF4-FFF2-40B4-BE49-F238E27FC236}">
                  <a16:creationId xmlns:a16="http://schemas.microsoft.com/office/drawing/2014/main" id="{D7F1E0A2-1AAB-44CD-A229-ECCA76749F9F}"/>
                </a:ext>
              </a:extLst>
            </p:cNvPr>
            <p:cNvSpPr>
              <a:spLocks noEditPoints="1"/>
            </p:cNvSpPr>
            <p:nvPr/>
          </p:nvSpPr>
          <p:spPr bwMode="auto">
            <a:xfrm rot="16200000">
              <a:off x="4020849" y="1461624"/>
              <a:ext cx="4166387" cy="3865970"/>
            </a:xfrm>
            <a:custGeom>
              <a:avLst/>
              <a:gdLst>
                <a:gd name="T0" fmla="*/ 3859 w 3859"/>
                <a:gd name="T1" fmla="*/ 3385 h 3580"/>
                <a:gd name="T2" fmla="*/ 3859 w 3859"/>
                <a:gd name="T3" fmla="*/ 196 h 3580"/>
                <a:gd name="T4" fmla="*/ 3664 w 3859"/>
                <a:gd name="T5" fmla="*/ 0 h 3580"/>
                <a:gd name="T6" fmla="*/ 1483 w 3859"/>
                <a:gd name="T7" fmla="*/ 0 h 3580"/>
                <a:gd name="T8" fmla="*/ 1288 w 3859"/>
                <a:gd name="T9" fmla="*/ 196 h 3580"/>
                <a:gd name="T10" fmla="*/ 1288 w 3859"/>
                <a:gd name="T11" fmla="*/ 1130 h 3580"/>
                <a:gd name="T12" fmla="*/ 156 w 3859"/>
                <a:gd name="T13" fmla="*/ 1534 h 3580"/>
                <a:gd name="T14" fmla="*/ 105 w 3859"/>
                <a:gd name="T15" fmla="*/ 1605 h 3580"/>
                <a:gd name="T16" fmla="*/ 13 w 3859"/>
                <a:gd name="T17" fmla="*/ 2606 h 3580"/>
                <a:gd name="T18" fmla="*/ 247 w 3859"/>
                <a:gd name="T19" fmla="*/ 2887 h 3580"/>
                <a:gd name="T20" fmla="*/ 1189 w 3859"/>
                <a:gd name="T21" fmla="*/ 2973 h 3580"/>
                <a:gd name="T22" fmla="*/ 1288 w 3859"/>
                <a:gd name="T23" fmla="*/ 2952 h 3580"/>
                <a:gd name="T24" fmla="*/ 1288 w 3859"/>
                <a:gd name="T25" fmla="*/ 3385 h 3580"/>
                <a:gd name="T26" fmla="*/ 1483 w 3859"/>
                <a:gd name="T27" fmla="*/ 3580 h 3580"/>
                <a:gd name="T28" fmla="*/ 3664 w 3859"/>
                <a:gd name="T29" fmla="*/ 3580 h 3580"/>
                <a:gd name="T30" fmla="*/ 3859 w 3859"/>
                <a:gd name="T31" fmla="*/ 3385 h 3580"/>
                <a:gd name="T32" fmla="*/ 1191 w 3859"/>
                <a:gd name="T33" fmla="*/ 1591 h 3580"/>
                <a:gd name="T34" fmla="*/ 1149 w 3859"/>
                <a:gd name="T35" fmla="*/ 1548 h 3580"/>
                <a:gd name="T36" fmla="*/ 1173 w 3859"/>
                <a:gd name="T37" fmla="*/ 1494 h 3580"/>
                <a:gd name="T38" fmla="*/ 1288 w 3859"/>
                <a:gd name="T39" fmla="*/ 1436 h 3580"/>
                <a:gd name="T40" fmla="*/ 1288 w 3859"/>
                <a:gd name="T41" fmla="*/ 1600 h 3580"/>
                <a:gd name="T42" fmla="*/ 1191 w 3859"/>
                <a:gd name="T43" fmla="*/ 1591 h 3580"/>
                <a:gd name="T44" fmla="*/ 1231 w 3859"/>
                <a:gd name="T45" fmla="*/ 2634 h 3580"/>
                <a:gd name="T46" fmla="*/ 1232 w 3859"/>
                <a:gd name="T47" fmla="*/ 2632 h 3580"/>
                <a:gd name="T48" fmla="*/ 1288 w 3859"/>
                <a:gd name="T49" fmla="*/ 2637 h 3580"/>
                <a:gd name="T50" fmla="*/ 1288 w 3859"/>
                <a:gd name="T51" fmla="*/ 2654 h 3580"/>
                <a:gd name="T52" fmla="*/ 1231 w 3859"/>
                <a:gd name="T53" fmla="*/ 2634 h 3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59" h="3580">
                  <a:moveTo>
                    <a:pt x="3859" y="3385"/>
                  </a:moveTo>
                  <a:cubicBezTo>
                    <a:pt x="3859" y="196"/>
                    <a:pt x="3859" y="196"/>
                    <a:pt x="3859" y="196"/>
                  </a:cubicBezTo>
                  <a:cubicBezTo>
                    <a:pt x="3859" y="88"/>
                    <a:pt x="3771" y="0"/>
                    <a:pt x="3664" y="0"/>
                  </a:cubicBezTo>
                  <a:cubicBezTo>
                    <a:pt x="1483" y="0"/>
                    <a:pt x="1483" y="0"/>
                    <a:pt x="1483" y="0"/>
                  </a:cubicBezTo>
                  <a:cubicBezTo>
                    <a:pt x="1375" y="0"/>
                    <a:pt x="1288" y="88"/>
                    <a:pt x="1288" y="196"/>
                  </a:cubicBezTo>
                  <a:cubicBezTo>
                    <a:pt x="1288" y="1130"/>
                    <a:pt x="1288" y="1130"/>
                    <a:pt x="1288" y="1130"/>
                  </a:cubicBezTo>
                  <a:cubicBezTo>
                    <a:pt x="156" y="1534"/>
                    <a:pt x="156" y="1534"/>
                    <a:pt x="156" y="1534"/>
                  </a:cubicBezTo>
                  <a:cubicBezTo>
                    <a:pt x="127" y="1547"/>
                    <a:pt x="108" y="1574"/>
                    <a:pt x="105" y="1605"/>
                  </a:cubicBezTo>
                  <a:cubicBezTo>
                    <a:pt x="91" y="1755"/>
                    <a:pt x="43" y="2284"/>
                    <a:pt x="13" y="2606"/>
                  </a:cubicBezTo>
                  <a:cubicBezTo>
                    <a:pt x="0" y="2748"/>
                    <a:pt x="105" y="2874"/>
                    <a:pt x="247" y="2887"/>
                  </a:cubicBezTo>
                  <a:cubicBezTo>
                    <a:pt x="706" y="2929"/>
                    <a:pt x="1189" y="2973"/>
                    <a:pt x="1189" y="2973"/>
                  </a:cubicBezTo>
                  <a:cubicBezTo>
                    <a:pt x="1225" y="2977"/>
                    <a:pt x="1259" y="2969"/>
                    <a:pt x="1288" y="2952"/>
                  </a:cubicBezTo>
                  <a:cubicBezTo>
                    <a:pt x="1288" y="3385"/>
                    <a:pt x="1288" y="3385"/>
                    <a:pt x="1288" y="3385"/>
                  </a:cubicBezTo>
                  <a:cubicBezTo>
                    <a:pt x="1288" y="3493"/>
                    <a:pt x="1375" y="3580"/>
                    <a:pt x="1483" y="3580"/>
                  </a:cubicBezTo>
                  <a:cubicBezTo>
                    <a:pt x="3664" y="3580"/>
                    <a:pt x="3664" y="3580"/>
                    <a:pt x="3664" y="3580"/>
                  </a:cubicBezTo>
                  <a:cubicBezTo>
                    <a:pt x="3771" y="3580"/>
                    <a:pt x="3859" y="3493"/>
                    <a:pt x="3859" y="3385"/>
                  </a:cubicBezTo>
                  <a:close/>
                  <a:moveTo>
                    <a:pt x="1191" y="1591"/>
                  </a:moveTo>
                  <a:cubicBezTo>
                    <a:pt x="1170" y="1589"/>
                    <a:pt x="1153" y="1569"/>
                    <a:pt x="1149" y="1548"/>
                  </a:cubicBezTo>
                  <a:cubicBezTo>
                    <a:pt x="1145" y="1527"/>
                    <a:pt x="1155" y="1504"/>
                    <a:pt x="1173" y="1494"/>
                  </a:cubicBezTo>
                  <a:cubicBezTo>
                    <a:pt x="1213" y="1469"/>
                    <a:pt x="1252" y="1451"/>
                    <a:pt x="1288" y="1436"/>
                  </a:cubicBezTo>
                  <a:cubicBezTo>
                    <a:pt x="1288" y="1600"/>
                    <a:pt x="1288" y="1600"/>
                    <a:pt x="1288" y="1600"/>
                  </a:cubicBezTo>
                  <a:lnTo>
                    <a:pt x="1191" y="1591"/>
                  </a:lnTo>
                  <a:close/>
                  <a:moveTo>
                    <a:pt x="1231" y="2634"/>
                  </a:moveTo>
                  <a:cubicBezTo>
                    <a:pt x="1232" y="2633"/>
                    <a:pt x="1232" y="2632"/>
                    <a:pt x="1232" y="2632"/>
                  </a:cubicBezTo>
                  <a:cubicBezTo>
                    <a:pt x="1288" y="2637"/>
                    <a:pt x="1288" y="2637"/>
                    <a:pt x="1288" y="2637"/>
                  </a:cubicBezTo>
                  <a:cubicBezTo>
                    <a:pt x="1288" y="2654"/>
                    <a:pt x="1288" y="2654"/>
                    <a:pt x="1288" y="2654"/>
                  </a:cubicBezTo>
                  <a:cubicBezTo>
                    <a:pt x="1271" y="2644"/>
                    <a:pt x="1252" y="2637"/>
                    <a:pt x="1231" y="2634"/>
                  </a:cubicBez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grpSp>
          <p:nvGrpSpPr>
            <p:cNvPr id="105" name="组合 104">
              <a:extLst>
                <a:ext uri="{FF2B5EF4-FFF2-40B4-BE49-F238E27FC236}">
                  <a16:creationId xmlns:a16="http://schemas.microsoft.com/office/drawing/2014/main" id="{8160FF1D-E26B-4ECF-B044-D393B9D37C8E}"/>
                </a:ext>
              </a:extLst>
            </p:cNvPr>
            <p:cNvGrpSpPr/>
            <p:nvPr/>
          </p:nvGrpSpPr>
          <p:grpSpPr>
            <a:xfrm>
              <a:off x="3319903" y="1449310"/>
              <a:ext cx="5552195" cy="3989098"/>
              <a:chOff x="4185830" y="1449310"/>
              <a:chExt cx="3865970" cy="2777592"/>
            </a:xfrm>
          </p:grpSpPr>
          <p:sp>
            <p:nvSpPr>
              <p:cNvPr id="64" name="Freeform 353">
                <a:extLst>
                  <a:ext uri="{FF2B5EF4-FFF2-40B4-BE49-F238E27FC236}">
                    <a16:creationId xmlns:a16="http://schemas.microsoft.com/office/drawing/2014/main" id="{16F1B60D-BB73-45CD-B4FD-6879C9B5F239}"/>
                  </a:ext>
                </a:extLst>
              </p:cNvPr>
              <p:cNvSpPr>
                <a:spLocks/>
              </p:cNvSpPr>
              <p:nvPr/>
            </p:nvSpPr>
            <p:spPr bwMode="auto">
              <a:xfrm rot="16200000">
                <a:off x="4730019" y="905121"/>
                <a:ext cx="2777592" cy="3865970"/>
              </a:xfrm>
              <a:custGeom>
                <a:avLst/>
                <a:gdLst>
                  <a:gd name="T0" fmla="*/ 2571 w 2571"/>
                  <a:gd name="T1" fmla="*/ 195 h 3579"/>
                  <a:gd name="T2" fmla="*/ 2375 w 2571"/>
                  <a:gd name="T3" fmla="*/ 0 h 3579"/>
                  <a:gd name="T4" fmla="*/ 195 w 2571"/>
                  <a:gd name="T5" fmla="*/ 0 h 3579"/>
                  <a:gd name="T6" fmla="*/ 0 w 2571"/>
                  <a:gd name="T7" fmla="*/ 195 h 3579"/>
                  <a:gd name="T8" fmla="*/ 0 w 2571"/>
                  <a:gd name="T9" fmla="*/ 3384 h 3579"/>
                  <a:gd name="T10" fmla="*/ 195 w 2571"/>
                  <a:gd name="T11" fmla="*/ 3579 h 3579"/>
                  <a:gd name="T12" fmla="*/ 2375 w 2571"/>
                  <a:gd name="T13" fmla="*/ 3579 h 3579"/>
                  <a:gd name="T14" fmla="*/ 2571 w 2571"/>
                  <a:gd name="T15" fmla="*/ 3384 h 3579"/>
                  <a:gd name="T16" fmla="*/ 2571 w 2571"/>
                  <a:gd name="T17" fmla="*/ 195 h 3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1" h="3579">
                    <a:moveTo>
                      <a:pt x="2571" y="195"/>
                    </a:moveTo>
                    <a:cubicBezTo>
                      <a:pt x="2571" y="87"/>
                      <a:pt x="2483" y="0"/>
                      <a:pt x="2375" y="0"/>
                    </a:cubicBezTo>
                    <a:cubicBezTo>
                      <a:pt x="195" y="0"/>
                      <a:pt x="195" y="0"/>
                      <a:pt x="195" y="0"/>
                    </a:cubicBezTo>
                    <a:cubicBezTo>
                      <a:pt x="87" y="0"/>
                      <a:pt x="0" y="87"/>
                      <a:pt x="0" y="195"/>
                    </a:cubicBezTo>
                    <a:cubicBezTo>
                      <a:pt x="0" y="3384"/>
                      <a:pt x="0" y="3384"/>
                      <a:pt x="0" y="3384"/>
                    </a:cubicBezTo>
                    <a:cubicBezTo>
                      <a:pt x="0" y="3492"/>
                      <a:pt x="87" y="3579"/>
                      <a:pt x="195" y="3579"/>
                    </a:cubicBezTo>
                    <a:cubicBezTo>
                      <a:pt x="2375" y="3579"/>
                      <a:pt x="2375" y="3579"/>
                      <a:pt x="2375" y="3579"/>
                    </a:cubicBezTo>
                    <a:cubicBezTo>
                      <a:pt x="2483" y="3579"/>
                      <a:pt x="2571" y="3492"/>
                      <a:pt x="2571" y="3384"/>
                    </a:cubicBezTo>
                    <a:lnTo>
                      <a:pt x="2571" y="195"/>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5" name="Rectangle 354">
                <a:extLst>
                  <a:ext uri="{FF2B5EF4-FFF2-40B4-BE49-F238E27FC236}">
                    <a16:creationId xmlns:a16="http://schemas.microsoft.com/office/drawing/2014/main" id="{6F510029-5453-4C02-A764-24C70D347DA5}"/>
                  </a:ext>
                </a:extLst>
              </p:cNvPr>
              <p:cNvSpPr>
                <a:spLocks noChangeArrowheads="1"/>
              </p:cNvSpPr>
              <p:nvPr/>
            </p:nvSpPr>
            <p:spPr bwMode="auto">
              <a:xfrm rot="16200000">
                <a:off x="5013198" y="1158751"/>
                <a:ext cx="2373756" cy="3358716"/>
              </a:xfrm>
              <a:prstGeom prst="rect">
                <a:avLst/>
              </a:prstGeom>
              <a:solidFill>
                <a:srgbClr val="1E55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grpSp>
      </p:grpSp>
      <p:grpSp>
        <p:nvGrpSpPr>
          <p:cNvPr id="103" name="组合 102">
            <a:extLst>
              <a:ext uri="{FF2B5EF4-FFF2-40B4-BE49-F238E27FC236}">
                <a16:creationId xmlns:a16="http://schemas.microsoft.com/office/drawing/2014/main" id="{AF27B934-7058-4BA8-B9B2-D24083C8CCE0}"/>
              </a:ext>
            </a:extLst>
          </p:cNvPr>
          <p:cNvGrpSpPr/>
          <p:nvPr/>
        </p:nvGrpSpPr>
        <p:grpSpPr>
          <a:xfrm>
            <a:off x="9350646" y="3091734"/>
            <a:ext cx="2043794" cy="4053117"/>
            <a:chOff x="5357933" y="2907053"/>
            <a:chExt cx="2043794" cy="4053117"/>
          </a:xfrm>
        </p:grpSpPr>
        <p:sp>
          <p:nvSpPr>
            <p:cNvPr id="45" name="Freeform 20">
              <a:extLst>
                <a:ext uri="{FF2B5EF4-FFF2-40B4-BE49-F238E27FC236}">
                  <a16:creationId xmlns:a16="http://schemas.microsoft.com/office/drawing/2014/main" id="{00E949E7-9236-430F-8705-EB64456FDCAC}"/>
                </a:ext>
              </a:extLst>
            </p:cNvPr>
            <p:cNvSpPr>
              <a:spLocks/>
            </p:cNvSpPr>
            <p:nvPr/>
          </p:nvSpPr>
          <p:spPr bwMode="auto">
            <a:xfrm rot="16200000">
              <a:off x="5670662" y="5327598"/>
              <a:ext cx="1442967" cy="1743382"/>
            </a:xfrm>
            <a:custGeom>
              <a:avLst/>
              <a:gdLst>
                <a:gd name="T0" fmla="*/ 1230 w 1332"/>
                <a:gd name="T1" fmla="*/ 225 h 1612"/>
                <a:gd name="T2" fmla="*/ 1105 w 1332"/>
                <a:gd name="T3" fmla="*/ 213 h 1612"/>
                <a:gd name="T4" fmla="*/ 1042 w 1332"/>
                <a:gd name="T5" fmla="*/ 115 h 1612"/>
                <a:gd name="T6" fmla="*/ 27 w 1332"/>
                <a:gd name="T7" fmla="*/ 0 h 1612"/>
                <a:gd name="T8" fmla="*/ 97 w 1332"/>
                <a:gd name="T9" fmla="*/ 782 h 1612"/>
                <a:gd name="T10" fmla="*/ 92 w 1332"/>
                <a:gd name="T11" fmla="*/ 1095 h 1612"/>
                <a:gd name="T12" fmla="*/ 103 w 1332"/>
                <a:gd name="T13" fmla="*/ 1556 h 1612"/>
                <a:gd name="T14" fmla="*/ 905 w 1332"/>
                <a:gd name="T15" fmla="*/ 1609 h 1612"/>
                <a:gd name="T16" fmla="*/ 981 w 1332"/>
                <a:gd name="T17" fmla="*/ 1539 h 1612"/>
                <a:gd name="T18" fmla="*/ 1108 w 1332"/>
                <a:gd name="T19" fmla="*/ 1550 h 1612"/>
                <a:gd name="T20" fmla="*/ 1224 w 1332"/>
                <a:gd name="T21" fmla="*/ 1454 h 1612"/>
                <a:gd name="T22" fmla="*/ 1275 w 1332"/>
                <a:gd name="T23" fmla="*/ 897 h 1612"/>
                <a:gd name="T24" fmla="*/ 1326 w 1332"/>
                <a:gd name="T25" fmla="*/ 341 h 1612"/>
                <a:gd name="T26" fmla="*/ 1230 w 1332"/>
                <a:gd name="T27" fmla="*/ 225 h 1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2" h="1612">
                  <a:moveTo>
                    <a:pt x="1230" y="225"/>
                  </a:moveTo>
                  <a:cubicBezTo>
                    <a:pt x="1105" y="213"/>
                    <a:pt x="1105" y="213"/>
                    <a:pt x="1105" y="213"/>
                  </a:cubicBezTo>
                  <a:cubicBezTo>
                    <a:pt x="1105" y="161"/>
                    <a:pt x="1079" y="119"/>
                    <a:pt x="1042" y="115"/>
                  </a:cubicBezTo>
                  <a:cubicBezTo>
                    <a:pt x="27" y="0"/>
                    <a:pt x="27" y="0"/>
                    <a:pt x="27" y="0"/>
                  </a:cubicBezTo>
                  <a:cubicBezTo>
                    <a:pt x="0" y="246"/>
                    <a:pt x="106" y="530"/>
                    <a:pt x="97" y="782"/>
                  </a:cubicBezTo>
                  <a:cubicBezTo>
                    <a:pt x="94" y="886"/>
                    <a:pt x="92" y="990"/>
                    <a:pt x="92" y="1095"/>
                  </a:cubicBezTo>
                  <a:cubicBezTo>
                    <a:pt x="92" y="1249"/>
                    <a:pt x="96" y="1403"/>
                    <a:pt x="103" y="1556"/>
                  </a:cubicBezTo>
                  <a:cubicBezTo>
                    <a:pt x="905" y="1609"/>
                    <a:pt x="905" y="1609"/>
                    <a:pt x="905" y="1609"/>
                  </a:cubicBezTo>
                  <a:cubicBezTo>
                    <a:pt x="938" y="1612"/>
                    <a:pt x="969" y="1582"/>
                    <a:pt x="981" y="1539"/>
                  </a:cubicBezTo>
                  <a:cubicBezTo>
                    <a:pt x="1108" y="1550"/>
                    <a:pt x="1108" y="1550"/>
                    <a:pt x="1108" y="1550"/>
                  </a:cubicBezTo>
                  <a:cubicBezTo>
                    <a:pt x="1167" y="1556"/>
                    <a:pt x="1219" y="1513"/>
                    <a:pt x="1224" y="1454"/>
                  </a:cubicBezTo>
                  <a:cubicBezTo>
                    <a:pt x="1275" y="897"/>
                    <a:pt x="1275" y="897"/>
                    <a:pt x="1275" y="897"/>
                  </a:cubicBezTo>
                  <a:cubicBezTo>
                    <a:pt x="1326" y="341"/>
                    <a:pt x="1326" y="341"/>
                    <a:pt x="1326" y="341"/>
                  </a:cubicBezTo>
                  <a:cubicBezTo>
                    <a:pt x="1332" y="282"/>
                    <a:pt x="1289" y="230"/>
                    <a:pt x="1230" y="225"/>
                  </a:cubicBez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95" name="Freeform 384">
              <a:extLst>
                <a:ext uri="{FF2B5EF4-FFF2-40B4-BE49-F238E27FC236}">
                  <a16:creationId xmlns:a16="http://schemas.microsoft.com/office/drawing/2014/main" id="{17794496-3B7F-4B60-A626-5467F71644A3}"/>
                </a:ext>
              </a:extLst>
            </p:cNvPr>
            <p:cNvSpPr>
              <a:spLocks/>
            </p:cNvSpPr>
            <p:nvPr/>
          </p:nvSpPr>
          <p:spPr bwMode="auto">
            <a:xfrm rot="16200000">
              <a:off x="5739606" y="5608312"/>
              <a:ext cx="748570" cy="773194"/>
            </a:xfrm>
            <a:custGeom>
              <a:avLst/>
              <a:gdLst>
                <a:gd name="T0" fmla="*/ 636 w 693"/>
                <a:gd name="T1" fmla="*/ 716 h 716"/>
                <a:gd name="T2" fmla="*/ 687 w 693"/>
                <a:gd name="T3" fmla="*/ 160 h 716"/>
                <a:gd name="T4" fmla="*/ 591 w 693"/>
                <a:gd name="T5" fmla="*/ 44 h 716"/>
                <a:gd name="T6" fmla="*/ 167 w 693"/>
                <a:gd name="T7" fmla="*/ 5 h 716"/>
                <a:gd name="T8" fmla="*/ 51 w 693"/>
                <a:gd name="T9" fmla="*/ 101 h 716"/>
                <a:gd name="T10" fmla="*/ 0 w 693"/>
                <a:gd name="T11" fmla="*/ 658 h 716"/>
                <a:gd name="T12" fmla="*/ 145 w 693"/>
                <a:gd name="T13" fmla="*/ 671 h 716"/>
                <a:gd name="T14" fmla="*/ 636 w 693"/>
                <a:gd name="T15" fmla="*/ 716 h 7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3" h="716">
                  <a:moveTo>
                    <a:pt x="636" y="716"/>
                  </a:moveTo>
                  <a:cubicBezTo>
                    <a:pt x="687" y="160"/>
                    <a:pt x="687" y="160"/>
                    <a:pt x="687" y="160"/>
                  </a:cubicBezTo>
                  <a:cubicBezTo>
                    <a:pt x="693" y="101"/>
                    <a:pt x="649" y="49"/>
                    <a:pt x="591" y="44"/>
                  </a:cubicBezTo>
                  <a:cubicBezTo>
                    <a:pt x="167" y="5"/>
                    <a:pt x="167" y="5"/>
                    <a:pt x="167" y="5"/>
                  </a:cubicBezTo>
                  <a:cubicBezTo>
                    <a:pt x="109" y="0"/>
                    <a:pt x="57" y="43"/>
                    <a:pt x="51" y="101"/>
                  </a:cubicBezTo>
                  <a:cubicBezTo>
                    <a:pt x="0" y="658"/>
                    <a:pt x="0" y="658"/>
                    <a:pt x="0" y="658"/>
                  </a:cubicBezTo>
                  <a:cubicBezTo>
                    <a:pt x="145" y="671"/>
                    <a:pt x="145" y="671"/>
                    <a:pt x="145" y="671"/>
                  </a:cubicBezTo>
                  <a:lnTo>
                    <a:pt x="636" y="716"/>
                  </a:lnTo>
                  <a:close/>
                </a:path>
              </a:pathLst>
            </a:custGeom>
            <a:solidFill>
              <a:srgbClr val="CEE7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96" name="Freeform 385">
              <a:extLst>
                <a:ext uri="{FF2B5EF4-FFF2-40B4-BE49-F238E27FC236}">
                  <a16:creationId xmlns:a16="http://schemas.microsoft.com/office/drawing/2014/main" id="{7260AAC2-ECD3-476B-99A2-285FA0B21472}"/>
                </a:ext>
              </a:extLst>
            </p:cNvPr>
            <p:cNvSpPr>
              <a:spLocks/>
            </p:cNvSpPr>
            <p:nvPr/>
          </p:nvSpPr>
          <p:spPr bwMode="auto">
            <a:xfrm rot="16200000">
              <a:off x="6451241" y="5664947"/>
              <a:ext cx="748570" cy="778118"/>
            </a:xfrm>
            <a:custGeom>
              <a:avLst/>
              <a:gdLst>
                <a:gd name="T0" fmla="*/ 641 w 692"/>
                <a:gd name="T1" fmla="*/ 615 h 717"/>
                <a:gd name="T2" fmla="*/ 692 w 692"/>
                <a:gd name="T3" fmla="*/ 58 h 717"/>
                <a:gd name="T4" fmla="*/ 201 w 692"/>
                <a:gd name="T5" fmla="*/ 13 h 717"/>
                <a:gd name="T6" fmla="*/ 56 w 692"/>
                <a:gd name="T7" fmla="*/ 0 h 717"/>
                <a:gd name="T8" fmla="*/ 5 w 692"/>
                <a:gd name="T9" fmla="*/ 557 h 717"/>
                <a:gd name="T10" fmla="*/ 102 w 692"/>
                <a:gd name="T11" fmla="*/ 673 h 717"/>
                <a:gd name="T12" fmla="*/ 525 w 692"/>
                <a:gd name="T13" fmla="*/ 711 h 717"/>
                <a:gd name="T14" fmla="*/ 641 w 692"/>
                <a:gd name="T15" fmla="*/ 615 h 7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2" h="717">
                  <a:moveTo>
                    <a:pt x="641" y="615"/>
                  </a:moveTo>
                  <a:cubicBezTo>
                    <a:pt x="692" y="58"/>
                    <a:pt x="692" y="58"/>
                    <a:pt x="692" y="58"/>
                  </a:cubicBezTo>
                  <a:cubicBezTo>
                    <a:pt x="201" y="13"/>
                    <a:pt x="201" y="13"/>
                    <a:pt x="201" y="13"/>
                  </a:cubicBezTo>
                  <a:cubicBezTo>
                    <a:pt x="56" y="0"/>
                    <a:pt x="56" y="0"/>
                    <a:pt x="56" y="0"/>
                  </a:cubicBezTo>
                  <a:cubicBezTo>
                    <a:pt x="5" y="557"/>
                    <a:pt x="5" y="557"/>
                    <a:pt x="5" y="557"/>
                  </a:cubicBezTo>
                  <a:cubicBezTo>
                    <a:pt x="0" y="615"/>
                    <a:pt x="43" y="667"/>
                    <a:pt x="102" y="673"/>
                  </a:cubicBezTo>
                  <a:cubicBezTo>
                    <a:pt x="525" y="711"/>
                    <a:pt x="525" y="711"/>
                    <a:pt x="525" y="711"/>
                  </a:cubicBezTo>
                  <a:cubicBezTo>
                    <a:pt x="584" y="717"/>
                    <a:pt x="636" y="674"/>
                    <a:pt x="641" y="615"/>
                  </a:cubicBezTo>
                  <a:close/>
                </a:path>
              </a:pathLst>
            </a:custGeom>
            <a:solidFill>
              <a:srgbClr val="A7D7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97" name="Freeform 386">
              <a:extLst>
                <a:ext uri="{FF2B5EF4-FFF2-40B4-BE49-F238E27FC236}">
                  <a16:creationId xmlns:a16="http://schemas.microsoft.com/office/drawing/2014/main" id="{DCA8BDE6-EF7D-4734-8CFA-70F1BEB24B29}"/>
                </a:ext>
              </a:extLst>
            </p:cNvPr>
            <p:cNvSpPr>
              <a:spLocks/>
            </p:cNvSpPr>
            <p:nvPr/>
          </p:nvSpPr>
          <p:spPr bwMode="auto">
            <a:xfrm rot="16200000">
              <a:off x="6310884" y="5997370"/>
              <a:ext cx="1029285" cy="896315"/>
            </a:xfrm>
            <a:custGeom>
              <a:avLst/>
              <a:gdLst>
                <a:gd name="T0" fmla="*/ 894 w 953"/>
                <a:gd name="T1" fmla="*/ 731 h 831"/>
                <a:gd name="T2" fmla="*/ 953 w 953"/>
                <a:gd name="T3" fmla="*/ 87 h 831"/>
                <a:gd name="T4" fmla="*/ 5 w 953"/>
                <a:gd name="T5" fmla="*/ 0 h 831"/>
                <a:gd name="T6" fmla="*/ 0 w 953"/>
                <a:gd name="T7" fmla="*/ 313 h 831"/>
                <a:gd name="T8" fmla="*/ 11 w 953"/>
                <a:gd name="T9" fmla="*/ 774 h 831"/>
                <a:gd name="T10" fmla="*/ 813 w 953"/>
                <a:gd name="T11" fmla="*/ 828 h 831"/>
                <a:gd name="T12" fmla="*/ 894 w 953"/>
                <a:gd name="T13" fmla="*/ 731 h 831"/>
              </a:gdLst>
              <a:ahLst/>
              <a:cxnLst>
                <a:cxn ang="0">
                  <a:pos x="T0" y="T1"/>
                </a:cxn>
                <a:cxn ang="0">
                  <a:pos x="T2" y="T3"/>
                </a:cxn>
                <a:cxn ang="0">
                  <a:pos x="T4" y="T5"/>
                </a:cxn>
                <a:cxn ang="0">
                  <a:pos x="T6" y="T7"/>
                </a:cxn>
                <a:cxn ang="0">
                  <a:pos x="T8" y="T9"/>
                </a:cxn>
                <a:cxn ang="0">
                  <a:pos x="T10" y="T11"/>
                </a:cxn>
                <a:cxn ang="0">
                  <a:pos x="T12" y="T13"/>
                </a:cxn>
              </a:cxnLst>
              <a:rect l="0" t="0" r="r" b="b"/>
              <a:pathLst>
                <a:path w="953" h="831">
                  <a:moveTo>
                    <a:pt x="894" y="731"/>
                  </a:moveTo>
                  <a:cubicBezTo>
                    <a:pt x="953" y="87"/>
                    <a:pt x="953" y="87"/>
                    <a:pt x="953" y="87"/>
                  </a:cubicBezTo>
                  <a:cubicBezTo>
                    <a:pt x="5" y="0"/>
                    <a:pt x="5" y="0"/>
                    <a:pt x="5" y="0"/>
                  </a:cubicBezTo>
                  <a:cubicBezTo>
                    <a:pt x="2" y="104"/>
                    <a:pt x="0" y="208"/>
                    <a:pt x="0" y="313"/>
                  </a:cubicBezTo>
                  <a:cubicBezTo>
                    <a:pt x="0" y="468"/>
                    <a:pt x="4" y="621"/>
                    <a:pt x="11" y="774"/>
                  </a:cubicBezTo>
                  <a:cubicBezTo>
                    <a:pt x="813" y="828"/>
                    <a:pt x="813" y="828"/>
                    <a:pt x="813" y="828"/>
                  </a:cubicBezTo>
                  <a:cubicBezTo>
                    <a:pt x="852" y="831"/>
                    <a:pt x="888" y="788"/>
                    <a:pt x="894" y="731"/>
                  </a:cubicBezTo>
                  <a:close/>
                </a:path>
              </a:pathLst>
            </a:custGeom>
            <a:solidFill>
              <a:srgbClr val="ECEE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98" name="Freeform 387">
              <a:extLst>
                <a:ext uri="{FF2B5EF4-FFF2-40B4-BE49-F238E27FC236}">
                  <a16:creationId xmlns:a16="http://schemas.microsoft.com/office/drawing/2014/main" id="{DC77B816-FFB1-47AF-B2C3-BCC018FFA7BC}"/>
                </a:ext>
              </a:extLst>
            </p:cNvPr>
            <p:cNvSpPr>
              <a:spLocks/>
            </p:cNvSpPr>
            <p:nvPr/>
          </p:nvSpPr>
          <p:spPr bwMode="auto">
            <a:xfrm rot="16200000">
              <a:off x="5473666" y="5957973"/>
              <a:ext cx="1093307" cy="901240"/>
            </a:xfrm>
            <a:custGeom>
              <a:avLst/>
              <a:gdLst>
                <a:gd name="T0" fmla="*/ 948 w 1012"/>
                <a:gd name="T1" fmla="*/ 835 h 835"/>
                <a:gd name="T2" fmla="*/ 1007 w 1012"/>
                <a:gd name="T3" fmla="*/ 191 h 835"/>
                <a:gd name="T4" fmla="*/ 945 w 1012"/>
                <a:gd name="T5" fmla="*/ 82 h 835"/>
                <a:gd name="T6" fmla="*/ 54 w 1012"/>
                <a:gd name="T7" fmla="*/ 0 h 835"/>
                <a:gd name="T8" fmla="*/ 0 w 1012"/>
                <a:gd name="T9" fmla="*/ 748 h 835"/>
                <a:gd name="T10" fmla="*/ 948 w 1012"/>
                <a:gd name="T11" fmla="*/ 835 h 835"/>
              </a:gdLst>
              <a:ahLst/>
              <a:cxnLst>
                <a:cxn ang="0">
                  <a:pos x="T0" y="T1"/>
                </a:cxn>
                <a:cxn ang="0">
                  <a:pos x="T2" y="T3"/>
                </a:cxn>
                <a:cxn ang="0">
                  <a:pos x="T4" y="T5"/>
                </a:cxn>
                <a:cxn ang="0">
                  <a:pos x="T6" y="T7"/>
                </a:cxn>
                <a:cxn ang="0">
                  <a:pos x="T8" y="T9"/>
                </a:cxn>
                <a:cxn ang="0">
                  <a:pos x="T10" y="T11"/>
                </a:cxn>
              </a:cxnLst>
              <a:rect l="0" t="0" r="r" b="b"/>
              <a:pathLst>
                <a:path w="1012" h="835">
                  <a:moveTo>
                    <a:pt x="948" y="835"/>
                  </a:moveTo>
                  <a:cubicBezTo>
                    <a:pt x="1007" y="191"/>
                    <a:pt x="1007" y="191"/>
                    <a:pt x="1007" y="191"/>
                  </a:cubicBezTo>
                  <a:cubicBezTo>
                    <a:pt x="1012" y="134"/>
                    <a:pt x="984" y="85"/>
                    <a:pt x="945" y="82"/>
                  </a:cubicBezTo>
                  <a:cubicBezTo>
                    <a:pt x="54" y="0"/>
                    <a:pt x="54" y="0"/>
                    <a:pt x="54" y="0"/>
                  </a:cubicBezTo>
                  <a:cubicBezTo>
                    <a:pt x="26" y="247"/>
                    <a:pt x="8" y="496"/>
                    <a:pt x="0" y="748"/>
                  </a:cubicBezTo>
                  <a:lnTo>
                    <a:pt x="948" y="835"/>
                  </a:lnTo>
                  <a:close/>
                </a:path>
              </a:pathLst>
            </a:custGeom>
            <a:solidFill>
              <a:srgbClr val="BAB9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99" name="Freeform 388">
              <a:extLst>
                <a:ext uri="{FF2B5EF4-FFF2-40B4-BE49-F238E27FC236}">
                  <a16:creationId xmlns:a16="http://schemas.microsoft.com/office/drawing/2014/main" id="{15F64417-44D8-4D4C-A60F-EFC61436C5D1}"/>
                </a:ext>
              </a:extLst>
            </p:cNvPr>
            <p:cNvSpPr>
              <a:spLocks/>
            </p:cNvSpPr>
            <p:nvPr/>
          </p:nvSpPr>
          <p:spPr bwMode="auto">
            <a:xfrm rot="16200000">
              <a:off x="5025508" y="3239478"/>
              <a:ext cx="2708644" cy="2043794"/>
            </a:xfrm>
            <a:custGeom>
              <a:avLst/>
              <a:gdLst>
                <a:gd name="T0" fmla="*/ 1376 w 2507"/>
                <a:gd name="T1" fmla="*/ 1731 h 1895"/>
                <a:gd name="T2" fmla="*/ 1231 w 2507"/>
                <a:gd name="T3" fmla="*/ 1547 h 1895"/>
                <a:gd name="T4" fmla="*/ 1232 w 2507"/>
                <a:gd name="T5" fmla="*/ 1545 h 1895"/>
                <a:gd name="T6" fmla="*/ 1392 w 2507"/>
                <a:gd name="T7" fmla="*/ 1560 h 1895"/>
                <a:gd name="T8" fmla="*/ 1579 w 2507"/>
                <a:gd name="T9" fmla="*/ 1404 h 1895"/>
                <a:gd name="T10" fmla="*/ 1423 w 2507"/>
                <a:gd name="T11" fmla="*/ 1217 h 1895"/>
                <a:gd name="T12" fmla="*/ 1594 w 2507"/>
                <a:gd name="T13" fmla="*/ 1233 h 1895"/>
                <a:gd name="T14" fmla="*/ 1781 w 2507"/>
                <a:gd name="T15" fmla="*/ 1077 h 1895"/>
                <a:gd name="T16" fmla="*/ 1626 w 2507"/>
                <a:gd name="T17" fmla="*/ 890 h 1895"/>
                <a:gd name="T18" fmla="*/ 2311 w 2507"/>
                <a:gd name="T19" fmla="*/ 953 h 1895"/>
                <a:gd name="T20" fmla="*/ 2498 w 2507"/>
                <a:gd name="T21" fmla="*/ 797 h 1895"/>
                <a:gd name="T22" fmla="*/ 2343 w 2507"/>
                <a:gd name="T23" fmla="*/ 610 h 1895"/>
                <a:gd name="T24" fmla="*/ 2233 w 2507"/>
                <a:gd name="T25" fmla="*/ 600 h 1895"/>
                <a:gd name="T26" fmla="*/ 1315 w 2507"/>
                <a:gd name="T27" fmla="*/ 516 h 1895"/>
                <a:gd name="T28" fmla="*/ 1191 w 2507"/>
                <a:gd name="T29" fmla="*/ 504 h 1895"/>
                <a:gd name="T30" fmla="*/ 1149 w 2507"/>
                <a:gd name="T31" fmla="*/ 461 h 1895"/>
                <a:gd name="T32" fmla="*/ 1173 w 2507"/>
                <a:gd name="T33" fmla="*/ 407 h 1895"/>
                <a:gd name="T34" fmla="*/ 1527 w 2507"/>
                <a:gd name="T35" fmla="*/ 137 h 1895"/>
                <a:gd name="T36" fmla="*/ 1478 w 2507"/>
                <a:gd name="T37" fmla="*/ 29 h 1895"/>
                <a:gd name="T38" fmla="*/ 1360 w 2507"/>
                <a:gd name="T39" fmla="*/ 17 h 1895"/>
                <a:gd name="T40" fmla="*/ 156 w 2507"/>
                <a:gd name="T41" fmla="*/ 448 h 1895"/>
                <a:gd name="T42" fmla="*/ 105 w 2507"/>
                <a:gd name="T43" fmla="*/ 519 h 1895"/>
                <a:gd name="T44" fmla="*/ 13 w 2507"/>
                <a:gd name="T45" fmla="*/ 1519 h 1895"/>
                <a:gd name="T46" fmla="*/ 246 w 2507"/>
                <a:gd name="T47" fmla="*/ 1800 h 1895"/>
                <a:gd name="T48" fmla="*/ 1189 w 2507"/>
                <a:gd name="T49" fmla="*/ 1886 h 1895"/>
                <a:gd name="T50" fmla="*/ 1376 w 2507"/>
                <a:gd name="T51" fmla="*/ 1731 h 1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07" h="1895">
                  <a:moveTo>
                    <a:pt x="1376" y="1731"/>
                  </a:moveTo>
                  <a:cubicBezTo>
                    <a:pt x="1384" y="1641"/>
                    <a:pt x="1319" y="1561"/>
                    <a:pt x="1231" y="1547"/>
                  </a:cubicBezTo>
                  <a:cubicBezTo>
                    <a:pt x="1231" y="1546"/>
                    <a:pt x="1232" y="1546"/>
                    <a:pt x="1232" y="1545"/>
                  </a:cubicBezTo>
                  <a:cubicBezTo>
                    <a:pt x="1392" y="1560"/>
                    <a:pt x="1392" y="1560"/>
                    <a:pt x="1392" y="1560"/>
                  </a:cubicBezTo>
                  <a:cubicBezTo>
                    <a:pt x="1486" y="1568"/>
                    <a:pt x="1570" y="1498"/>
                    <a:pt x="1579" y="1404"/>
                  </a:cubicBezTo>
                  <a:cubicBezTo>
                    <a:pt x="1587" y="1310"/>
                    <a:pt x="1517" y="1225"/>
                    <a:pt x="1423" y="1217"/>
                  </a:cubicBezTo>
                  <a:cubicBezTo>
                    <a:pt x="1594" y="1233"/>
                    <a:pt x="1594" y="1233"/>
                    <a:pt x="1594" y="1233"/>
                  </a:cubicBezTo>
                  <a:cubicBezTo>
                    <a:pt x="1689" y="1241"/>
                    <a:pt x="1773" y="1171"/>
                    <a:pt x="1781" y="1077"/>
                  </a:cubicBezTo>
                  <a:cubicBezTo>
                    <a:pt x="1790" y="983"/>
                    <a:pt x="1720" y="898"/>
                    <a:pt x="1626" y="890"/>
                  </a:cubicBezTo>
                  <a:cubicBezTo>
                    <a:pt x="2311" y="953"/>
                    <a:pt x="2311" y="953"/>
                    <a:pt x="2311" y="953"/>
                  </a:cubicBezTo>
                  <a:cubicBezTo>
                    <a:pt x="2405" y="961"/>
                    <a:pt x="2490" y="892"/>
                    <a:pt x="2498" y="797"/>
                  </a:cubicBezTo>
                  <a:cubicBezTo>
                    <a:pt x="2507" y="703"/>
                    <a:pt x="2437" y="619"/>
                    <a:pt x="2343" y="610"/>
                  </a:cubicBezTo>
                  <a:cubicBezTo>
                    <a:pt x="2233" y="600"/>
                    <a:pt x="2233" y="600"/>
                    <a:pt x="2233" y="600"/>
                  </a:cubicBezTo>
                  <a:cubicBezTo>
                    <a:pt x="1315" y="516"/>
                    <a:pt x="1315" y="516"/>
                    <a:pt x="1315" y="516"/>
                  </a:cubicBezTo>
                  <a:cubicBezTo>
                    <a:pt x="1191" y="504"/>
                    <a:pt x="1191" y="504"/>
                    <a:pt x="1191" y="504"/>
                  </a:cubicBezTo>
                  <a:cubicBezTo>
                    <a:pt x="1170" y="502"/>
                    <a:pt x="1153" y="482"/>
                    <a:pt x="1149" y="461"/>
                  </a:cubicBezTo>
                  <a:cubicBezTo>
                    <a:pt x="1145" y="440"/>
                    <a:pt x="1155" y="417"/>
                    <a:pt x="1173" y="407"/>
                  </a:cubicBezTo>
                  <a:cubicBezTo>
                    <a:pt x="1349" y="296"/>
                    <a:pt x="1511" y="319"/>
                    <a:pt x="1527" y="137"/>
                  </a:cubicBezTo>
                  <a:cubicBezTo>
                    <a:pt x="1531" y="95"/>
                    <a:pt x="1513" y="54"/>
                    <a:pt x="1478" y="29"/>
                  </a:cubicBezTo>
                  <a:cubicBezTo>
                    <a:pt x="1444" y="5"/>
                    <a:pt x="1399" y="0"/>
                    <a:pt x="1360" y="17"/>
                  </a:cubicBezTo>
                  <a:cubicBezTo>
                    <a:pt x="156" y="448"/>
                    <a:pt x="156" y="448"/>
                    <a:pt x="156" y="448"/>
                  </a:cubicBezTo>
                  <a:cubicBezTo>
                    <a:pt x="127" y="460"/>
                    <a:pt x="108" y="487"/>
                    <a:pt x="105" y="519"/>
                  </a:cubicBezTo>
                  <a:cubicBezTo>
                    <a:pt x="91" y="668"/>
                    <a:pt x="43" y="1197"/>
                    <a:pt x="13" y="1519"/>
                  </a:cubicBezTo>
                  <a:cubicBezTo>
                    <a:pt x="0" y="1661"/>
                    <a:pt x="104" y="1787"/>
                    <a:pt x="246" y="1800"/>
                  </a:cubicBezTo>
                  <a:cubicBezTo>
                    <a:pt x="706" y="1842"/>
                    <a:pt x="1189" y="1886"/>
                    <a:pt x="1189" y="1886"/>
                  </a:cubicBezTo>
                  <a:cubicBezTo>
                    <a:pt x="1283" y="1895"/>
                    <a:pt x="1367" y="1825"/>
                    <a:pt x="1376" y="1731"/>
                  </a:cubicBezTo>
                  <a:close/>
                </a:path>
              </a:pathLst>
            </a:custGeom>
            <a:solidFill>
              <a:srgbClr val="FCDD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00" name="Freeform 389">
              <a:extLst>
                <a:ext uri="{FF2B5EF4-FFF2-40B4-BE49-F238E27FC236}">
                  <a16:creationId xmlns:a16="http://schemas.microsoft.com/office/drawing/2014/main" id="{AAB31961-6145-4DD5-945C-8A03ACB46CED}"/>
                </a:ext>
              </a:extLst>
            </p:cNvPr>
            <p:cNvSpPr>
              <a:spLocks/>
            </p:cNvSpPr>
            <p:nvPr/>
          </p:nvSpPr>
          <p:spPr bwMode="auto">
            <a:xfrm rot="16200000">
              <a:off x="6931410" y="6243611"/>
              <a:ext cx="236391" cy="231467"/>
            </a:xfrm>
            <a:custGeom>
              <a:avLst/>
              <a:gdLst>
                <a:gd name="T0" fmla="*/ 99 w 217"/>
                <a:gd name="T1" fmla="*/ 211 h 216"/>
                <a:gd name="T2" fmla="*/ 5 w 217"/>
                <a:gd name="T3" fmla="*/ 99 h 216"/>
                <a:gd name="T4" fmla="*/ 118 w 217"/>
                <a:gd name="T5" fmla="*/ 5 h 216"/>
                <a:gd name="T6" fmla="*/ 211 w 217"/>
                <a:gd name="T7" fmla="*/ 118 h 216"/>
                <a:gd name="T8" fmla="*/ 99 w 217"/>
                <a:gd name="T9" fmla="*/ 211 h 216"/>
              </a:gdLst>
              <a:ahLst/>
              <a:cxnLst>
                <a:cxn ang="0">
                  <a:pos x="T0" y="T1"/>
                </a:cxn>
                <a:cxn ang="0">
                  <a:pos x="T2" y="T3"/>
                </a:cxn>
                <a:cxn ang="0">
                  <a:pos x="T4" y="T5"/>
                </a:cxn>
                <a:cxn ang="0">
                  <a:pos x="T6" y="T7"/>
                </a:cxn>
                <a:cxn ang="0">
                  <a:pos x="T8" y="T9"/>
                </a:cxn>
              </a:cxnLst>
              <a:rect l="0" t="0" r="r" b="b"/>
              <a:pathLst>
                <a:path w="217" h="216">
                  <a:moveTo>
                    <a:pt x="99" y="211"/>
                  </a:moveTo>
                  <a:cubicBezTo>
                    <a:pt x="42" y="206"/>
                    <a:pt x="0" y="156"/>
                    <a:pt x="5" y="99"/>
                  </a:cubicBezTo>
                  <a:cubicBezTo>
                    <a:pt x="11" y="42"/>
                    <a:pt x="61" y="0"/>
                    <a:pt x="118" y="5"/>
                  </a:cubicBezTo>
                  <a:cubicBezTo>
                    <a:pt x="175" y="10"/>
                    <a:pt x="217" y="61"/>
                    <a:pt x="211" y="118"/>
                  </a:cubicBezTo>
                  <a:cubicBezTo>
                    <a:pt x="206" y="175"/>
                    <a:pt x="156" y="216"/>
                    <a:pt x="99" y="211"/>
                  </a:cubicBezTo>
                  <a:close/>
                </a:path>
              </a:pathLst>
            </a:custGeom>
            <a:solidFill>
              <a:srgbClr val="0049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01" name="Freeform 390">
              <a:extLst>
                <a:ext uri="{FF2B5EF4-FFF2-40B4-BE49-F238E27FC236}">
                  <a16:creationId xmlns:a16="http://schemas.microsoft.com/office/drawing/2014/main" id="{779CAD25-BE1F-4DDF-AF87-153156E1AB34}"/>
                </a:ext>
              </a:extLst>
            </p:cNvPr>
            <p:cNvSpPr>
              <a:spLocks/>
            </p:cNvSpPr>
            <p:nvPr/>
          </p:nvSpPr>
          <p:spPr bwMode="auto">
            <a:xfrm rot="16200000">
              <a:off x="6906786" y="6544023"/>
              <a:ext cx="231467" cy="236391"/>
            </a:xfrm>
            <a:custGeom>
              <a:avLst/>
              <a:gdLst>
                <a:gd name="T0" fmla="*/ 98 w 216"/>
                <a:gd name="T1" fmla="*/ 212 h 217"/>
                <a:gd name="T2" fmla="*/ 5 w 216"/>
                <a:gd name="T3" fmla="*/ 99 h 217"/>
                <a:gd name="T4" fmla="*/ 117 w 216"/>
                <a:gd name="T5" fmla="*/ 6 h 217"/>
                <a:gd name="T6" fmla="*/ 211 w 216"/>
                <a:gd name="T7" fmla="*/ 118 h 217"/>
                <a:gd name="T8" fmla="*/ 98 w 216"/>
                <a:gd name="T9" fmla="*/ 212 h 217"/>
              </a:gdLst>
              <a:ahLst/>
              <a:cxnLst>
                <a:cxn ang="0">
                  <a:pos x="T0" y="T1"/>
                </a:cxn>
                <a:cxn ang="0">
                  <a:pos x="T2" y="T3"/>
                </a:cxn>
                <a:cxn ang="0">
                  <a:pos x="T4" y="T5"/>
                </a:cxn>
                <a:cxn ang="0">
                  <a:pos x="T6" y="T7"/>
                </a:cxn>
                <a:cxn ang="0">
                  <a:pos x="T8" y="T9"/>
                </a:cxn>
              </a:cxnLst>
              <a:rect l="0" t="0" r="r" b="b"/>
              <a:pathLst>
                <a:path w="216" h="217">
                  <a:moveTo>
                    <a:pt x="98" y="212"/>
                  </a:moveTo>
                  <a:cubicBezTo>
                    <a:pt x="41" y="206"/>
                    <a:pt x="0" y="156"/>
                    <a:pt x="5" y="99"/>
                  </a:cubicBezTo>
                  <a:cubicBezTo>
                    <a:pt x="10" y="42"/>
                    <a:pt x="60" y="0"/>
                    <a:pt x="117" y="6"/>
                  </a:cubicBezTo>
                  <a:cubicBezTo>
                    <a:pt x="174" y="11"/>
                    <a:pt x="216" y="61"/>
                    <a:pt x="211" y="118"/>
                  </a:cubicBezTo>
                  <a:cubicBezTo>
                    <a:pt x="206" y="175"/>
                    <a:pt x="155" y="217"/>
                    <a:pt x="98" y="212"/>
                  </a:cubicBezTo>
                  <a:close/>
                </a:path>
              </a:pathLst>
            </a:custGeom>
            <a:solidFill>
              <a:srgbClr val="0049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grpSp>
      <p:sp>
        <p:nvSpPr>
          <p:cNvPr id="106" name="文本框 105">
            <a:extLst>
              <a:ext uri="{FF2B5EF4-FFF2-40B4-BE49-F238E27FC236}">
                <a16:creationId xmlns:a16="http://schemas.microsoft.com/office/drawing/2014/main" id="{03533BD0-6FD6-4330-81BE-6E235FB16BB2}"/>
              </a:ext>
            </a:extLst>
          </p:cNvPr>
          <p:cNvSpPr txBox="1"/>
          <p:nvPr/>
        </p:nvSpPr>
        <p:spPr>
          <a:xfrm>
            <a:off x="3965936" y="2774779"/>
            <a:ext cx="4493538" cy="830997"/>
          </a:xfrm>
          <a:prstGeom prst="rect">
            <a:avLst/>
          </a:prstGeom>
          <a:noFill/>
        </p:spPr>
        <p:txBody>
          <a:bodyPr wrap="none" rtlCol="0">
            <a:spAutoFit/>
          </a:bodyPr>
          <a:lstStyle>
            <a:defPPr>
              <a:defRPr lang="zh-CN"/>
            </a:defPPr>
            <a:lvl1pPr>
              <a:defRPr sz="5500">
                <a:solidFill>
                  <a:schemeClr val="bg1"/>
                </a:solidFill>
                <a:latin typeface="方正正粗黑简体" panose="02000000000000000000" pitchFamily="2" charset="-122"/>
                <a:ea typeface="方正正粗黑简体" panose="02000000000000000000" pitchFamily="2" charset="-122"/>
              </a:defRPr>
            </a:lvl1pPr>
          </a:lstStyle>
          <a:p>
            <a:pPr algn="ctr" defTabSz="685800"/>
            <a:r>
              <a:rPr lang="zh-CN" altLang="en-US" sz="4800" b="1" dirty="0">
                <a:latin typeface="微软雅黑" panose="020B0503020204020204" pitchFamily="34" charset="-122"/>
                <a:ea typeface="微软雅黑" panose="020B0503020204020204" pitchFamily="34" charset="-122"/>
              </a:rPr>
              <a:t>用户端桌面程序</a:t>
            </a:r>
          </a:p>
        </p:txBody>
      </p:sp>
      <p:sp>
        <p:nvSpPr>
          <p:cNvPr id="107" name="矩形 106">
            <a:extLst>
              <a:ext uri="{FF2B5EF4-FFF2-40B4-BE49-F238E27FC236}">
                <a16:creationId xmlns:a16="http://schemas.microsoft.com/office/drawing/2014/main" id="{DB5CBE7C-E8A1-46DD-ABE9-C75EFD385296}"/>
              </a:ext>
            </a:extLst>
          </p:cNvPr>
          <p:cNvSpPr/>
          <p:nvPr/>
        </p:nvSpPr>
        <p:spPr>
          <a:xfrm>
            <a:off x="5343876" y="3566382"/>
            <a:ext cx="1877951" cy="523220"/>
          </a:xfrm>
          <a:prstGeom prst="rect">
            <a:avLst/>
          </a:prstGeom>
          <a:noFill/>
        </p:spPr>
        <p:txBody>
          <a:bodyPr wrap="none" rtlCol="0">
            <a:spAutoFit/>
          </a:bodyPr>
          <a:lstStyle/>
          <a:p>
            <a:pPr algn="ctr" defTabSz="685800"/>
            <a:r>
              <a:rPr lang="en-US" altLang="zh-CN" sz="2800" b="1" dirty="0">
                <a:solidFill>
                  <a:schemeClr val="bg1"/>
                </a:solidFill>
                <a:latin typeface="微软雅黑" panose="020B0503020204020204" pitchFamily="34" charset="-122"/>
                <a:ea typeface="微软雅黑" panose="020B0503020204020204" pitchFamily="34" charset="-122"/>
              </a:rPr>
              <a:t>For Users</a:t>
            </a:r>
          </a:p>
        </p:txBody>
      </p:sp>
      <p:sp>
        <p:nvSpPr>
          <p:cNvPr id="108" name="矩形 107">
            <a:extLst>
              <a:ext uri="{FF2B5EF4-FFF2-40B4-BE49-F238E27FC236}">
                <a16:creationId xmlns:a16="http://schemas.microsoft.com/office/drawing/2014/main" id="{9A1DB976-5C15-4F13-A70A-D40C29664737}"/>
              </a:ext>
            </a:extLst>
          </p:cNvPr>
          <p:cNvSpPr/>
          <p:nvPr/>
        </p:nvSpPr>
        <p:spPr>
          <a:xfrm>
            <a:off x="3923509" y="1866316"/>
            <a:ext cx="1865095" cy="396111"/>
          </a:xfrm>
          <a:prstGeom prst="rect">
            <a:avLst/>
          </a:prstGeom>
          <a:solidFill>
            <a:srgbClr val="EF6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altLang="zh-CN" sz="2000" b="1" dirty="0">
                <a:solidFill>
                  <a:schemeClr val="bg1"/>
                </a:solidFill>
                <a:latin typeface="+mn-ea"/>
              </a:rPr>
              <a:t>PART THREE</a:t>
            </a:r>
            <a:endParaRPr lang="zh-CN" altLang="en-US" sz="2000" b="1" dirty="0">
              <a:solidFill>
                <a:schemeClr val="bg1"/>
              </a:solidFill>
              <a:latin typeface="+mn-ea"/>
            </a:endParaRPr>
          </a:p>
        </p:txBody>
      </p:sp>
    </p:spTree>
    <p:extLst>
      <p:ext uri="{BB962C8B-B14F-4D97-AF65-F5344CB8AC3E}">
        <p14:creationId xmlns:p14="http://schemas.microsoft.com/office/powerpoint/2010/main" val="3543026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additive="base">
                                        <p:cTn id="7" dur="500" fill="hold"/>
                                        <p:tgtEl>
                                          <p:spTgt spid="109"/>
                                        </p:tgtEl>
                                        <p:attrNameLst>
                                          <p:attrName>ppt_x</p:attrName>
                                        </p:attrNameLst>
                                      </p:cBhvr>
                                      <p:tavLst>
                                        <p:tav tm="0">
                                          <p:val>
                                            <p:strVal val="#ppt_x"/>
                                          </p:val>
                                        </p:tav>
                                        <p:tav tm="100000">
                                          <p:val>
                                            <p:strVal val="#ppt_x"/>
                                          </p:val>
                                        </p:tav>
                                      </p:tavLst>
                                    </p:anim>
                                    <p:anim calcmode="lin" valueType="num">
                                      <p:cBhvr additive="base">
                                        <p:cTn id="8" dur="500" fill="hold"/>
                                        <p:tgtEl>
                                          <p:spTgt spid="109"/>
                                        </p:tgtEl>
                                        <p:attrNameLst>
                                          <p:attrName>ppt_y</p:attrName>
                                        </p:attrNameLst>
                                      </p:cBhvr>
                                      <p:tavLst>
                                        <p:tav tm="0">
                                          <p:val>
                                            <p:strVal val="1+#ppt_h/2"/>
                                          </p:val>
                                        </p:tav>
                                        <p:tav tm="100000">
                                          <p:val>
                                            <p:strVal val="#ppt_y"/>
                                          </p:val>
                                        </p:tav>
                                      </p:tavLst>
                                    </p:anim>
                                  </p:childTnLst>
                                </p:cTn>
                              </p:par>
                              <p:par>
                                <p:cTn id="9" presetID="53" presetClass="entr" presetSubtype="16" fill="hold" nodeType="withEffect">
                                  <p:stCondLst>
                                    <p:cond delay="250"/>
                                  </p:stCondLst>
                                  <p:childTnLst>
                                    <p:set>
                                      <p:cBhvr>
                                        <p:cTn id="10" dur="1" fill="hold">
                                          <p:stCondLst>
                                            <p:cond delay="0"/>
                                          </p:stCondLst>
                                        </p:cTn>
                                        <p:tgtEl>
                                          <p:spTgt spid="104"/>
                                        </p:tgtEl>
                                        <p:attrNameLst>
                                          <p:attrName>style.visibility</p:attrName>
                                        </p:attrNameLst>
                                      </p:cBhvr>
                                      <p:to>
                                        <p:strVal val="visible"/>
                                      </p:to>
                                    </p:set>
                                    <p:anim calcmode="lin" valueType="num">
                                      <p:cBhvr>
                                        <p:cTn id="11" dur="500" fill="hold"/>
                                        <p:tgtEl>
                                          <p:spTgt spid="104"/>
                                        </p:tgtEl>
                                        <p:attrNameLst>
                                          <p:attrName>ppt_w</p:attrName>
                                        </p:attrNameLst>
                                      </p:cBhvr>
                                      <p:tavLst>
                                        <p:tav tm="0">
                                          <p:val>
                                            <p:fltVal val="0"/>
                                          </p:val>
                                        </p:tav>
                                        <p:tav tm="100000">
                                          <p:val>
                                            <p:strVal val="#ppt_w"/>
                                          </p:val>
                                        </p:tav>
                                      </p:tavLst>
                                    </p:anim>
                                    <p:anim calcmode="lin" valueType="num">
                                      <p:cBhvr>
                                        <p:cTn id="12" dur="500" fill="hold"/>
                                        <p:tgtEl>
                                          <p:spTgt spid="104"/>
                                        </p:tgtEl>
                                        <p:attrNameLst>
                                          <p:attrName>ppt_h</p:attrName>
                                        </p:attrNameLst>
                                      </p:cBhvr>
                                      <p:tavLst>
                                        <p:tav tm="0">
                                          <p:val>
                                            <p:fltVal val="0"/>
                                          </p:val>
                                        </p:tav>
                                        <p:tav tm="100000">
                                          <p:val>
                                            <p:strVal val="#ppt_h"/>
                                          </p:val>
                                        </p:tav>
                                      </p:tavLst>
                                    </p:anim>
                                    <p:animEffect transition="in" filter="fade">
                                      <p:cBhvr>
                                        <p:cTn id="13" dur="500"/>
                                        <p:tgtEl>
                                          <p:spTgt spid="104"/>
                                        </p:tgtEl>
                                      </p:cBhvr>
                                    </p:animEffect>
                                  </p:childTnLst>
                                </p:cTn>
                              </p:par>
                            </p:childTnLst>
                          </p:cTn>
                        </p:par>
                        <p:par>
                          <p:cTn id="14" fill="hold">
                            <p:stCondLst>
                              <p:cond delay="750"/>
                            </p:stCondLst>
                            <p:childTnLst>
                              <p:par>
                                <p:cTn id="15" presetID="2" presetClass="entr" presetSubtype="4" fill="hold" nodeType="afterEffect">
                                  <p:stCondLst>
                                    <p:cond delay="0"/>
                                  </p:stCondLst>
                                  <p:childTnLst>
                                    <p:set>
                                      <p:cBhvr>
                                        <p:cTn id="16" dur="1" fill="hold">
                                          <p:stCondLst>
                                            <p:cond delay="0"/>
                                          </p:stCondLst>
                                        </p:cTn>
                                        <p:tgtEl>
                                          <p:spTgt spid="103"/>
                                        </p:tgtEl>
                                        <p:attrNameLst>
                                          <p:attrName>style.visibility</p:attrName>
                                        </p:attrNameLst>
                                      </p:cBhvr>
                                      <p:to>
                                        <p:strVal val="visible"/>
                                      </p:to>
                                    </p:set>
                                    <p:anim calcmode="lin" valueType="num">
                                      <p:cBhvr additive="base">
                                        <p:cTn id="17" dur="500" fill="hold"/>
                                        <p:tgtEl>
                                          <p:spTgt spid="103"/>
                                        </p:tgtEl>
                                        <p:attrNameLst>
                                          <p:attrName>ppt_x</p:attrName>
                                        </p:attrNameLst>
                                      </p:cBhvr>
                                      <p:tavLst>
                                        <p:tav tm="0">
                                          <p:val>
                                            <p:strVal val="#ppt_x"/>
                                          </p:val>
                                        </p:tav>
                                        <p:tav tm="100000">
                                          <p:val>
                                            <p:strVal val="#ppt_x"/>
                                          </p:val>
                                        </p:tav>
                                      </p:tavLst>
                                    </p:anim>
                                    <p:anim calcmode="lin" valueType="num">
                                      <p:cBhvr additive="base">
                                        <p:cTn id="18" dur="500" fill="hold"/>
                                        <p:tgtEl>
                                          <p:spTgt spid="103"/>
                                        </p:tgtEl>
                                        <p:attrNameLst>
                                          <p:attrName>ppt_y</p:attrName>
                                        </p:attrNameLst>
                                      </p:cBhvr>
                                      <p:tavLst>
                                        <p:tav tm="0">
                                          <p:val>
                                            <p:strVal val="1+#ppt_h/2"/>
                                          </p:val>
                                        </p:tav>
                                        <p:tav tm="100000">
                                          <p:val>
                                            <p:strVal val="#ppt_y"/>
                                          </p:val>
                                        </p:tav>
                                      </p:tavLst>
                                    </p:anim>
                                  </p:childTnLst>
                                </p:cTn>
                              </p:par>
                            </p:childTnLst>
                          </p:cTn>
                        </p:par>
                        <p:par>
                          <p:cTn id="19" fill="hold">
                            <p:stCondLst>
                              <p:cond delay="1250"/>
                            </p:stCondLst>
                            <p:childTnLst>
                              <p:par>
                                <p:cTn id="20" presetID="53" presetClass="entr" presetSubtype="16" fill="hold" grpId="0" nodeType="afterEffect">
                                  <p:stCondLst>
                                    <p:cond delay="0"/>
                                  </p:stCondLst>
                                  <p:childTnLst>
                                    <p:set>
                                      <p:cBhvr>
                                        <p:cTn id="21" dur="1" fill="hold">
                                          <p:stCondLst>
                                            <p:cond delay="0"/>
                                          </p:stCondLst>
                                        </p:cTn>
                                        <p:tgtEl>
                                          <p:spTgt spid="108"/>
                                        </p:tgtEl>
                                        <p:attrNameLst>
                                          <p:attrName>style.visibility</p:attrName>
                                        </p:attrNameLst>
                                      </p:cBhvr>
                                      <p:to>
                                        <p:strVal val="visible"/>
                                      </p:to>
                                    </p:set>
                                    <p:anim calcmode="lin" valueType="num">
                                      <p:cBhvr>
                                        <p:cTn id="22" dur="500" fill="hold"/>
                                        <p:tgtEl>
                                          <p:spTgt spid="108"/>
                                        </p:tgtEl>
                                        <p:attrNameLst>
                                          <p:attrName>ppt_w</p:attrName>
                                        </p:attrNameLst>
                                      </p:cBhvr>
                                      <p:tavLst>
                                        <p:tav tm="0">
                                          <p:val>
                                            <p:fltVal val="0"/>
                                          </p:val>
                                        </p:tav>
                                        <p:tav tm="100000">
                                          <p:val>
                                            <p:strVal val="#ppt_w"/>
                                          </p:val>
                                        </p:tav>
                                      </p:tavLst>
                                    </p:anim>
                                    <p:anim calcmode="lin" valueType="num">
                                      <p:cBhvr>
                                        <p:cTn id="23" dur="500" fill="hold"/>
                                        <p:tgtEl>
                                          <p:spTgt spid="108"/>
                                        </p:tgtEl>
                                        <p:attrNameLst>
                                          <p:attrName>ppt_h</p:attrName>
                                        </p:attrNameLst>
                                      </p:cBhvr>
                                      <p:tavLst>
                                        <p:tav tm="0">
                                          <p:val>
                                            <p:fltVal val="0"/>
                                          </p:val>
                                        </p:tav>
                                        <p:tav tm="100000">
                                          <p:val>
                                            <p:strVal val="#ppt_h"/>
                                          </p:val>
                                        </p:tav>
                                      </p:tavLst>
                                    </p:anim>
                                    <p:animEffect transition="in" filter="fade">
                                      <p:cBhvr>
                                        <p:cTn id="24" dur="500"/>
                                        <p:tgtEl>
                                          <p:spTgt spid="108"/>
                                        </p:tgtEl>
                                      </p:cBhvr>
                                    </p:animEffect>
                                  </p:childTnLst>
                                </p:cTn>
                              </p:par>
                            </p:childTnLst>
                          </p:cTn>
                        </p:par>
                        <p:par>
                          <p:cTn id="25" fill="hold">
                            <p:stCondLst>
                              <p:cond delay="1750"/>
                            </p:stCondLst>
                            <p:childTnLst>
                              <p:par>
                                <p:cTn id="26" presetID="42" presetClass="entr" presetSubtype="0" fill="hold" grpId="0" nodeType="afterEffect">
                                  <p:stCondLst>
                                    <p:cond delay="0"/>
                                  </p:stCondLst>
                                  <p:iterate type="lt">
                                    <p:tmPct val="10000"/>
                                  </p:iterate>
                                  <p:childTnLst>
                                    <p:set>
                                      <p:cBhvr>
                                        <p:cTn id="27" dur="1" fill="hold">
                                          <p:stCondLst>
                                            <p:cond delay="0"/>
                                          </p:stCondLst>
                                        </p:cTn>
                                        <p:tgtEl>
                                          <p:spTgt spid="106"/>
                                        </p:tgtEl>
                                        <p:attrNameLst>
                                          <p:attrName>style.visibility</p:attrName>
                                        </p:attrNameLst>
                                      </p:cBhvr>
                                      <p:to>
                                        <p:strVal val="visible"/>
                                      </p:to>
                                    </p:set>
                                    <p:animEffect transition="in" filter="fade">
                                      <p:cBhvr>
                                        <p:cTn id="28" dur="500"/>
                                        <p:tgtEl>
                                          <p:spTgt spid="106"/>
                                        </p:tgtEl>
                                      </p:cBhvr>
                                    </p:animEffect>
                                    <p:anim calcmode="lin" valueType="num">
                                      <p:cBhvr>
                                        <p:cTn id="29" dur="500" fill="hold"/>
                                        <p:tgtEl>
                                          <p:spTgt spid="106"/>
                                        </p:tgtEl>
                                        <p:attrNameLst>
                                          <p:attrName>ppt_x</p:attrName>
                                        </p:attrNameLst>
                                      </p:cBhvr>
                                      <p:tavLst>
                                        <p:tav tm="0">
                                          <p:val>
                                            <p:strVal val="#ppt_x"/>
                                          </p:val>
                                        </p:tav>
                                        <p:tav tm="100000">
                                          <p:val>
                                            <p:strVal val="#ppt_x"/>
                                          </p:val>
                                        </p:tav>
                                      </p:tavLst>
                                    </p:anim>
                                    <p:anim calcmode="lin" valueType="num">
                                      <p:cBhvr>
                                        <p:cTn id="30" dur="500" fill="hold"/>
                                        <p:tgtEl>
                                          <p:spTgt spid="106"/>
                                        </p:tgtEl>
                                        <p:attrNameLst>
                                          <p:attrName>ppt_y</p:attrName>
                                        </p:attrNameLst>
                                      </p:cBhvr>
                                      <p:tavLst>
                                        <p:tav tm="0">
                                          <p:val>
                                            <p:strVal val="#ppt_y+.1"/>
                                          </p:val>
                                        </p:tav>
                                        <p:tav tm="100000">
                                          <p:val>
                                            <p:strVal val="#ppt_y"/>
                                          </p:val>
                                        </p:tav>
                                      </p:tavLst>
                                    </p:anim>
                                  </p:childTnLst>
                                </p:cTn>
                              </p:par>
                              <p:par>
                                <p:cTn id="31" presetID="47" presetClass="entr" presetSubtype="0" fill="hold" grpId="0" nodeType="withEffect">
                                  <p:stCondLst>
                                    <p:cond delay="0"/>
                                  </p:stCondLst>
                                  <p:iterate type="lt">
                                    <p:tmPct val="10000"/>
                                  </p:iterate>
                                  <p:childTnLst>
                                    <p:set>
                                      <p:cBhvr>
                                        <p:cTn id="32" dur="1" fill="hold">
                                          <p:stCondLst>
                                            <p:cond delay="0"/>
                                          </p:stCondLst>
                                        </p:cTn>
                                        <p:tgtEl>
                                          <p:spTgt spid="107"/>
                                        </p:tgtEl>
                                        <p:attrNameLst>
                                          <p:attrName>style.visibility</p:attrName>
                                        </p:attrNameLst>
                                      </p:cBhvr>
                                      <p:to>
                                        <p:strVal val="visible"/>
                                      </p:to>
                                    </p:set>
                                    <p:animEffect transition="in" filter="fade">
                                      <p:cBhvr>
                                        <p:cTn id="33" dur="500"/>
                                        <p:tgtEl>
                                          <p:spTgt spid="107"/>
                                        </p:tgtEl>
                                      </p:cBhvr>
                                    </p:animEffect>
                                    <p:anim calcmode="lin" valueType="num">
                                      <p:cBhvr>
                                        <p:cTn id="34" dur="500" fill="hold"/>
                                        <p:tgtEl>
                                          <p:spTgt spid="107"/>
                                        </p:tgtEl>
                                        <p:attrNameLst>
                                          <p:attrName>ppt_x</p:attrName>
                                        </p:attrNameLst>
                                      </p:cBhvr>
                                      <p:tavLst>
                                        <p:tav tm="0">
                                          <p:val>
                                            <p:strVal val="#ppt_x"/>
                                          </p:val>
                                        </p:tav>
                                        <p:tav tm="100000">
                                          <p:val>
                                            <p:strVal val="#ppt_x"/>
                                          </p:val>
                                        </p:tav>
                                      </p:tavLst>
                                    </p:anim>
                                    <p:anim calcmode="lin" valueType="num">
                                      <p:cBhvr>
                                        <p:cTn id="35" dur="500" fill="hold"/>
                                        <p:tgtEl>
                                          <p:spTgt spid="10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07" grpId="0"/>
      <p:bldP spid="10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022">
            <a:extLst>
              <a:ext uri="{FF2B5EF4-FFF2-40B4-BE49-F238E27FC236}">
                <a16:creationId xmlns:a16="http://schemas.microsoft.com/office/drawing/2014/main" id="{57030EB9-A0CC-4268-9CDE-3D8E9B3A4301}"/>
              </a:ext>
            </a:extLst>
          </p:cNvPr>
          <p:cNvSpPr txBox="1">
            <a:spLocks/>
          </p:cNvSpPr>
          <p:nvPr/>
        </p:nvSpPr>
        <p:spPr>
          <a:xfrm>
            <a:off x="1486972" y="384556"/>
            <a:ext cx="5194656" cy="49575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defTabSz="609570">
              <a:defRPr sz="2667">
                <a:solidFill>
                  <a:srgbClr val="3A5063"/>
                </a:solidFill>
                <a:uFill>
                  <a:solidFill>
                    <a:srgbClr val="3A5063"/>
                  </a:solidFill>
                </a:uFill>
                <a:latin typeface="+mn-ea"/>
                <a:ea typeface="+mn-ea"/>
                <a:cs typeface="+mn-cs"/>
                <a:sym typeface="Bebas Neue"/>
              </a:defRPr>
            </a:lvl1pPr>
            <a:lvl2pPr defTabSz="609570">
              <a:defRPr sz="2667">
                <a:solidFill>
                  <a:srgbClr val="3A5063"/>
                </a:solidFill>
                <a:uFill>
                  <a:solidFill>
                    <a:srgbClr val="3A5063"/>
                  </a:solidFill>
                </a:uFill>
                <a:latin typeface="+mn-lt"/>
                <a:ea typeface="+mn-ea"/>
                <a:cs typeface="+mn-cs"/>
                <a:sym typeface="Bebas Neue"/>
              </a:defRPr>
            </a:lvl2pPr>
            <a:lvl3pPr defTabSz="609570">
              <a:defRPr sz="2667">
                <a:solidFill>
                  <a:srgbClr val="3A5063"/>
                </a:solidFill>
                <a:uFill>
                  <a:solidFill>
                    <a:srgbClr val="3A5063"/>
                  </a:solidFill>
                </a:uFill>
                <a:latin typeface="+mn-lt"/>
                <a:ea typeface="+mn-ea"/>
                <a:cs typeface="+mn-cs"/>
                <a:sym typeface="Bebas Neue"/>
              </a:defRPr>
            </a:lvl3pPr>
            <a:lvl4pPr defTabSz="609570">
              <a:defRPr sz="2667">
                <a:solidFill>
                  <a:srgbClr val="3A5063"/>
                </a:solidFill>
                <a:uFill>
                  <a:solidFill>
                    <a:srgbClr val="3A5063"/>
                  </a:solidFill>
                </a:uFill>
                <a:latin typeface="+mn-lt"/>
                <a:ea typeface="+mn-ea"/>
                <a:cs typeface="+mn-cs"/>
                <a:sym typeface="Bebas Neue"/>
              </a:defRPr>
            </a:lvl4pPr>
            <a:lvl5pPr defTabSz="609570">
              <a:defRPr sz="2667">
                <a:solidFill>
                  <a:srgbClr val="3A5063"/>
                </a:solidFill>
                <a:uFill>
                  <a:solidFill>
                    <a:srgbClr val="3A5063"/>
                  </a:solidFill>
                </a:uFill>
                <a:latin typeface="+mn-lt"/>
                <a:ea typeface="+mn-ea"/>
                <a:cs typeface="+mn-cs"/>
                <a:sym typeface="Bebas Neue"/>
              </a:defRPr>
            </a:lvl5pPr>
            <a:lvl6pPr defTabSz="609570">
              <a:defRPr sz="2667">
                <a:solidFill>
                  <a:srgbClr val="3A5063"/>
                </a:solidFill>
                <a:uFill>
                  <a:solidFill>
                    <a:srgbClr val="3A5063"/>
                  </a:solidFill>
                </a:uFill>
                <a:latin typeface="+mn-lt"/>
                <a:ea typeface="+mn-ea"/>
                <a:cs typeface="+mn-cs"/>
                <a:sym typeface="Bebas Neue"/>
              </a:defRPr>
            </a:lvl6pPr>
            <a:lvl7pPr defTabSz="609570">
              <a:defRPr sz="2667">
                <a:solidFill>
                  <a:srgbClr val="3A5063"/>
                </a:solidFill>
                <a:uFill>
                  <a:solidFill>
                    <a:srgbClr val="3A5063"/>
                  </a:solidFill>
                </a:uFill>
                <a:latin typeface="+mn-lt"/>
                <a:ea typeface="+mn-ea"/>
                <a:cs typeface="+mn-cs"/>
                <a:sym typeface="Bebas Neue"/>
              </a:defRPr>
            </a:lvl7pPr>
            <a:lvl8pPr defTabSz="609570">
              <a:defRPr sz="2667">
                <a:solidFill>
                  <a:srgbClr val="3A5063"/>
                </a:solidFill>
                <a:uFill>
                  <a:solidFill>
                    <a:srgbClr val="3A5063"/>
                  </a:solidFill>
                </a:uFill>
                <a:latin typeface="+mn-lt"/>
                <a:ea typeface="+mn-ea"/>
                <a:cs typeface="+mn-cs"/>
                <a:sym typeface="Bebas Neue"/>
              </a:defRPr>
            </a:lvl8pPr>
            <a:lvl9pPr defTabSz="609570">
              <a:defRPr sz="2667">
                <a:solidFill>
                  <a:srgbClr val="3A5063"/>
                </a:solidFill>
                <a:uFill>
                  <a:solidFill>
                    <a:srgbClr val="3A5063"/>
                  </a:solidFill>
                </a:uFill>
                <a:latin typeface="+mn-lt"/>
                <a:ea typeface="+mn-ea"/>
                <a:cs typeface="+mn-cs"/>
                <a:sym typeface="Bebas Neue"/>
              </a:defRPr>
            </a:lvl9pPr>
          </a:lstStyle>
          <a:p>
            <a:pPr lvl="0">
              <a:defRPr sz="1800">
                <a:solidFill>
                  <a:srgbClr val="000000"/>
                </a:solidFill>
                <a:uFillTx/>
              </a:defRPr>
            </a:pPr>
            <a:r>
              <a:rPr lang="zh-CN" altLang="en-US" sz="4000" kern="0" dirty="0">
                <a:solidFill>
                  <a:schemeClr val="bg1"/>
                </a:solidFill>
                <a:uFillTx/>
                <a:latin typeface="+mj-ea"/>
                <a:ea typeface="+mj-ea"/>
                <a:cs typeface="+mn-ea"/>
                <a:sym typeface="+mn-lt"/>
              </a:rPr>
              <a:t>用户端桌面应用程序</a:t>
            </a:r>
            <a:endParaRPr kumimoji="0" lang="zh-CN" altLang="en-US" sz="4000" i="0" u="none" strike="noStrike" kern="0" cap="none" spc="0" normalizeH="0" baseline="0" noProof="0" dirty="0">
              <a:ln>
                <a:noFill/>
              </a:ln>
              <a:solidFill>
                <a:schemeClr val="bg1"/>
              </a:solidFill>
              <a:effectLst/>
              <a:uLnTx/>
              <a:uFillTx/>
              <a:latin typeface="+mj-ea"/>
              <a:ea typeface="+mj-ea"/>
              <a:cs typeface="+mn-ea"/>
              <a:sym typeface="+mn-lt"/>
            </a:endParaRPr>
          </a:p>
        </p:txBody>
      </p:sp>
      <p:grpSp>
        <p:nvGrpSpPr>
          <p:cNvPr id="3" name="Group 4">
            <a:extLst>
              <a:ext uri="{FF2B5EF4-FFF2-40B4-BE49-F238E27FC236}">
                <a16:creationId xmlns:a16="http://schemas.microsoft.com/office/drawing/2014/main" id="{9D31EAAA-3898-46B3-BE7F-317050784253}"/>
              </a:ext>
            </a:extLst>
          </p:cNvPr>
          <p:cNvGrpSpPr>
            <a:grpSpLocks noChangeAspect="1"/>
          </p:cNvGrpSpPr>
          <p:nvPr/>
        </p:nvGrpSpPr>
        <p:grpSpPr bwMode="auto">
          <a:xfrm>
            <a:off x="289775" y="193045"/>
            <a:ext cx="993824" cy="993824"/>
            <a:chOff x="2848" y="1168"/>
            <a:chExt cx="1984" cy="1984"/>
          </a:xfrm>
        </p:grpSpPr>
        <p:sp>
          <p:nvSpPr>
            <p:cNvPr id="4" name="AutoShape 3">
              <a:extLst>
                <a:ext uri="{FF2B5EF4-FFF2-40B4-BE49-F238E27FC236}">
                  <a16:creationId xmlns:a16="http://schemas.microsoft.com/office/drawing/2014/main" id="{FEDE96AF-2DC3-4072-9F47-67BC44AC7CF2}"/>
                </a:ext>
              </a:extLst>
            </p:cNvPr>
            <p:cNvSpPr>
              <a:spLocks noChangeAspect="1" noChangeArrowheads="1" noTextEdit="1"/>
            </p:cNvSpPr>
            <p:nvPr/>
          </p:nvSpPr>
          <p:spPr bwMode="auto">
            <a:xfrm>
              <a:off x="2848" y="1168"/>
              <a:ext cx="1984" cy="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5" name="Oval 5">
              <a:extLst>
                <a:ext uri="{FF2B5EF4-FFF2-40B4-BE49-F238E27FC236}">
                  <a16:creationId xmlns:a16="http://schemas.microsoft.com/office/drawing/2014/main" id="{E63554EE-A883-447E-89F1-B6624CF9BFDE}"/>
                </a:ext>
              </a:extLst>
            </p:cNvPr>
            <p:cNvSpPr>
              <a:spLocks noChangeArrowheads="1"/>
            </p:cNvSpPr>
            <p:nvPr/>
          </p:nvSpPr>
          <p:spPr bwMode="auto">
            <a:xfrm>
              <a:off x="2846" y="1166"/>
              <a:ext cx="1984" cy="1986"/>
            </a:xfrm>
            <a:prstGeom prst="ellipse">
              <a:avLst/>
            </a:prstGeom>
            <a:solidFill>
              <a:srgbClr val="FAC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6" name="Freeform 6">
              <a:extLst>
                <a:ext uri="{FF2B5EF4-FFF2-40B4-BE49-F238E27FC236}">
                  <a16:creationId xmlns:a16="http://schemas.microsoft.com/office/drawing/2014/main" id="{55C32156-2963-4A99-9FA4-37D2E1FC577E}"/>
                </a:ext>
              </a:extLst>
            </p:cNvPr>
            <p:cNvSpPr>
              <a:spLocks/>
            </p:cNvSpPr>
            <p:nvPr/>
          </p:nvSpPr>
          <p:spPr bwMode="auto">
            <a:xfrm>
              <a:off x="3061" y="1720"/>
              <a:ext cx="1769" cy="1432"/>
            </a:xfrm>
            <a:custGeom>
              <a:avLst/>
              <a:gdLst>
                <a:gd name="T0" fmla="*/ 745 w 746"/>
                <a:gd name="T1" fmla="*/ 154 h 604"/>
                <a:gd name="T2" fmla="*/ 591 w 746"/>
                <a:gd name="T3" fmla="*/ 0 h 604"/>
                <a:gd name="T4" fmla="*/ 76 w 746"/>
                <a:gd name="T5" fmla="*/ 317 h 604"/>
                <a:gd name="T6" fmla="*/ 76 w 746"/>
                <a:gd name="T7" fmla="*/ 364 h 604"/>
                <a:gd name="T8" fmla="*/ 3 w 746"/>
                <a:gd name="T9" fmla="*/ 364 h 604"/>
                <a:gd name="T10" fmla="*/ 0 w 746"/>
                <a:gd name="T11" fmla="*/ 365 h 604"/>
                <a:gd name="T12" fmla="*/ 234 w 746"/>
                <a:gd name="T13" fmla="*/ 592 h 604"/>
                <a:gd name="T14" fmla="*/ 327 w 746"/>
                <a:gd name="T15" fmla="*/ 604 h 604"/>
                <a:gd name="T16" fmla="*/ 746 w 746"/>
                <a:gd name="T17" fmla="*/ 185 h 604"/>
                <a:gd name="T18" fmla="*/ 745 w 746"/>
                <a:gd name="T19" fmla="*/ 15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6" h="604">
                  <a:moveTo>
                    <a:pt x="745" y="154"/>
                  </a:moveTo>
                  <a:cubicBezTo>
                    <a:pt x="591" y="0"/>
                    <a:pt x="591" y="0"/>
                    <a:pt x="591" y="0"/>
                  </a:cubicBezTo>
                  <a:cubicBezTo>
                    <a:pt x="76" y="317"/>
                    <a:pt x="76" y="317"/>
                    <a:pt x="76" y="317"/>
                  </a:cubicBezTo>
                  <a:cubicBezTo>
                    <a:pt x="76" y="364"/>
                    <a:pt x="76" y="364"/>
                    <a:pt x="76" y="364"/>
                  </a:cubicBezTo>
                  <a:cubicBezTo>
                    <a:pt x="3" y="364"/>
                    <a:pt x="3" y="364"/>
                    <a:pt x="3" y="364"/>
                  </a:cubicBezTo>
                  <a:cubicBezTo>
                    <a:pt x="0" y="365"/>
                    <a:pt x="0" y="365"/>
                    <a:pt x="0" y="365"/>
                  </a:cubicBezTo>
                  <a:cubicBezTo>
                    <a:pt x="234" y="592"/>
                    <a:pt x="234" y="592"/>
                    <a:pt x="234" y="592"/>
                  </a:cubicBezTo>
                  <a:cubicBezTo>
                    <a:pt x="265" y="601"/>
                    <a:pt x="279" y="604"/>
                    <a:pt x="327" y="604"/>
                  </a:cubicBezTo>
                  <a:cubicBezTo>
                    <a:pt x="559" y="604"/>
                    <a:pt x="746" y="417"/>
                    <a:pt x="746" y="185"/>
                  </a:cubicBezTo>
                  <a:cubicBezTo>
                    <a:pt x="746" y="175"/>
                    <a:pt x="746" y="165"/>
                    <a:pt x="745" y="154"/>
                  </a:cubicBezTo>
                </a:path>
              </a:pathLst>
            </a:custGeom>
            <a:solidFill>
              <a:srgbClr val="EFBF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7" name="Rectangle 7">
              <a:extLst>
                <a:ext uri="{FF2B5EF4-FFF2-40B4-BE49-F238E27FC236}">
                  <a16:creationId xmlns:a16="http://schemas.microsoft.com/office/drawing/2014/main" id="{CE03F3C9-AE97-4A06-B093-675E923FD3B1}"/>
                </a:ext>
              </a:extLst>
            </p:cNvPr>
            <p:cNvSpPr>
              <a:spLocks noChangeArrowheads="1"/>
            </p:cNvSpPr>
            <p:nvPr/>
          </p:nvSpPr>
          <p:spPr bwMode="auto">
            <a:xfrm>
              <a:off x="3232" y="1749"/>
              <a:ext cx="1204" cy="777"/>
            </a:xfrm>
            <a:prstGeom prst="rect">
              <a:avLst/>
            </a:prstGeom>
            <a:solidFill>
              <a:srgbClr val="00AD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8" name="Rectangle 8">
              <a:extLst>
                <a:ext uri="{FF2B5EF4-FFF2-40B4-BE49-F238E27FC236}">
                  <a16:creationId xmlns:a16="http://schemas.microsoft.com/office/drawing/2014/main" id="{1249F804-D0DF-497E-9E6E-A637D59B14C1}"/>
                </a:ext>
              </a:extLst>
            </p:cNvPr>
            <p:cNvSpPr>
              <a:spLocks noChangeArrowheads="1"/>
            </p:cNvSpPr>
            <p:nvPr/>
          </p:nvSpPr>
          <p:spPr bwMode="auto">
            <a:xfrm>
              <a:off x="3232" y="1749"/>
              <a:ext cx="1204" cy="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9" name="Freeform 9">
              <a:extLst>
                <a:ext uri="{FF2B5EF4-FFF2-40B4-BE49-F238E27FC236}">
                  <a16:creationId xmlns:a16="http://schemas.microsoft.com/office/drawing/2014/main" id="{61C2CF47-66B1-4D3E-A564-1FE86C75A03C}"/>
                </a:ext>
              </a:extLst>
            </p:cNvPr>
            <p:cNvSpPr>
              <a:spLocks/>
            </p:cNvSpPr>
            <p:nvPr/>
          </p:nvSpPr>
          <p:spPr bwMode="auto">
            <a:xfrm>
              <a:off x="3708" y="2526"/>
              <a:ext cx="264" cy="14"/>
            </a:xfrm>
            <a:custGeom>
              <a:avLst/>
              <a:gdLst>
                <a:gd name="T0" fmla="*/ 264 w 264"/>
                <a:gd name="T1" fmla="*/ 0 h 14"/>
                <a:gd name="T2" fmla="*/ 0 w 264"/>
                <a:gd name="T3" fmla="*/ 0 h 14"/>
                <a:gd name="T4" fmla="*/ 15 w 264"/>
                <a:gd name="T5" fmla="*/ 14 h 14"/>
                <a:gd name="T6" fmla="*/ 264 w 264"/>
                <a:gd name="T7" fmla="*/ 12 h 14"/>
                <a:gd name="T8" fmla="*/ 264 w 264"/>
                <a:gd name="T9" fmla="*/ 0 h 14"/>
              </a:gdLst>
              <a:ahLst/>
              <a:cxnLst>
                <a:cxn ang="0">
                  <a:pos x="T0" y="T1"/>
                </a:cxn>
                <a:cxn ang="0">
                  <a:pos x="T2" y="T3"/>
                </a:cxn>
                <a:cxn ang="0">
                  <a:pos x="T4" y="T5"/>
                </a:cxn>
                <a:cxn ang="0">
                  <a:pos x="T6" y="T7"/>
                </a:cxn>
                <a:cxn ang="0">
                  <a:pos x="T8" y="T9"/>
                </a:cxn>
              </a:cxnLst>
              <a:rect l="0" t="0" r="r" b="b"/>
              <a:pathLst>
                <a:path w="264" h="14">
                  <a:moveTo>
                    <a:pt x="264" y="0"/>
                  </a:moveTo>
                  <a:lnTo>
                    <a:pt x="0" y="0"/>
                  </a:lnTo>
                  <a:lnTo>
                    <a:pt x="15" y="14"/>
                  </a:lnTo>
                  <a:lnTo>
                    <a:pt x="264" y="12"/>
                  </a:lnTo>
                  <a:lnTo>
                    <a:pt x="264" y="0"/>
                  </a:lnTo>
                  <a:close/>
                </a:path>
              </a:pathLst>
            </a:custGeom>
            <a:solidFill>
              <a:srgbClr val="77A0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0" name="Freeform 10">
              <a:extLst>
                <a:ext uri="{FF2B5EF4-FFF2-40B4-BE49-F238E27FC236}">
                  <a16:creationId xmlns:a16="http://schemas.microsoft.com/office/drawing/2014/main" id="{F6E7B387-04AA-41F2-A080-C13D63EA7418}"/>
                </a:ext>
              </a:extLst>
            </p:cNvPr>
            <p:cNvSpPr>
              <a:spLocks/>
            </p:cNvSpPr>
            <p:nvPr/>
          </p:nvSpPr>
          <p:spPr bwMode="auto">
            <a:xfrm>
              <a:off x="3708" y="2526"/>
              <a:ext cx="264" cy="14"/>
            </a:xfrm>
            <a:custGeom>
              <a:avLst/>
              <a:gdLst>
                <a:gd name="T0" fmla="*/ 264 w 264"/>
                <a:gd name="T1" fmla="*/ 0 h 14"/>
                <a:gd name="T2" fmla="*/ 0 w 264"/>
                <a:gd name="T3" fmla="*/ 0 h 14"/>
                <a:gd name="T4" fmla="*/ 15 w 264"/>
                <a:gd name="T5" fmla="*/ 14 h 14"/>
                <a:gd name="T6" fmla="*/ 264 w 264"/>
                <a:gd name="T7" fmla="*/ 12 h 14"/>
                <a:gd name="T8" fmla="*/ 264 w 264"/>
                <a:gd name="T9" fmla="*/ 0 h 14"/>
              </a:gdLst>
              <a:ahLst/>
              <a:cxnLst>
                <a:cxn ang="0">
                  <a:pos x="T0" y="T1"/>
                </a:cxn>
                <a:cxn ang="0">
                  <a:pos x="T2" y="T3"/>
                </a:cxn>
                <a:cxn ang="0">
                  <a:pos x="T4" y="T5"/>
                </a:cxn>
                <a:cxn ang="0">
                  <a:pos x="T6" y="T7"/>
                </a:cxn>
                <a:cxn ang="0">
                  <a:pos x="T8" y="T9"/>
                </a:cxn>
              </a:cxnLst>
              <a:rect l="0" t="0" r="r" b="b"/>
              <a:pathLst>
                <a:path w="264" h="14">
                  <a:moveTo>
                    <a:pt x="264" y="0"/>
                  </a:moveTo>
                  <a:lnTo>
                    <a:pt x="0" y="0"/>
                  </a:lnTo>
                  <a:lnTo>
                    <a:pt x="15" y="14"/>
                  </a:lnTo>
                  <a:lnTo>
                    <a:pt x="264" y="12"/>
                  </a:lnTo>
                  <a:lnTo>
                    <a:pt x="2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1" name="Freeform 11">
              <a:extLst>
                <a:ext uri="{FF2B5EF4-FFF2-40B4-BE49-F238E27FC236}">
                  <a16:creationId xmlns:a16="http://schemas.microsoft.com/office/drawing/2014/main" id="{CEDCD15C-B939-4B33-A18E-681535A04087}"/>
                </a:ext>
              </a:extLst>
            </p:cNvPr>
            <p:cNvSpPr>
              <a:spLocks/>
            </p:cNvSpPr>
            <p:nvPr/>
          </p:nvSpPr>
          <p:spPr bwMode="auto">
            <a:xfrm>
              <a:off x="3516" y="1931"/>
              <a:ext cx="911" cy="595"/>
            </a:xfrm>
            <a:custGeom>
              <a:avLst/>
              <a:gdLst>
                <a:gd name="T0" fmla="*/ 645 w 911"/>
                <a:gd name="T1" fmla="*/ 0 h 595"/>
                <a:gd name="T2" fmla="*/ 605 w 911"/>
                <a:gd name="T3" fmla="*/ 183 h 595"/>
                <a:gd name="T4" fmla="*/ 512 w 911"/>
                <a:gd name="T5" fmla="*/ 88 h 595"/>
                <a:gd name="T6" fmla="*/ 465 w 911"/>
                <a:gd name="T7" fmla="*/ 273 h 595"/>
                <a:gd name="T8" fmla="*/ 375 w 911"/>
                <a:gd name="T9" fmla="*/ 180 h 595"/>
                <a:gd name="T10" fmla="*/ 323 w 911"/>
                <a:gd name="T11" fmla="*/ 225 h 595"/>
                <a:gd name="T12" fmla="*/ 240 w 911"/>
                <a:gd name="T13" fmla="*/ 143 h 595"/>
                <a:gd name="T14" fmla="*/ 188 w 911"/>
                <a:gd name="T15" fmla="*/ 339 h 595"/>
                <a:gd name="T16" fmla="*/ 109 w 911"/>
                <a:gd name="T17" fmla="*/ 256 h 595"/>
                <a:gd name="T18" fmla="*/ 57 w 911"/>
                <a:gd name="T19" fmla="*/ 455 h 595"/>
                <a:gd name="T20" fmla="*/ 0 w 911"/>
                <a:gd name="T21" fmla="*/ 503 h 595"/>
                <a:gd name="T22" fmla="*/ 57 w 911"/>
                <a:gd name="T23" fmla="*/ 576 h 595"/>
                <a:gd name="T24" fmla="*/ 176 w 911"/>
                <a:gd name="T25" fmla="*/ 579 h 595"/>
                <a:gd name="T26" fmla="*/ 192 w 911"/>
                <a:gd name="T27" fmla="*/ 595 h 595"/>
                <a:gd name="T28" fmla="*/ 456 w 911"/>
                <a:gd name="T29" fmla="*/ 595 h 595"/>
                <a:gd name="T30" fmla="*/ 456 w 911"/>
                <a:gd name="T31" fmla="*/ 579 h 595"/>
                <a:gd name="T32" fmla="*/ 560 w 911"/>
                <a:gd name="T33" fmla="*/ 581 h 595"/>
                <a:gd name="T34" fmla="*/ 560 w 911"/>
                <a:gd name="T35" fmla="*/ 579 h 595"/>
                <a:gd name="T36" fmla="*/ 614 w 911"/>
                <a:gd name="T37" fmla="*/ 579 h 595"/>
                <a:gd name="T38" fmla="*/ 614 w 911"/>
                <a:gd name="T39" fmla="*/ 579 h 595"/>
                <a:gd name="T40" fmla="*/ 911 w 911"/>
                <a:gd name="T41" fmla="*/ 576 h 595"/>
                <a:gd name="T42" fmla="*/ 911 w 911"/>
                <a:gd name="T43" fmla="*/ 271 h 595"/>
                <a:gd name="T44" fmla="*/ 645 w 911"/>
                <a:gd name="T45"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1" h="595">
                  <a:moveTo>
                    <a:pt x="645" y="0"/>
                  </a:moveTo>
                  <a:lnTo>
                    <a:pt x="605" y="183"/>
                  </a:lnTo>
                  <a:lnTo>
                    <a:pt x="512" y="88"/>
                  </a:lnTo>
                  <a:lnTo>
                    <a:pt x="465" y="273"/>
                  </a:lnTo>
                  <a:lnTo>
                    <a:pt x="375" y="180"/>
                  </a:lnTo>
                  <a:lnTo>
                    <a:pt x="323" y="225"/>
                  </a:lnTo>
                  <a:lnTo>
                    <a:pt x="240" y="143"/>
                  </a:lnTo>
                  <a:lnTo>
                    <a:pt x="188" y="339"/>
                  </a:lnTo>
                  <a:lnTo>
                    <a:pt x="109" y="256"/>
                  </a:lnTo>
                  <a:lnTo>
                    <a:pt x="57" y="455"/>
                  </a:lnTo>
                  <a:lnTo>
                    <a:pt x="0" y="503"/>
                  </a:lnTo>
                  <a:lnTo>
                    <a:pt x="57" y="576"/>
                  </a:lnTo>
                  <a:lnTo>
                    <a:pt x="176" y="579"/>
                  </a:lnTo>
                  <a:lnTo>
                    <a:pt x="192" y="595"/>
                  </a:lnTo>
                  <a:lnTo>
                    <a:pt x="456" y="595"/>
                  </a:lnTo>
                  <a:lnTo>
                    <a:pt x="456" y="579"/>
                  </a:lnTo>
                  <a:lnTo>
                    <a:pt x="560" y="581"/>
                  </a:lnTo>
                  <a:lnTo>
                    <a:pt x="560" y="579"/>
                  </a:lnTo>
                  <a:lnTo>
                    <a:pt x="614" y="579"/>
                  </a:lnTo>
                  <a:lnTo>
                    <a:pt x="614" y="579"/>
                  </a:lnTo>
                  <a:lnTo>
                    <a:pt x="911" y="576"/>
                  </a:lnTo>
                  <a:lnTo>
                    <a:pt x="911" y="271"/>
                  </a:lnTo>
                  <a:lnTo>
                    <a:pt x="645" y="0"/>
                  </a:lnTo>
                  <a:close/>
                </a:path>
              </a:pathLst>
            </a:custGeom>
            <a:solidFill>
              <a:srgbClr val="0095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2" name="Freeform 12">
              <a:extLst>
                <a:ext uri="{FF2B5EF4-FFF2-40B4-BE49-F238E27FC236}">
                  <a16:creationId xmlns:a16="http://schemas.microsoft.com/office/drawing/2014/main" id="{8C8A062C-AEDF-4C84-9DE9-79838556D00B}"/>
                </a:ext>
              </a:extLst>
            </p:cNvPr>
            <p:cNvSpPr>
              <a:spLocks/>
            </p:cNvSpPr>
            <p:nvPr/>
          </p:nvSpPr>
          <p:spPr bwMode="auto">
            <a:xfrm>
              <a:off x="3516" y="1931"/>
              <a:ext cx="911" cy="595"/>
            </a:xfrm>
            <a:custGeom>
              <a:avLst/>
              <a:gdLst>
                <a:gd name="T0" fmla="*/ 645 w 911"/>
                <a:gd name="T1" fmla="*/ 0 h 595"/>
                <a:gd name="T2" fmla="*/ 605 w 911"/>
                <a:gd name="T3" fmla="*/ 183 h 595"/>
                <a:gd name="T4" fmla="*/ 512 w 911"/>
                <a:gd name="T5" fmla="*/ 88 h 595"/>
                <a:gd name="T6" fmla="*/ 465 w 911"/>
                <a:gd name="T7" fmla="*/ 273 h 595"/>
                <a:gd name="T8" fmla="*/ 375 w 911"/>
                <a:gd name="T9" fmla="*/ 180 h 595"/>
                <a:gd name="T10" fmla="*/ 323 w 911"/>
                <a:gd name="T11" fmla="*/ 225 h 595"/>
                <a:gd name="T12" fmla="*/ 240 w 911"/>
                <a:gd name="T13" fmla="*/ 143 h 595"/>
                <a:gd name="T14" fmla="*/ 188 w 911"/>
                <a:gd name="T15" fmla="*/ 339 h 595"/>
                <a:gd name="T16" fmla="*/ 109 w 911"/>
                <a:gd name="T17" fmla="*/ 256 h 595"/>
                <a:gd name="T18" fmla="*/ 57 w 911"/>
                <a:gd name="T19" fmla="*/ 455 h 595"/>
                <a:gd name="T20" fmla="*/ 0 w 911"/>
                <a:gd name="T21" fmla="*/ 503 h 595"/>
                <a:gd name="T22" fmla="*/ 57 w 911"/>
                <a:gd name="T23" fmla="*/ 576 h 595"/>
                <a:gd name="T24" fmla="*/ 176 w 911"/>
                <a:gd name="T25" fmla="*/ 579 h 595"/>
                <a:gd name="T26" fmla="*/ 192 w 911"/>
                <a:gd name="T27" fmla="*/ 595 h 595"/>
                <a:gd name="T28" fmla="*/ 456 w 911"/>
                <a:gd name="T29" fmla="*/ 595 h 595"/>
                <a:gd name="T30" fmla="*/ 456 w 911"/>
                <a:gd name="T31" fmla="*/ 579 h 595"/>
                <a:gd name="T32" fmla="*/ 560 w 911"/>
                <a:gd name="T33" fmla="*/ 581 h 595"/>
                <a:gd name="T34" fmla="*/ 560 w 911"/>
                <a:gd name="T35" fmla="*/ 579 h 595"/>
                <a:gd name="T36" fmla="*/ 614 w 911"/>
                <a:gd name="T37" fmla="*/ 579 h 595"/>
                <a:gd name="T38" fmla="*/ 614 w 911"/>
                <a:gd name="T39" fmla="*/ 579 h 595"/>
                <a:gd name="T40" fmla="*/ 911 w 911"/>
                <a:gd name="T41" fmla="*/ 576 h 595"/>
                <a:gd name="T42" fmla="*/ 911 w 911"/>
                <a:gd name="T43" fmla="*/ 271 h 595"/>
                <a:gd name="T44" fmla="*/ 645 w 911"/>
                <a:gd name="T45"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1" h="595">
                  <a:moveTo>
                    <a:pt x="645" y="0"/>
                  </a:moveTo>
                  <a:lnTo>
                    <a:pt x="605" y="183"/>
                  </a:lnTo>
                  <a:lnTo>
                    <a:pt x="512" y="88"/>
                  </a:lnTo>
                  <a:lnTo>
                    <a:pt x="465" y="273"/>
                  </a:lnTo>
                  <a:lnTo>
                    <a:pt x="375" y="180"/>
                  </a:lnTo>
                  <a:lnTo>
                    <a:pt x="323" y="225"/>
                  </a:lnTo>
                  <a:lnTo>
                    <a:pt x="240" y="143"/>
                  </a:lnTo>
                  <a:lnTo>
                    <a:pt x="188" y="339"/>
                  </a:lnTo>
                  <a:lnTo>
                    <a:pt x="109" y="256"/>
                  </a:lnTo>
                  <a:lnTo>
                    <a:pt x="57" y="455"/>
                  </a:lnTo>
                  <a:lnTo>
                    <a:pt x="0" y="503"/>
                  </a:lnTo>
                  <a:lnTo>
                    <a:pt x="57" y="576"/>
                  </a:lnTo>
                  <a:lnTo>
                    <a:pt x="176" y="579"/>
                  </a:lnTo>
                  <a:lnTo>
                    <a:pt x="192" y="595"/>
                  </a:lnTo>
                  <a:lnTo>
                    <a:pt x="456" y="595"/>
                  </a:lnTo>
                  <a:lnTo>
                    <a:pt x="456" y="579"/>
                  </a:lnTo>
                  <a:lnTo>
                    <a:pt x="560" y="581"/>
                  </a:lnTo>
                  <a:lnTo>
                    <a:pt x="560" y="579"/>
                  </a:lnTo>
                  <a:lnTo>
                    <a:pt x="614" y="579"/>
                  </a:lnTo>
                  <a:lnTo>
                    <a:pt x="614" y="579"/>
                  </a:lnTo>
                  <a:lnTo>
                    <a:pt x="911" y="576"/>
                  </a:lnTo>
                  <a:lnTo>
                    <a:pt x="911" y="271"/>
                  </a:lnTo>
                  <a:lnTo>
                    <a:pt x="6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3" name="Rectangle 13">
              <a:extLst>
                <a:ext uri="{FF2B5EF4-FFF2-40B4-BE49-F238E27FC236}">
                  <a16:creationId xmlns:a16="http://schemas.microsoft.com/office/drawing/2014/main" id="{9262857F-D4DD-438F-93F3-EA2D3B71A0AF}"/>
                </a:ext>
              </a:extLst>
            </p:cNvPr>
            <p:cNvSpPr>
              <a:spLocks noChangeArrowheads="1"/>
            </p:cNvSpPr>
            <p:nvPr/>
          </p:nvSpPr>
          <p:spPr bwMode="auto">
            <a:xfrm>
              <a:off x="3516" y="2185"/>
              <a:ext cx="105" cy="246"/>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4" name="Rectangle 14">
              <a:extLst>
                <a:ext uri="{FF2B5EF4-FFF2-40B4-BE49-F238E27FC236}">
                  <a16:creationId xmlns:a16="http://schemas.microsoft.com/office/drawing/2014/main" id="{B2675BFF-6700-4A7A-AC0A-27EDAE4008A0}"/>
                </a:ext>
              </a:extLst>
            </p:cNvPr>
            <p:cNvSpPr>
              <a:spLocks noChangeArrowheads="1"/>
            </p:cNvSpPr>
            <p:nvPr/>
          </p:nvSpPr>
          <p:spPr bwMode="auto">
            <a:xfrm>
              <a:off x="3659" y="2071"/>
              <a:ext cx="94" cy="360"/>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5" name="Rectangle 15">
              <a:extLst>
                <a:ext uri="{FF2B5EF4-FFF2-40B4-BE49-F238E27FC236}">
                  <a16:creationId xmlns:a16="http://schemas.microsoft.com/office/drawing/2014/main" id="{DCE573E4-A3B3-4382-ABCD-F4A2A9280362}"/>
                </a:ext>
              </a:extLst>
            </p:cNvPr>
            <p:cNvSpPr>
              <a:spLocks noChangeArrowheads="1"/>
            </p:cNvSpPr>
            <p:nvPr/>
          </p:nvSpPr>
          <p:spPr bwMode="auto">
            <a:xfrm>
              <a:off x="3782" y="2109"/>
              <a:ext cx="104" cy="322"/>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6" name="Rectangle 16">
              <a:extLst>
                <a:ext uri="{FF2B5EF4-FFF2-40B4-BE49-F238E27FC236}">
                  <a16:creationId xmlns:a16="http://schemas.microsoft.com/office/drawing/2014/main" id="{1ABD1A4D-0DF8-4E79-8AB0-ADF5BAE8C317}"/>
                </a:ext>
              </a:extLst>
            </p:cNvPr>
            <p:cNvSpPr>
              <a:spLocks noChangeArrowheads="1"/>
            </p:cNvSpPr>
            <p:nvPr/>
          </p:nvSpPr>
          <p:spPr bwMode="auto">
            <a:xfrm>
              <a:off x="3924" y="2014"/>
              <a:ext cx="114" cy="417"/>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7" name="Rectangle 17">
              <a:extLst>
                <a:ext uri="{FF2B5EF4-FFF2-40B4-BE49-F238E27FC236}">
                  <a16:creationId xmlns:a16="http://schemas.microsoft.com/office/drawing/2014/main" id="{A0AC2ED8-5973-45E2-85D3-C0288E932C12}"/>
                </a:ext>
              </a:extLst>
            </p:cNvPr>
            <p:cNvSpPr>
              <a:spLocks noChangeArrowheads="1"/>
            </p:cNvSpPr>
            <p:nvPr/>
          </p:nvSpPr>
          <p:spPr bwMode="auto">
            <a:xfrm>
              <a:off x="4057" y="1938"/>
              <a:ext cx="95" cy="493"/>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8" name="Freeform 18">
              <a:extLst>
                <a:ext uri="{FF2B5EF4-FFF2-40B4-BE49-F238E27FC236}">
                  <a16:creationId xmlns:a16="http://schemas.microsoft.com/office/drawing/2014/main" id="{6CD7F4CE-A735-45B6-A1F5-CFFF818301DD}"/>
                </a:ext>
              </a:extLst>
            </p:cNvPr>
            <p:cNvSpPr>
              <a:spLocks/>
            </p:cNvSpPr>
            <p:nvPr/>
          </p:nvSpPr>
          <p:spPr bwMode="auto">
            <a:xfrm>
              <a:off x="3049" y="2555"/>
              <a:ext cx="1574" cy="49"/>
            </a:xfrm>
            <a:custGeom>
              <a:avLst/>
              <a:gdLst>
                <a:gd name="T0" fmla="*/ 0 w 664"/>
                <a:gd name="T1" fmla="*/ 0 h 21"/>
                <a:gd name="T2" fmla="*/ 0 w 664"/>
                <a:gd name="T3" fmla="*/ 10 h 21"/>
                <a:gd name="T4" fmla="*/ 32 w 664"/>
                <a:gd name="T5" fmla="*/ 21 h 21"/>
                <a:gd name="T6" fmla="*/ 641 w 664"/>
                <a:gd name="T7" fmla="*/ 21 h 21"/>
                <a:gd name="T8" fmla="*/ 664 w 664"/>
                <a:gd name="T9" fmla="*/ 10 h 21"/>
                <a:gd name="T10" fmla="*/ 664 w 664"/>
                <a:gd name="T11" fmla="*/ 0 h 21"/>
                <a:gd name="T12" fmla="*/ 0 w 664"/>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664" h="21">
                  <a:moveTo>
                    <a:pt x="0" y="0"/>
                  </a:moveTo>
                  <a:cubicBezTo>
                    <a:pt x="0" y="10"/>
                    <a:pt x="0" y="10"/>
                    <a:pt x="0" y="10"/>
                  </a:cubicBezTo>
                  <a:cubicBezTo>
                    <a:pt x="0" y="10"/>
                    <a:pt x="10" y="21"/>
                    <a:pt x="32" y="21"/>
                  </a:cubicBezTo>
                  <a:cubicBezTo>
                    <a:pt x="54" y="21"/>
                    <a:pt x="641" y="21"/>
                    <a:pt x="641" y="21"/>
                  </a:cubicBezTo>
                  <a:cubicBezTo>
                    <a:pt x="641" y="21"/>
                    <a:pt x="657" y="15"/>
                    <a:pt x="664" y="10"/>
                  </a:cubicBezTo>
                  <a:cubicBezTo>
                    <a:pt x="664" y="0"/>
                    <a:pt x="664" y="0"/>
                    <a:pt x="664" y="0"/>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9" name="Freeform 19">
              <a:extLst>
                <a:ext uri="{FF2B5EF4-FFF2-40B4-BE49-F238E27FC236}">
                  <a16:creationId xmlns:a16="http://schemas.microsoft.com/office/drawing/2014/main" id="{86F27DB2-0039-4056-97A3-D3BAA7A454E2}"/>
                </a:ext>
              </a:extLst>
            </p:cNvPr>
            <p:cNvSpPr>
              <a:spLocks/>
            </p:cNvSpPr>
            <p:nvPr/>
          </p:nvSpPr>
          <p:spPr bwMode="auto">
            <a:xfrm>
              <a:off x="3225" y="171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0" name="Freeform 20">
              <a:extLst>
                <a:ext uri="{FF2B5EF4-FFF2-40B4-BE49-F238E27FC236}">
                  <a16:creationId xmlns:a16="http://schemas.microsoft.com/office/drawing/2014/main" id="{D0A2752F-26EE-4687-8849-81494428E7DB}"/>
                </a:ext>
              </a:extLst>
            </p:cNvPr>
            <p:cNvSpPr>
              <a:spLocks/>
            </p:cNvSpPr>
            <p:nvPr/>
          </p:nvSpPr>
          <p:spPr bwMode="auto">
            <a:xfrm>
              <a:off x="3218" y="1716"/>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1" name="Freeform 21">
              <a:extLst>
                <a:ext uri="{FF2B5EF4-FFF2-40B4-BE49-F238E27FC236}">
                  <a16:creationId xmlns:a16="http://schemas.microsoft.com/office/drawing/2014/main" id="{AA15E19B-4632-4981-8743-67BF1C808B72}"/>
                </a:ext>
              </a:extLst>
            </p:cNvPr>
            <p:cNvSpPr>
              <a:spLocks/>
            </p:cNvSpPr>
            <p:nvPr/>
          </p:nvSpPr>
          <p:spPr bwMode="auto">
            <a:xfrm>
              <a:off x="3206" y="2529"/>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2" name="Freeform 22">
              <a:extLst>
                <a:ext uri="{FF2B5EF4-FFF2-40B4-BE49-F238E27FC236}">
                  <a16:creationId xmlns:a16="http://schemas.microsoft.com/office/drawing/2014/main" id="{66F978E4-C5DA-4715-9FF5-2CC5CD0C4FC3}"/>
                </a:ext>
              </a:extLst>
            </p:cNvPr>
            <p:cNvSpPr>
              <a:spLocks/>
            </p:cNvSpPr>
            <p:nvPr/>
          </p:nvSpPr>
          <p:spPr bwMode="auto">
            <a:xfrm>
              <a:off x="3227" y="1711"/>
              <a:ext cx="3" cy="2"/>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0"/>
                    <a:pt x="1" y="0"/>
                  </a:cubicBezTo>
                  <a:cubicBezTo>
                    <a:pt x="1" y="0"/>
                    <a:pt x="1" y="1"/>
                    <a:pt x="0" y="1"/>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3" name="Freeform 23">
              <a:extLst>
                <a:ext uri="{FF2B5EF4-FFF2-40B4-BE49-F238E27FC236}">
                  <a16:creationId xmlns:a16="http://schemas.microsoft.com/office/drawing/2014/main" id="{1FFCC9A5-3FFF-436C-BB28-74815F7E294C}"/>
                </a:ext>
              </a:extLst>
            </p:cNvPr>
            <p:cNvSpPr>
              <a:spLocks/>
            </p:cNvSpPr>
            <p:nvPr/>
          </p:nvSpPr>
          <p:spPr bwMode="auto">
            <a:xfrm>
              <a:off x="3509" y="1711"/>
              <a:ext cx="956" cy="844"/>
            </a:xfrm>
            <a:custGeom>
              <a:avLst/>
              <a:gdLst>
                <a:gd name="T0" fmla="*/ 394 w 403"/>
                <a:gd name="T1" fmla="*/ 0 h 356"/>
                <a:gd name="T2" fmla="*/ 0 w 403"/>
                <a:gd name="T3" fmla="*/ 0 h 356"/>
                <a:gd name="T4" fmla="*/ 25 w 403"/>
                <a:gd name="T5" fmla="*/ 24 h 356"/>
                <a:gd name="T6" fmla="*/ 383 w 403"/>
                <a:gd name="T7" fmla="*/ 24 h 356"/>
                <a:gd name="T8" fmla="*/ 383 w 403"/>
                <a:gd name="T9" fmla="*/ 336 h 356"/>
                <a:gd name="T10" fmla="*/ 358 w 403"/>
                <a:gd name="T11" fmla="*/ 336 h 356"/>
                <a:gd name="T12" fmla="*/ 380 w 403"/>
                <a:gd name="T13" fmla="*/ 356 h 356"/>
                <a:gd name="T14" fmla="*/ 394 w 403"/>
                <a:gd name="T15" fmla="*/ 356 h 356"/>
                <a:gd name="T16" fmla="*/ 403 w 403"/>
                <a:gd name="T17" fmla="*/ 345 h 356"/>
                <a:gd name="T18" fmla="*/ 403 w 403"/>
                <a:gd name="T19" fmla="*/ 11 h 356"/>
                <a:gd name="T20" fmla="*/ 394 w 403"/>
                <a:gd name="T2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3" h="356">
                  <a:moveTo>
                    <a:pt x="394" y="0"/>
                  </a:moveTo>
                  <a:cubicBezTo>
                    <a:pt x="0" y="0"/>
                    <a:pt x="0" y="0"/>
                    <a:pt x="0" y="0"/>
                  </a:cubicBezTo>
                  <a:cubicBezTo>
                    <a:pt x="25" y="24"/>
                    <a:pt x="25" y="24"/>
                    <a:pt x="25" y="24"/>
                  </a:cubicBezTo>
                  <a:cubicBezTo>
                    <a:pt x="383" y="24"/>
                    <a:pt x="383" y="24"/>
                    <a:pt x="383" y="24"/>
                  </a:cubicBezTo>
                  <a:cubicBezTo>
                    <a:pt x="383" y="336"/>
                    <a:pt x="383" y="336"/>
                    <a:pt x="383" y="336"/>
                  </a:cubicBezTo>
                  <a:cubicBezTo>
                    <a:pt x="358" y="336"/>
                    <a:pt x="358" y="336"/>
                    <a:pt x="358" y="336"/>
                  </a:cubicBezTo>
                  <a:cubicBezTo>
                    <a:pt x="380" y="356"/>
                    <a:pt x="380" y="356"/>
                    <a:pt x="380" y="356"/>
                  </a:cubicBezTo>
                  <a:cubicBezTo>
                    <a:pt x="394" y="356"/>
                    <a:pt x="394" y="356"/>
                    <a:pt x="394" y="356"/>
                  </a:cubicBezTo>
                  <a:cubicBezTo>
                    <a:pt x="400" y="356"/>
                    <a:pt x="403" y="351"/>
                    <a:pt x="403" y="345"/>
                  </a:cubicBezTo>
                  <a:cubicBezTo>
                    <a:pt x="403" y="11"/>
                    <a:pt x="403" y="11"/>
                    <a:pt x="403" y="11"/>
                  </a:cubicBezTo>
                  <a:cubicBezTo>
                    <a:pt x="403" y="5"/>
                    <a:pt x="400" y="0"/>
                    <a:pt x="394"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4" name="Freeform 24">
              <a:extLst>
                <a:ext uri="{FF2B5EF4-FFF2-40B4-BE49-F238E27FC236}">
                  <a16:creationId xmlns:a16="http://schemas.microsoft.com/office/drawing/2014/main" id="{4B43F18D-2CD9-4151-8F66-9EEAE8DCDF3A}"/>
                </a:ext>
              </a:extLst>
            </p:cNvPr>
            <p:cNvSpPr>
              <a:spLocks/>
            </p:cNvSpPr>
            <p:nvPr/>
          </p:nvSpPr>
          <p:spPr bwMode="auto">
            <a:xfrm>
              <a:off x="3206" y="1716"/>
              <a:ext cx="12" cy="21"/>
            </a:xfrm>
            <a:custGeom>
              <a:avLst/>
              <a:gdLst>
                <a:gd name="T0" fmla="*/ 5 w 5"/>
                <a:gd name="T1" fmla="*/ 0 h 9"/>
                <a:gd name="T2" fmla="*/ 0 w 5"/>
                <a:gd name="T3" fmla="*/ 9 h 9"/>
                <a:gd name="T4" fmla="*/ 5 w 5"/>
                <a:gd name="T5" fmla="*/ 0 h 9"/>
              </a:gdLst>
              <a:ahLst/>
              <a:cxnLst>
                <a:cxn ang="0">
                  <a:pos x="T0" y="T1"/>
                </a:cxn>
                <a:cxn ang="0">
                  <a:pos x="T2" y="T3"/>
                </a:cxn>
                <a:cxn ang="0">
                  <a:pos x="T4" y="T5"/>
                </a:cxn>
              </a:cxnLst>
              <a:rect l="0" t="0" r="r" b="b"/>
              <a:pathLst>
                <a:path w="5" h="9">
                  <a:moveTo>
                    <a:pt x="5" y="0"/>
                  </a:moveTo>
                  <a:cubicBezTo>
                    <a:pt x="2" y="2"/>
                    <a:pt x="0" y="5"/>
                    <a:pt x="0" y="9"/>
                  </a:cubicBezTo>
                  <a:cubicBezTo>
                    <a:pt x="0" y="9"/>
                    <a:pt x="1" y="3"/>
                    <a:pt x="5" y="0"/>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5" name="Freeform 25">
              <a:extLst>
                <a:ext uri="{FF2B5EF4-FFF2-40B4-BE49-F238E27FC236}">
                  <a16:creationId xmlns:a16="http://schemas.microsoft.com/office/drawing/2014/main" id="{B96138A6-D4E6-4465-AA58-BCD33692ECB6}"/>
                </a:ext>
              </a:extLst>
            </p:cNvPr>
            <p:cNvSpPr>
              <a:spLocks/>
            </p:cNvSpPr>
            <p:nvPr/>
          </p:nvSpPr>
          <p:spPr bwMode="auto">
            <a:xfrm>
              <a:off x="3206" y="2531"/>
              <a:ext cx="24" cy="24"/>
            </a:xfrm>
            <a:custGeom>
              <a:avLst/>
              <a:gdLst>
                <a:gd name="T0" fmla="*/ 0 w 10"/>
                <a:gd name="T1" fmla="*/ 0 h 10"/>
                <a:gd name="T2" fmla="*/ 10 w 10"/>
                <a:gd name="T3" fmla="*/ 9 h 10"/>
                <a:gd name="T4" fmla="*/ 0 w 10"/>
                <a:gd name="T5" fmla="*/ 0 h 10"/>
              </a:gdLst>
              <a:ahLst/>
              <a:cxnLst>
                <a:cxn ang="0">
                  <a:pos x="T0" y="T1"/>
                </a:cxn>
                <a:cxn ang="0">
                  <a:pos x="T2" y="T3"/>
                </a:cxn>
                <a:cxn ang="0">
                  <a:pos x="T4" y="T5"/>
                </a:cxn>
              </a:cxnLst>
              <a:rect l="0" t="0" r="r" b="b"/>
              <a:pathLst>
                <a:path w="10" h="10">
                  <a:moveTo>
                    <a:pt x="0" y="0"/>
                  </a:moveTo>
                  <a:cubicBezTo>
                    <a:pt x="1" y="10"/>
                    <a:pt x="10" y="9"/>
                    <a:pt x="10" y="9"/>
                  </a:cubicBezTo>
                  <a:cubicBezTo>
                    <a:pt x="5" y="9"/>
                    <a:pt x="1" y="5"/>
                    <a:pt x="0" y="0"/>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6" name="Freeform 26">
              <a:extLst>
                <a:ext uri="{FF2B5EF4-FFF2-40B4-BE49-F238E27FC236}">
                  <a16:creationId xmlns:a16="http://schemas.microsoft.com/office/drawing/2014/main" id="{8B7037E0-5485-4BDB-AB34-2B14F24D6D3F}"/>
                </a:ext>
              </a:extLst>
            </p:cNvPr>
            <p:cNvSpPr>
              <a:spLocks/>
            </p:cNvSpPr>
            <p:nvPr/>
          </p:nvSpPr>
          <p:spPr bwMode="auto">
            <a:xfrm>
              <a:off x="3220" y="1713"/>
              <a:ext cx="5" cy="3"/>
            </a:xfrm>
            <a:custGeom>
              <a:avLst/>
              <a:gdLst>
                <a:gd name="T0" fmla="*/ 0 w 2"/>
                <a:gd name="T1" fmla="*/ 1 h 1"/>
                <a:gd name="T2" fmla="*/ 2 w 2"/>
                <a:gd name="T3" fmla="*/ 0 h 1"/>
                <a:gd name="T4" fmla="*/ 0 w 2"/>
                <a:gd name="T5" fmla="*/ 1 h 1"/>
              </a:gdLst>
              <a:ahLst/>
              <a:cxnLst>
                <a:cxn ang="0">
                  <a:pos x="T0" y="T1"/>
                </a:cxn>
                <a:cxn ang="0">
                  <a:pos x="T2" y="T3"/>
                </a:cxn>
                <a:cxn ang="0">
                  <a:pos x="T4" y="T5"/>
                </a:cxn>
              </a:cxnLst>
              <a:rect l="0" t="0" r="r" b="b"/>
              <a:pathLst>
                <a:path w="2" h="1">
                  <a:moveTo>
                    <a:pt x="0" y="1"/>
                  </a:moveTo>
                  <a:cubicBezTo>
                    <a:pt x="0" y="0"/>
                    <a:pt x="1" y="0"/>
                    <a:pt x="2" y="0"/>
                  </a:cubicBezTo>
                  <a:cubicBezTo>
                    <a:pt x="1" y="0"/>
                    <a:pt x="0" y="0"/>
                    <a:pt x="0" y="1"/>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7" name="Freeform 27">
              <a:extLst>
                <a:ext uri="{FF2B5EF4-FFF2-40B4-BE49-F238E27FC236}">
                  <a16:creationId xmlns:a16="http://schemas.microsoft.com/office/drawing/2014/main" id="{B04CD705-327B-4927-9287-404B8D8E9EF9}"/>
                </a:ext>
              </a:extLst>
            </p:cNvPr>
            <p:cNvSpPr>
              <a:spLocks/>
            </p:cNvSpPr>
            <p:nvPr/>
          </p:nvSpPr>
          <p:spPr bwMode="auto">
            <a:xfrm>
              <a:off x="3218" y="171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8" name="Freeform 28">
              <a:extLst>
                <a:ext uri="{FF2B5EF4-FFF2-40B4-BE49-F238E27FC236}">
                  <a16:creationId xmlns:a16="http://schemas.microsoft.com/office/drawing/2014/main" id="{685937EC-2E0F-4DDB-A55B-B2366F3936F1}"/>
                </a:ext>
              </a:extLst>
            </p:cNvPr>
            <p:cNvSpPr>
              <a:spLocks/>
            </p:cNvSpPr>
            <p:nvPr/>
          </p:nvSpPr>
          <p:spPr bwMode="auto">
            <a:xfrm>
              <a:off x="3225" y="1713"/>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9" name="Freeform 29">
              <a:extLst>
                <a:ext uri="{FF2B5EF4-FFF2-40B4-BE49-F238E27FC236}">
                  <a16:creationId xmlns:a16="http://schemas.microsoft.com/office/drawing/2014/main" id="{B3199F9C-AB1C-41AA-89B0-04D44BA155E9}"/>
                </a:ext>
              </a:extLst>
            </p:cNvPr>
            <p:cNvSpPr>
              <a:spLocks/>
            </p:cNvSpPr>
            <p:nvPr/>
          </p:nvSpPr>
          <p:spPr bwMode="auto">
            <a:xfrm>
              <a:off x="3204" y="1711"/>
              <a:ext cx="1206" cy="844"/>
            </a:xfrm>
            <a:custGeom>
              <a:avLst/>
              <a:gdLst>
                <a:gd name="T0" fmla="*/ 20 w 509"/>
                <a:gd name="T1" fmla="*/ 336 h 356"/>
                <a:gd name="T2" fmla="*/ 20 w 509"/>
                <a:gd name="T3" fmla="*/ 24 h 356"/>
                <a:gd name="T4" fmla="*/ 154 w 509"/>
                <a:gd name="T5" fmla="*/ 24 h 356"/>
                <a:gd name="T6" fmla="*/ 129 w 509"/>
                <a:gd name="T7" fmla="*/ 0 h 356"/>
                <a:gd name="T8" fmla="*/ 11 w 509"/>
                <a:gd name="T9" fmla="*/ 0 h 356"/>
                <a:gd name="T10" fmla="*/ 10 w 509"/>
                <a:gd name="T11" fmla="*/ 0 h 356"/>
                <a:gd name="T12" fmla="*/ 9 w 509"/>
                <a:gd name="T13" fmla="*/ 1 h 356"/>
                <a:gd name="T14" fmla="*/ 9 w 509"/>
                <a:gd name="T15" fmla="*/ 1 h 356"/>
                <a:gd name="T16" fmla="*/ 7 w 509"/>
                <a:gd name="T17" fmla="*/ 2 h 356"/>
                <a:gd name="T18" fmla="*/ 6 w 509"/>
                <a:gd name="T19" fmla="*/ 2 h 356"/>
                <a:gd name="T20" fmla="*/ 5 w 509"/>
                <a:gd name="T21" fmla="*/ 2 h 356"/>
                <a:gd name="T22" fmla="*/ 0 w 509"/>
                <a:gd name="T23" fmla="*/ 11 h 356"/>
                <a:gd name="T24" fmla="*/ 0 w 509"/>
                <a:gd name="T25" fmla="*/ 345 h 356"/>
                <a:gd name="T26" fmla="*/ 1 w 509"/>
                <a:gd name="T27" fmla="*/ 346 h 356"/>
                <a:gd name="T28" fmla="*/ 11 w 509"/>
                <a:gd name="T29" fmla="*/ 356 h 356"/>
                <a:gd name="T30" fmla="*/ 509 w 509"/>
                <a:gd name="T31" fmla="*/ 356 h 356"/>
                <a:gd name="T32" fmla="*/ 487 w 509"/>
                <a:gd name="T33" fmla="*/ 336 h 356"/>
                <a:gd name="T34" fmla="*/ 20 w 509"/>
                <a:gd name="T35" fmla="*/ 33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9" h="356">
                  <a:moveTo>
                    <a:pt x="20" y="336"/>
                  </a:moveTo>
                  <a:cubicBezTo>
                    <a:pt x="20" y="24"/>
                    <a:pt x="20" y="24"/>
                    <a:pt x="20" y="24"/>
                  </a:cubicBezTo>
                  <a:cubicBezTo>
                    <a:pt x="154" y="24"/>
                    <a:pt x="154" y="24"/>
                    <a:pt x="154" y="24"/>
                  </a:cubicBezTo>
                  <a:cubicBezTo>
                    <a:pt x="129" y="0"/>
                    <a:pt x="129" y="0"/>
                    <a:pt x="129" y="0"/>
                  </a:cubicBezTo>
                  <a:cubicBezTo>
                    <a:pt x="11" y="0"/>
                    <a:pt x="11" y="0"/>
                    <a:pt x="11" y="0"/>
                  </a:cubicBezTo>
                  <a:cubicBezTo>
                    <a:pt x="11" y="0"/>
                    <a:pt x="11" y="0"/>
                    <a:pt x="10" y="0"/>
                  </a:cubicBezTo>
                  <a:cubicBezTo>
                    <a:pt x="9" y="1"/>
                    <a:pt x="9" y="1"/>
                    <a:pt x="9" y="1"/>
                  </a:cubicBezTo>
                  <a:cubicBezTo>
                    <a:pt x="9" y="1"/>
                    <a:pt x="9" y="1"/>
                    <a:pt x="9" y="1"/>
                  </a:cubicBezTo>
                  <a:cubicBezTo>
                    <a:pt x="8" y="1"/>
                    <a:pt x="7" y="1"/>
                    <a:pt x="7" y="2"/>
                  </a:cubicBezTo>
                  <a:cubicBezTo>
                    <a:pt x="6" y="2"/>
                    <a:pt x="6" y="2"/>
                    <a:pt x="6" y="2"/>
                  </a:cubicBezTo>
                  <a:cubicBezTo>
                    <a:pt x="5" y="2"/>
                    <a:pt x="5" y="2"/>
                    <a:pt x="5" y="2"/>
                  </a:cubicBezTo>
                  <a:cubicBezTo>
                    <a:pt x="1" y="5"/>
                    <a:pt x="0" y="11"/>
                    <a:pt x="0" y="11"/>
                  </a:cubicBezTo>
                  <a:cubicBezTo>
                    <a:pt x="0" y="345"/>
                    <a:pt x="0" y="345"/>
                    <a:pt x="0" y="345"/>
                  </a:cubicBezTo>
                  <a:cubicBezTo>
                    <a:pt x="0" y="345"/>
                    <a:pt x="1" y="346"/>
                    <a:pt x="1" y="346"/>
                  </a:cubicBezTo>
                  <a:cubicBezTo>
                    <a:pt x="1" y="352"/>
                    <a:pt x="6" y="356"/>
                    <a:pt x="11" y="356"/>
                  </a:cubicBezTo>
                  <a:cubicBezTo>
                    <a:pt x="509" y="356"/>
                    <a:pt x="509" y="356"/>
                    <a:pt x="509" y="356"/>
                  </a:cubicBezTo>
                  <a:cubicBezTo>
                    <a:pt x="487" y="336"/>
                    <a:pt x="487" y="336"/>
                    <a:pt x="487" y="336"/>
                  </a:cubicBezTo>
                  <a:lnTo>
                    <a:pt x="20" y="336"/>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grpSp>
      <p:sp>
        <p:nvSpPr>
          <p:cNvPr id="31" name="椭圆 30">
            <a:extLst>
              <a:ext uri="{FF2B5EF4-FFF2-40B4-BE49-F238E27FC236}">
                <a16:creationId xmlns:a16="http://schemas.microsoft.com/office/drawing/2014/main" id="{6191B757-C7B2-453B-A321-83222DE65FC4}"/>
              </a:ext>
            </a:extLst>
          </p:cNvPr>
          <p:cNvSpPr/>
          <p:nvPr/>
        </p:nvSpPr>
        <p:spPr>
          <a:xfrm>
            <a:off x="11312850" y="6451600"/>
            <a:ext cx="252000" cy="25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4B266DAA-D553-46AD-B1C1-C503DD4938FA}"/>
              </a:ext>
            </a:extLst>
          </p:cNvPr>
          <p:cNvSpPr/>
          <p:nvPr/>
        </p:nvSpPr>
        <p:spPr>
          <a:xfrm>
            <a:off x="10863425" y="6451600"/>
            <a:ext cx="252000" cy="252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CC480687-222C-400E-A596-C74EB259EDD3}"/>
              </a:ext>
            </a:extLst>
          </p:cNvPr>
          <p:cNvSpPr/>
          <p:nvPr/>
        </p:nvSpPr>
        <p:spPr>
          <a:xfrm>
            <a:off x="10414000" y="6451600"/>
            <a:ext cx="252000" cy="252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ED289E85-CF8B-4775-8617-5F26F9AF9498}"/>
              </a:ext>
            </a:extLst>
          </p:cNvPr>
          <p:cNvSpPr/>
          <p:nvPr/>
        </p:nvSpPr>
        <p:spPr>
          <a:xfrm>
            <a:off x="11762275" y="6451600"/>
            <a:ext cx="252000" cy="252000"/>
          </a:xfrm>
          <a:prstGeom prst="ellipse">
            <a:avLst/>
          </a:prstGeom>
          <a:solidFill>
            <a:srgbClr val="EF6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TextBox 1">
            <a:extLst>
              <a:ext uri="{FF2B5EF4-FFF2-40B4-BE49-F238E27FC236}">
                <a16:creationId xmlns:a16="http://schemas.microsoft.com/office/drawing/2014/main" id="{1C7155AF-631D-4B00-9710-5B7EDBF4DF2D}"/>
              </a:ext>
            </a:extLst>
          </p:cNvPr>
          <p:cNvSpPr txBox="1"/>
          <p:nvPr/>
        </p:nvSpPr>
        <p:spPr>
          <a:xfrm>
            <a:off x="736154" y="1504156"/>
            <a:ext cx="4292842" cy="477054"/>
          </a:xfrm>
          <a:prstGeom prst="rect">
            <a:avLst/>
          </a:prstGeom>
          <a:noFill/>
        </p:spPr>
        <p:txBody>
          <a:bodyPr wrap="none" lIns="0" tIns="0" rIns="0" rtlCol="0">
            <a:spAutoFit/>
          </a:bodyPr>
          <a:lstStyle/>
          <a:p>
            <a:r>
              <a:rPr lang="en-US" altLang="zh-CN"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3.1 </a:t>
            </a:r>
            <a:r>
              <a:rPr lang="zh-CN" altLang="en-US"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功能实现 </a:t>
            </a:r>
            <a:r>
              <a:rPr lang="en-US" altLang="zh-CN"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 </a:t>
            </a:r>
            <a:r>
              <a:rPr lang="zh-CN" altLang="en-US"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登录与注册</a:t>
            </a:r>
            <a:endParaRPr lang="en-US" altLang="zh-CN"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endParaRPr>
          </a:p>
        </p:txBody>
      </p:sp>
      <p:sp>
        <p:nvSpPr>
          <p:cNvPr id="74" name="TextBox 22">
            <a:extLst>
              <a:ext uri="{FF2B5EF4-FFF2-40B4-BE49-F238E27FC236}">
                <a16:creationId xmlns:a16="http://schemas.microsoft.com/office/drawing/2014/main" id="{68438688-3900-4D96-934B-0106BB9341DE}"/>
              </a:ext>
            </a:extLst>
          </p:cNvPr>
          <p:cNvSpPr txBox="1"/>
          <p:nvPr/>
        </p:nvSpPr>
        <p:spPr>
          <a:xfrm>
            <a:off x="9483139" y="4144928"/>
            <a:ext cx="776175" cy="338554"/>
          </a:xfrm>
          <a:prstGeom prst="rect">
            <a:avLst/>
          </a:prstGeom>
          <a:noFill/>
        </p:spPr>
        <p:txBody>
          <a:bodyPr wrap="none" rtlCol="0">
            <a:spAutoFit/>
          </a:bodyPr>
          <a:lstStyle/>
          <a:p>
            <a:r>
              <a:rPr lang="en-US" altLang="zh-CN" sz="1600" dirty="0">
                <a:solidFill>
                  <a:schemeClr val="tx1">
                    <a:lumMod val="75000"/>
                    <a:lumOff val="25000"/>
                  </a:schemeClr>
                </a:solidFill>
                <a:latin typeface="Source Sans Pro Semibold" pitchFamily="34" charset="0"/>
              </a:rPr>
              <a:t>NAME</a:t>
            </a:r>
          </a:p>
        </p:txBody>
      </p:sp>
      <p:sp>
        <p:nvSpPr>
          <p:cNvPr id="75" name="Rectangle 23">
            <a:extLst>
              <a:ext uri="{FF2B5EF4-FFF2-40B4-BE49-F238E27FC236}">
                <a16:creationId xmlns:a16="http://schemas.microsoft.com/office/drawing/2014/main" id="{F2F54498-2B88-413B-8A4F-54102603F78D}"/>
              </a:ext>
            </a:extLst>
          </p:cNvPr>
          <p:cNvSpPr/>
          <p:nvPr/>
        </p:nvSpPr>
        <p:spPr>
          <a:xfrm>
            <a:off x="8560348" y="4484848"/>
            <a:ext cx="2762145" cy="461665"/>
          </a:xfrm>
          <a:prstGeom prst="rect">
            <a:avLst/>
          </a:prstGeom>
        </p:spPr>
        <p:txBody>
          <a:bodyPr wrap="square">
            <a:spAutoFit/>
          </a:bodyPr>
          <a:lstStyle/>
          <a:p>
            <a:pPr lvl="0"/>
            <a:r>
              <a:rPr lang="zh-CN" altLang="en-US" sz="1200" dirty="0">
                <a:solidFill>
                  <a:srgbClr val="000000">
                    <a:lumMod val="75000"/>
                    <a:lumOff val="25000"/>
                  </a:srgbClr>
                </a:solidFill>
                <a:latin typeface="思源黑体 CN Light"/>
              </a:rPr>
              <a:t>此处添加详细文本描述，建议与标题相关并符合整体语言风格，</a:t>
            </a:r>
          </a:p>
        </p:txBody>
      </p:sp>
      <p:sp>
        <p:nvSpPr>
          <p:cNvPr id="81" name="TextBox 15">
            <a:extLst>
              <a:ext uri="{FF2B5EF4-FFF2-40B4-BE49-F238E27FC236}">
                <a16:creationId xmlns:a16="http://schemas.microsoft.com/office/drawing/2014/main" id="{84F41DFD-85EA-40FD-B78C-E92A13B79521}"/>
              </a:ext>
            </a:extLst>
          </p:cNvPr>
          <p:cNvSpPr txBox="1"/>
          <p:nvPr/>
        </p:nvSpPr>
        <p:spPr>
          <a:xfrm>
            <a:off x="5658220" y="4144928"/>
            <a:ext cx="776175" cy="338554"/>
          </a:xfrm>
          <a:prstGeom prst="rect">
            <a:avLst/>
          </a:prstGeom>
          <a:noFill/>
        </p:spPr>
        <p:txBody>
          <a:bodyPr wrap="none" rtlCol="0">
            <a:spAutoFit/>
          </a:bodyPr>
          <a:lstStyle/>
          <a:p>
            <a:r>
              <a:rPr lang="en-US" altLang="zh-CN" sz="1600" dirty="0">
                <a:solidFill>
                  <a:schemeClr val="tx1">
                    <a:lumMod val="75000"/>
                    <a:lumOff val="25000"/>
                  </a:schemeClr>
                </a:solidFill>
                <a:latin typeface="Source Sans Pro Semibold" pitchFamily="34" charset="0"/>
              </a:rPr>
              <a:t>NAME</a:t>
            </a:r>
          </a:p>
        </p:txBody>
      </p:sp>
      <p:sp>
        <p:nvSpPr>
          <p:cNvPr id="82" name="Rectangle 16">
            <a:extLst>
              <a:ext uri="{FF2B5EF4-FFF2-40B4-BE49-F238E27FC236}">
                <a16:creationId xmlns:a16="http://schemas.microsoft.com/office/drawing/2014/main" id="{8885F15E-8D2A-48C1-AC04-237546A77C6F}"/>
              </a:ext>
            </a:extLst>
          </p:cNvPr>
          <p:cNvSpPr/>
          <p:nvPr/>
        </p:nvSpPr>
        <p:spPr>
          <a:xfrm>
            <a:off x="4735429" y="4484848"/>
            <a:ext cx="2762145" cy="461665"/>
          </a:xfrm>
          <a:prstGeom prst="rect">
            <a:avLst/>
          </a:prstGeom>
        </p:spPr>
        <p:txBody>
          <a:bodyPr wrap="square">
            <a:spAutoFit/>
          </a:bodyPr>
          <a:lstStyle/>
          <a:p>
            <a:pPr lvl="0"/>
            <a:r>
              <a:rPr lang="zh-CN" altLang="en-US" sz="1200" dirty="0">
                <a:solidFill>
                  <a:srgbClr val="000000">
                    <a:lumMod val="75000"/>
                    <a:lumOff val="25000"/>
                  </a:srgbClr>
                </a:solidFill>
                <a:latin typeface="思源黑体 CN Light"/>
              </a:rPr>
              <a:t>此处添加详细文本描述，建议与标题相关并符合整体语言风格，</a:t>
            </a:r>
          </a:p>
        </p:txBody>
      </p:sp>
      <p:sp>
        <p:nvSpPr>
          <p:cNvPr id="88" name="TextBox 8">
            <a:extLst>
              <a:ext uri="{FF2B5EF4-FFF2-40B4-BE49-F238E27FC236}">
                <a16:creationId xmlns:a16="http://schemas.microsoft.com/office/drawing/2014/main" id="{C5E2F101-1338-45B6-BCB9-4E2D77BB0DBF}"/>
              </a:ext>
            </a:extLst>
          </p:cNvPr>
          <p:cNvSpPr txBox="1"/>
          <p:nvPr/>
        </p:nvSpPr>
        <p:spPr>
          <a:xfrm>
            <a:off x="1833301" y="4144928"/>
            <a:ext cx="776175" cy="338554"/>
          </a:xfrm>
          <a:prstGeom prst="rect">
            <a:avLst/>
          </a:prstGeom>
          <a:noFill/>
        </p:spPr>
        <p:txBody>
          <a:bodyPr wrap="none" rtlCol="0">
            <a:spAutoFit/>
          </a:bodyPr>
          <a:lstStyle/>
          <a:p>
            <a:r>
              <a:rPr lang="en-US" sz="1600" dirty="0">
                <a:solidFill>
                  <a:schemeClr val="tx1">
                    <a:lumMod val="75000"/>
                    <a:lumOff val="25000"/>
                  </a:schemeClr>
                </a:solidFill>
                <a:latin typeface="Source Sans Pro Semibold" pitchFamily="34" charset="0"/>
              </a:rPr>
              <a:t>NAME</a:t>
            </a:r>
          </a:p>
        </p:txBody>
      </p:sp>
      <p:sp>
        <p:nvSpPr>
          <p:cNvPr id="89" name="Rectangle 9">
            <a:extLst>
              <a:ext uri="{FF2B5EF4-FFF2-40B4-BE49-F238E27FC236}">
                <a16:creationId xmlns:a16="http://schemas.microsoft.com/office/drawing/2014/main" id="{D22EB5CF-9215-4259-9F29-91DE0E34FBCF}"/>
              </a:ext>
            </a:extLst>
          </p:cNvPr>
          <p:cNvSpPr/>
          <p:nvPr/>
        </p:nvSpPr>
        <p:spPr>
          <a:xfrm>
            <a:off x="910510" y="4484848"/>
            <a:ext cx="2762145" cy="461665"/>
          </a:xfrm>
          <a:prstGeom prst="rect">
            <a:avLst/>
          </a:prstGeom>
        </p:spPr>
        <p:txBody>
          <a:bodyPr wrap="square">
            <a:spAutoFit/>
          </a:bodyPr>
          <a:lstStyle/>
          <a:p>
            <a:r>
              <a:rPr lang="zh-CN" altLang="en-US" sz="1200" dirty="0">
                <a:solidFill>
                  <a:schemeClr val="tx1">
                    <a:lumMod val="75000"/>
                    <a:lumOff val="25000"/>
                  </a:schemeClr>
                </a:solidFill>
                <a:latin typeface="+mn-ea"/>
              </a:rPr>
              <a:t>此处添加详细文本描述，建议与标题相关并符合整体语言风格，</a:t>
            </a:r>
          </a:p>
        </p:txBody>
      </p:sp>
      <p:pic>
        <p:nvPicPr>
          <p:cNvPr id="38" name="图片 37">
            <a:extLst>
              <a:ext uri="{FF2B5EF4-FFF2-40B4-BE49-F238E27FC236}">
                <a16:creationId xmlns:a16="http://schemas.microsoft.com/office/drawing/2014/main" id="{11BF2426-B8AE-4CE4-BC44-7A8A482C96F5}"/>
              </a:ext>
            </a:extLst>
          </p:cNvPr>
          <p:cNvPicPr>
            <a:picLocks noChangeAspect="1"/>
          </p:cNvPicPr>
          <p:nvPr/>
        </p:nvPicPr>
        <p:blipFill>
          <a:blip r:embed="rId2"/>
          <a:stretch>
            <a:fillRect/>
          </a:stretch>
        </p:blipFill>
        <p:spPr>
          <a:xfrm>
            <a:off x="468102" y="2298497"/>
            <a:ext cx="5267760" cy="3500893"/>
          </a:xfrm>
          <a:prstGeom prst="rect">
            <a:avLst/>
          </a:prstGeom>
        </p:spPr>
      </p:pic>
      <p:pic>
        <p:nvPicPr>
          <p:cNvPr id="39" name="图片 38">
            <a:extLst>
              <a:ext uri="{FF2B5EF4-FFF2-40B4-BE49-F238E27FC236}">
                <a16:creationId xmlns:a16="http://schemas.microsoft.com/office/drawing/2014/main" id="{784844A4-DF9A-41B9-981B-89090CE96C80}"/>
              </a:ext>
            </a:extLst>
          </p:cNvPr>
          <p:cNvPicPr>
            <a:picLocks noChangeAspect="1"/>
          </p:cNvPicPr>
          <p:nvPr/>
        </p:nvPicPr>
        <p:blipFill>
          <a:blip r:embed="rId3"/>
          <a:stretch>
            <a:fillRect/>
          </a:stretch>
        </p:blipFill>
        <p:spPr>
          <a:xfrm>
            <a:off x="6388066" y="2298497"/>
            <a:ext cx="5267760" cy="3500893"/>
          </a:xfrm>
          <a:prstGeom prst="rect">
            <a:avLst/>
          </a:prstGeom>
        </p:spPr>
      </p:pic>
      <p:sp>
        <p:nvSpPr>
          <p:cNvPr id="40" name="文本框 39">
            <a:extLst>
              <a:ext uri="{FF2B5EF4-FFF2-40B4-BE49-F238E27FC236}">
                <a16:creationId xmlns:a16="http://schemas.microsoft.com/office/drawing/2014/main" id="{50E5C1EA-7CB1-4196-AA71-6BFD41FF54AA}"/>
              </a:ext>
            </a:extLst>
          </p:cNvPr>
          <p:cNvSpPr txBox="1"/>
          <p:nvPr/>
        </p:nvSpPr>
        <p:spPr>
          <a:xfrm>
            <a:off x="2072096" y="6068303"/>
            <a:ext cx="1620957" cy="523220"/>
          </a:xfrm>
          <a:prstGeom prst="rect">
            <a:avLst/>
          </a:prstGeom>
          <a:noFill/>
        </p:spPr>
        <p:txBody>
          <a:bodyPr wrap="none" rtlCol="0">
            <a:spAutoFit/>
          </a:bodyPr>
          <a:lstStyle/>
          <a:p>
            <a:r>
              <a:rPr lang="zh-CN" altLang="en-US" sz="2800" b="1" dirty="0">
                <a:solidFill>
                  <a:schemeClr val="bg1"/>
                </a:solidFill>
                <a:latin typeface="微软雅黑" panose="020B0503020204020204" pitchFamily="18" charset="-122"/>
                <a:ea typeface="微软雅黑" panose="020B0503020204020204" pitchFamily="18" charset="-122"/>
              </a:rPr>
              <a:t>登录界面</a:t>
            </a:r>
          </a:p>
        </p:txBody>
      </p:sp>
      <p:sp>
        <p:nvSpPr>
          <p:cNvPr id="41" name="文本框 40">
            <a:extLst>
              <a:ext uri="{FF2B5EF4-FFF2-40B4-BE49-F238E27FC236}">
                <a16:creationId xmlns:a16="http://schemas.microsoft.com/office/drawing/2014/main" id="{11B4E33E-867B-4062-BC30-D4997FC262FE}"/>
              </a:ext>
            </a:extLst>
          </p:cNvPr>
          <p:cNvSpPr txBox="1"/>
          <p:nvPr/>
        </p:nvSpPr>
        <p:spPr>
          <a:xfrm>
            <a:off x="8211467" y="6068303"/>
            <a:ext cx="1620957" cy="523220"/>
          </a:xfrm>
          <a:prstGeom prst="rect">
            <a:avLst/>
          </a:prstGeom>
          <a:noFill/>
        </p:spPr>
        <p:txBody>
          <a:bodyPr wrap="none" rtlCol="0">
            <a:spAutoFit/>
          </a:bodyPr>
          <a:lstStyle/>
          <a:p>
            <a:r>
              <a:rPr lang="zh-CN" altLang="en-US" sz="2800" b="1" dirty="0">
                <a:solidFill>
                  <a:schemeClr val="bg1"/>
                </a:solidFill>
                <a:latin typeface="微软雅黑" panose="020B0503020204020204" pitchFamily="18" charset="-122"/>
                <a:ea typeface="微软雅黑" panose="020B0503020204020204" pitchFamily="18" charset="-122"/>
              </a:rPr>
              <a:t>注册界面</a:t>
            </a:r>
          </a:p>
        </p:txBody>
      </p:sp>
    </p:spTree>
    <p:extLst>
      <p:ext uri="{BB962C8B-B14F-4D97-AF65-F5344CB8AC3E}">
        <p14:creationId xmlns:p14="http://schemas.microsoft.com/office/powerpoint/2010/main" val="85477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 presetClass="entr" presetSubtype="2"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1+#ppt_w/2"/>
                                          </p:val>
                                        </p:tav>
                                        <p:tav tm="100000">
                                          <p:val>
                                            <p:strVal val="#ppt_x"/>
                                          </p:val>
                                        </p:tav>
                                      </p:tavLst>
                                    </p:anim>
                                    <p:anim calcmode="lin" valueType="num">
                                      <p:cBhvr additive="base">
                                        <p:cTn id="13" dur="500" fill="hold"/>
                                        <p:tgtEl>
                                          <p:spTgt spid="31"/>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fill="hold"/>
                                        <p:tgtEl>
                                          <p:spTgt spid="32"/>
                                        </p:tgtEl>
                                        <p:attrNameLst>
                                          <p:attrName>ppt_x</p:attrName>
                                        </p:attrNameLst>
                                      </p:cBhvr>
                                      <p:tavLst>
                                        <p:tav tm="0">
                                          <p:val>
                                            <p:strVal val="1+#ppt_w/2"/>
                                          </p:val>
                                        </p:tav>
                                        <p:tav tm="100000">
                                          <p:val>
                                            <p:strVal val="#ppt_x"/>
                                          </p:val>
                                        </p:tav>
                                      </p:tavLst>
                                    </p:anim>
                                    <p:anim calcmode="lin" valueType="num">
                                      <p:cBhvr additive="base">
                                        <p:cTn id="17" dur="500" fill="hold"/>
                                        <p:tgtEl>
                                          <p:spTgt spid="32"/>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 calcmode="lin" valueType="num">
                                      <p:cBhvr additive="base">
                                        <p:cTn id="20" dur="500" fill="hold"/>
                                        <p:tgtEl>
                                          <p:spTgt spid="33"/>
                                        </p:tgtEl>
                                        <p:attrNameLst>
                                          <p:attrName>ppt_x</p:attrName>
                                        </p:attrNameLst>
                                      </p:cBhvr>
                                      <p:tavLst>
                                        <p:tav tm="0">
                                          <p:val>
                                            <p:strVal val="1+#ppt_w/2"/>
                                          </p:val>
                                        </p:tav>
                                        <p:tav tm="100000">
                                          <p:val>
                                            <p:strVal val="#ppt_x"/>
                                          </p:val>
                                        </p:tav>
                                      </p:tavLst>
                                    </p:anim>
                                    <p:anim calcmode="lin" valueType="num">
                                      <p:cBhvr additive="base">
                                        <p:cTn id="21" dur="500" fill="hold"/>
                                        <p:tgtEl>
                                          <p:spTgt spid="33"/>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additive="base">
                                        <p:cTn id="24" dur="500" fill="hold"/>
                                        <p:tgtEl>
                                          <p:spTgt spid="34"/>
                                        </p:tgtEl>
                                        <p:attrNameLst>
                                          <p:attrName>ppt_x</p:attrName>
                                        </p:attrNameLst>
                                      </p:cBhvr>
                                      <p:tavLst>
                                        <p:tav tm="0">
                                          <p:val>
                                            <p:strVal val="1+#ppt_w/2"/>
                                          </p:val>
                                        </p:tav>
                                        <p:tav tm="100000">
                                          <p:val>
                                            <p:strVal val="#ppt_x"/>
                                          </p:val>
                                        </p:tav>
                                      </p:tavLst>
                                    </p:anim>
                                    <p:anim calcmode="lin" valueType="num">
                                      <p:cBhvr additive="base">
                                        <p:cTn id="25" dur="500" fill="hold"/>
                                        <p:tgtEl>
                                          <p:spTgt spid="34"/>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2"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1+#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childTnLst>
                          </p:cTn>
                        </p:par>
                        <p:par>
                          <p:cTn id="31" fill="hold">
                            <p:stCondLst>
                              <p:cond delay="1000"/>
                            </p:stCondLst>
                            <p:childTnLst>
                              <p:par>
                                <p:cTn id="32" presetID="2" presetClass="entr" presetSubtype="4" fill="hold" grpId="0" nodeType="afterEffect">
                                  <p:stCondLst>
                                    <p:cond delay="0"/>
                                  </p:stCondLst>
                                  <p:childTnLst>
                                    <p:set>
                                      <p:cBhvr>
                                        <p:cTn id="33" dur="1" fill="hold">
                                          <p:stCondLst>
                                            <p:cond delay="0"/>
                                          </p:stCondLst>
                                        </p:cTn>
                                        <p:tgtEl>
                                          <p:spTgt spid="69"/>
                                        </p:tgtEl>
                                        <p:attrNameLst>
                                          <p:attrName>style.visibility</p:attrName>
                                        </p:attrNameLst>
                                      </p:cBhvr>
                                      <p:to>
                                        <p:strVal val="visible"/>
                                      </p:to>
                                    </p:set>
                                    <p:anim calcmode="lin" valueType="num">
                                      <p:cBhvr additive="base">
                                        <p:cTn id="34" dur="500" fill="hold"/>
                                        <p:tgtEl>
                                          <p:spTgt spid="69"/>
                                        </p:tgtEl>
                                        <p:attrNameLst>
                                          <p:attrName>ppt_x</p:attrName>
                                        </p:attrNameLst>
                                      </p:cBhvr>
                                      <p:tavLst>
                                        <p:tav tm="0">
                                          <p:val>
                                            <p:strVal val="#ppt_x"/>
                                          </p:val>
                                        </p:tav>
                                        <p:tav tm="100000">
                                          <p:val>
                                            <p:strVal val="#ppt_x"/>
                                          </p:val>
                                        </p:tav>
                                      </p:tavLst>
                                    </p:anim>
                                    <p:anim calcmode="lin" valueType="num">
                                      <p:cBhvr additive="base">
                                        <p:cTn id="35" dur="500" fill="hold"/>
                                        <p:tgtEl>
                                          <p:spTgt spid="69"/>
                                        </p:tgtEl>
                                        <p:attrNameLst>
                                          <p:attrName>ppt_y</p:attrName>
                                        </p:attrNameLst>
                                      </p:cBhvr>
                                      <p:tavLst>
                                        <p:tav tm="0">
                                          <p:val>
                                            <p:strVal val="1+#ppt_h/2"/>
                                          </p:val>
                                        </p:tav>
                                        <p:tav tm="100000">
                                          <p:val>
                                            <p:strVal val="#ppt_y"/>
                                          </p:val>
                                        </p:tav>
                                      </p:tavLst>
                                    </p:anim>
                                  </p:childTnLst>
                                </p:cTn>
                              </p:par>
                            </p:childTnLst>
                          </p:cTn>
                        </p:par>
                        <p:par>
                          <p:cTn id="36" fill="hold">
                            <p:stCondLst>
                              <p:cond delay="1500"/>
                            </p:stCondLst>
                            <p:childTnLst>
                              <p:par>
                                <p:cTn id="37" presetID="2" presetClass="entr" presetSubtype="4" fill="hold" grpId="0" nodeType="afterEffect">
                                  <p:stCondLst>
                                    <p:cond delay="0"/>
                                  </p:stCondLst>
                                  <p:childTnLst>
                                    <p:set>
                                      <p:cBhvr>
                                        <p:cTn id="38" dur="1" fill="hold">
                                          <p:stCondLst>
                                            <p:cond delay="0"/>
                                          </p:stCondLst>
                                        </p:cTn>
                                        <p:tgtEl>
                                          <p:spTgt spid="88"/>
                                        </p:tgtEl>
                                        <p:attrNameLst>
                                          <p:attrName>style.visibility</p:attrName>
                                        </p:attrNameLst>
                                      </p:cBhvr>
                                      <p:to>
                                        <p:strVal val="visible"/>
                                      </p:to>
                                    </p:set>
                                    <p:anim calcmode="lin" valueType="num">
                                      <p:cBhvr additive="base">
                                        <p:cTn id="39" dur="500" fill="hold"/>
                                        <p:tgtEl>
                                          <p:spTgt spid="88"/>
                                        </p:tgtEl>
                                        <p:attrNameLst>
                                          <p:attrName>ppt_x</p:attrName>
                                        </p:attrNameLst>
                                      </p:cBhvr>
                                      <p:tavLst>
                                        <p:tav tm="0">
                                          <p:val>
                                            <p:strVal val="#ppt_x"/>
                                          </p:val>
                                        </p:tav>
                                        <p:tav tm="100000">
                                          <p:val>
                                            <p:strVal val="#ppt_x"/>
                                          </p:val>
                                        </p:tav>
                                      </p:tavLst>
                                    </p:anim>
                                    <p:anim calcmode="lin" valueType="num">
                                      <p:cBhvr additive="base">
                                        <p:cTn id="40" dur="500" fill="hold"/>
                                        <p:tgtEl>
                                          <p:spTgt spid="8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89"/>
                                        </p:tgtEl>
                                        <p:attrNameLst>
                                          <p:attrName>style.visibility</p:attrName>
                                        </p:attrNameLst>
                                      </p:cBhvr>
                                      <p:to>
                                        <p:strVal val="visible"/>
                                      </p:to>
                                    </p:set>
                                    <p:anim calcmode="lin" valueType="num">
                                      <p:cBhvr additive="base">
                                        <p:cTn id="43" dur="500" fill="hold"/>
                                        <p:tgtEl>
                                          <p:spTgt spid="89"/>
                                        </p:tgtEl>
                                        <p:attrNameLst>
                                          <p:attrName>ppt_x</p:attrName>
                                        </p:attrNameLst>
                                      </p:cBhvr>
                                      <p:tavLst>
                                        <p:tav tm="0">
                                          <p:val>
                                            <p:strVal val="#ppt_x"/>
                                          </p:val>
                                        </p:tav>
                                        <p:tav tm="100000">
                                          <p:val>
                                            <p:strVal val="#ppt_x"/>
                                          </p:val>
                                        </p:tav>
                                      </p:tavLst>
                                    </p:anim>
                                    <p:anim calcmode="lin" valueType="num">
                                      <p:cBhvr additive="base">
                                        <p:cTn id="44" dur="500" fill="hold"/>
                                        <p:tgtEl>
                                          <p:spTgt spid="8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1"/>
                                        </p:tgtEl>
                                        <p:attrNameLst>
                                          <p:attrName>style.visibility</p:attrName>
                                        </p:attrNameLst>
                                      </p:cBhvr>
                                      <p:to>
                                        <p:strVal val="visible"/>
                                      </p:to>
                                    </p:set>
                                    <p:anim calcmode="lin" valueType="num">
                                      <p:cBhvr additive="base">
                                        <p:cTn id="47" dur="500" fill="hold"/>
                                        <p:tgtEl>
                                          <p:spTgt spid="81"/>
                                        </p:tgtEl>
                                        <p:attrNameLst>
                                          <p:attrName>ppt_x</p:attrName>
                                        </p:attrNameLst>
                                      </p:cBhvr>
                                      <p:tavLst>
                                        <p:tav tm="0">
                                          <p:val>
                                            <p:strVal val="#ppt_x"/>
                                          </p:val>
                                        </p:tav>
                                        <p:tav tm="100000">
                                          <p:val>
                                            <p:strVal val="#ppt_x"/>
                                          </p:val>
                                        </p:tav>
                                      </p:tavLst>
                                    </p:anim>
                                    <p:anim calcmode="lin" valueType="num">
                                      <p:cBhvr additive="base">
                                        <p:cTn id="48" dur="500" fill="hold"/>
                                        <p:tgtEl>
                                          <p:spTgt spid="8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82"/>
                                        </p:tgtEl>
                                        <p:attrNameLst>
                                          <p:attrName>style.visibility</p:attrName>
                                        </p:attrNameLst>
                                      </p:cBhvr>
                                      <p:to>
                                        <p:strVal val="visible"/>
                                      </p:to>
                                    </p:set>
                                    <p:anim calcmode="lin" valueType="num">
                                      <p:cBhvr additive="base">
                                        <p:cTn id="51" dur="500" fill="hold"/>
                                        <p:tgtEl>
                                          <p:spTgt spid="82"/>
                                        </p:tgtEl>
                                        <p:attrNameLst>
                                          <p:attrName>ppt_x</p:attrName>
                                        </p:attrNameLst>
                                      </p:cBhvr>
                                      <p:tavLst>
                                        <p:tav tm="0">
                                          <p:val>
                                            <p:strVal val="#ppt_x"/>
                                          </p:val>
                                        </p:tav>
                                        <p:tav tm="100000">
                                          <p:val>
                                            <p:strVal val="#ppt_x"/>
                                          </p:val>
                                        </p:tav>
                                      </p:tavLst>
                                    </p:anim>
                                    <p:anim calcmode="lin" valueType="num">
                                      <p:cBhvr additive="base">
                                        <p:cTn id="52" dur="500" fill="hold"/>
                                        <p:tgtEl>
                                          <p:spTgt spid="8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74"/>
                                        </p:tgtEl>
                                        <p:attrNameLst>
                                          <p:attrName>style.visibility</p:attrName>
                                        </p:attrNameLst>
                                      </p:cBhvr>
                                      <p:to>
                                        <p:strVal val="visible"/>
                                      </p:to>
                                    </p:set>
                                    <p:anim calcmode="lin" valueType="num">
                                      <p:cBhvr additive="base">
                                        <p:cTn id="55" dur="500" fill="hold"/>
                                        <p:tgtEl>
                                          <p:spTgt spid="74"/>
                                        </p:tgtEl>
                                        <p:attrNameLst>
                                          <p:attrName>ppt_x</p:attrName>
                                        </p:attrNameLst>
                                      </p:cBhvr>
                                      <p:tavLst>
                                        <p:tav tm="0">
                                          <p:val>
                                            <p:strVal val="#ppt_x"/>
                                          </p:val>
                                        </p:tav>
                                        <p:tav tm="100000">
                                          <p:val>
                                            <p:strVal val="#ppt_x"/>
                                          </p:val>
                                        </p:tav>
                                      </p:tavLst>
                                    </p:anim>
                                    <p:anim calcmode="lin" valueType="num">
                                      <p:cBhvr additive="base">
                                        <p:cTn id="56" dur="500" fill="hold"/>
                                        <p:tgtEl>
                                          <p:spTgt spid="7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5"/>
                                        </p:tgtEl>
                                        <p:attrNameLst>
                                          <p:attrName>style.visibility</p:attrName>
                                        </p:attrNameLst>
                                      </p:cBhvr>
                                      <p:to>
                                        <p:strVal val="visible"/>
                                      </p:to>
                                    </p:set>
                                    <p:anim calcmode="lin" valueType="num">
                                      <p:cBhvr additive="base">
                                        <p:cTn id="59" dur="500" fill="hold"/>
                                        <p:tgtEl>
                                          <p:spTgt spid="75"/>
                                        </p:tgtEl>
                                        <p:attrNameLst>
                                          <p:attrName>ppt_x</p:attrName>
                                        </p:attrNameLst>
                                      </p:cBhvr>
                                      <p:tavLst>
                                        <p:tav tm="0">
                                          <p:val>
                                            <p:strVal val="#ppt_x"/>
                                          </p:val>
                                        </p:tav>
                                        <p:tav tm="100000">
                                          <p:val>
                                            <p:strVal val="#ppt_x"/>
                                          </p:val>
                                        </p:tav>
                                      </p:tavLst>
                                    </p:anim>
                                    <p:anim calcmode="lin" valueType="num">
                                      <p:cBhvr additive="base">
                                        <p:cTn id="60"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1" grpId="0" animBg="1"/>
      <p:bldP spid="32" grpId="0" animBg="1"/>
      <p:bldP spid="33" grpId="0" animBg="1"/>
      <p:bldP spid="34" grpId="0" animBg="1"/>
      <p:bldP spid="69" grpId="0"/>
      <p:bldP spid="74" grpId="0"/>
      <p:bldP spid="75" grpId="0"/>
      <p:bldP spid="81" grpId="0"/>
      <p:bldP spid="82" grpId="0"/>
      <p:bldP spid="88" grpId="0"/>
      <p:bldP spid="8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022">
            <a:extLst>
              <a:ext uri="{FF2B5EF4-FFF2-40B4-BE49-F238E27FC236}">
                <a16:creationId xmlns:a16="http://schemas.microsoft.com/office/drawing/2014/main" id="{57030EB9-A0CC-4268-9CDE-3D8E9B3A4301}"/>
              </a:ext>
            </a:extLst>
          </p:cNvPr>
          <p:cNvSpPr txBox="1">
            <a:spLocks/>
          </p:cNvSpPr>
          <p:nvPr/>
        </p:nvSpPr>
        <p:spPr>
          <a:xfrm>
            <a:off x="1486972" y="384556"/>
            <a:ext cx="5194656" cy="49575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defTabSz="609570">
              <a:defRPr sz="2667">
                <a:solidFill>
                  <a:srgbClr val="3A5063"/>
                </a:solidFill>
                <a:uFill>
                  <a:solidFill>
                    <a:srgbClr val="3A5063"/>
                  </a:solidFill>
                </a:uFill>
                <a:latin typeface="+mn-ea"/>
                <a:ea typeface="+mn-ea"/>
                <a:cs typeface="+mn-cs"/>
                <a:sym typeface="Bebas Neue"/>
              </a:defRPr>
            </a:lvl1pPr>
            <a:lvl2pPr defTabSz="609570">
              <a:defRPr sz="2667">
                <a:solidFill>
                  <a:srgbClr val="3A5063"/>
                </a:solidFill>
                <a:uFill>
                  <a:solidFill>
                    <a:srgbClr val="3A5063"/>
                  </a:solidFill>
                </a:uFill>
                <a:latin typeface="+mn-lt"/>
                <a:ea typeface="+mn-ea"/>
                <a:cs typeface="+mn-cs"/>
                <a:sym typeface="Bebas Neue"/>
              </a:defRPr>
            </a:lvl2pPr>
            <a:lvl3pPr defTabSz="609570">
              <a:defRPr sz="2667">
                <a:solidFill>
                  <a:srgbClr val="3A5063"/>
                </a:solidFill>
                <a:uFill>
                  <a:solidFill>
                    <a:srgbClr val="3A5063"/>
                  </a:solidFill>
                </a:uFill>
                <a:latin typeface="+mn-lt"/>
                <a:ea typeface="+mn-ea"/>
                <a:cs typeface="+mn-cs"/>
                <a:sym typeface="Bebas Neue"/>
              </a:defRPr>
            </a:lvl3pPr>
            <a:lvl4pPr defTabSz="609570">
              <a:defRPr sz="2667">
                <a:solidFill>
                  <a:srgbClr val="3A5063"/>
                </a:solidFill>
                <a:uFill>
                  <a:solidFill>
                    <a:srgbClr val="3A5063"/>
                  </a:solidFill>
                </a:uFill>
                <a:latin typeface="+mn-lt"/>
                <a:ea typeface="+mn-ea"/>
                <a:cs typeface="+mn-cs"/>
                <a:sym typeface="Bebas Neue"/>
              </a:defRPr>
            </a:lvl4pPr>
            <a:lvl5pPr defTabSz="609570">
              <a:defRPr sz="2667">
                <a:solidFill>
                  <a:srgbClr val="3A5063"/>
                </a:solidFill>
                <a:uFill>
                  <a:solidFill>
                    <a:srgbClr val="3A5063"/>
                  </a:solidFill>
                </a:uFill>
                <a:latin typeface="+mn-lt"/>
                <a:ea typeface="+mn-ea"/>
                <a:cs typeface="+mn-cs"/>
                <a:sym typeface="Bebas Neue"/>
              </a:defRPr>
            </a:lvl5pPr>
            <a:lvl6pPr defTabSz="609570">
              <a:defRPr sz="2667">
                <a:solidFill>
                  <a:srgbClr val="3A5063"/>
                </a:solidFill>
                <a:uFill>
                  <a:solidFill>
                    <a:srgbClr val="3A5063"/>
                  </a:solidFill>
                </a:uFill>
                <a:latin typeface="+mn-lt"/>
                <a:ea typeface="+mn-ea"/>
                <a:cs typeface="+mn-cs"/>
                <a:sym typeface="Bebas Neue"/>
              </a:defRPr>
            </a:lvl6pPr>
            <a:lvl7pPr defTabSz="609570">
              <a:defRPr sz="2667">
                <a:solidFill>
                  <a:srgbClr val="3A5063"/>
                </a:solidFill>
                <a:uFill>
                  <a:solidFill>
                    <a:srgbClr val="3A5063"/>
                  </a:solidFill>
                </a:uFill>
                <a:latin typeface="+mn-lt"/>
                <a:ea typeface="+mn-ea"/>
                <a:cs typeface="+mn-cs"/>
                <a:sym typeface="Bebas Neue"/>
              </a:defRPr>
            </a:lvl7pPr>
            <a:lvl8pPr defTabSz="609570">
              <a:defRPr sz="2667">
                <a:solidFill>
                  <a:srgbClr val="3A5063"/>
                </a:solidFill>
                <a:uFill>
                  <a:solidFill>
                    <a:srgbClr val="3A5063"/>
                  </a:solidFill>
                </a:uFill>
                <a:latin typeface="+mn-lt"/>
                <a:ea typeface="+mn-ea"/>
                <a:cs typeface="+mn-cs"/>
                <a:sym typeface="Bebas Neue"/>
              </a:defRPr>
            </a:lvl8pPr>
            <a:lvl9pPr defTabSz="609570">
              <a:defRPr sz="2667">
                <a:solidFill>
                  <a:srgbClr val="3A5063"/>
                </a:solidFill>
                <a:uFill>
                  <a:solidFill>
                    <a:srgbClr val="3A5063"/>
                  </a:solidFill>
                </a:uFill>
                <a:latin typeface="+mn-lt"/>
                <a:ea typeface="+mn-ea"/>
                <a:cs typeface="+mn-cs"/>
                <a:sym typeface="Bebas Neue"/>
              </a:defRPr>
            </a:lvl9pPr>
          </a:lstStyle>
          <a:p>
            <a:pPr lvl="0">
              <a:defRPr sz="1800">
                <a:solidFill>
                  <a:srgbClr val="000000"/>
                </a:solidFill>
                <a:uFillTx/>
              </a:defRPr>
            </a:pPr>
            <a:r>
              <a:rPr lang="zh-CN" altLang="en-US" sz="4000" kern="0" dirty="0">
                <a:solidFill>
                  <a:schemeClr val="bg1"/>
                </a:solidFill>
                <a:uFillTx/>
                <a:latin typeface="+mj-ea"/>
                <a:ea typeface="+mj-ea"/>
                <a:cs typeface="+mn-ea"/>
                <a:sym typeface="+mn-lt"/>
              </a:rPr>
              <a:t>用户端桌面应用程序</a:t>
            </a:r>
            <a:endParaRPr kumimoji="0" lang="zh-CN" altLang="en-US" sz="4000" i="0" u="none" strike="noStrike" kern="0" cap="none" spc="0" normalizeH="0" baseline="0" noProof="0" dirty="0">
              <a:ln>
                <a:noFill/>
              </a:ln>
              <a:solidFill>
                <a:schemeClr val="bg1"/>
              </a:solidFill>
              <a:effectLst/>
              <a:uLnTx/>
              <a:uFillTx/>
              <a:latin typeface="+mj-ea"/>
              <a:ea typeface="+mj-ea"/>
              <a:cs typeface="+mn-ea"/>
              <a:sym typeface="+mn-lt"/>
            </a:endParaRPr>
          </a:p>
        </p:txBody>
      </p:sp>
      <p:grpSp>
        <p:nvGrpSpPr>
          <p:cNvPr id="3" name="Group 4">
            <a:extLst>
              <a:ext uri="{FF2B5EF4-FFF2-40B4-BE49-F238E27FC236}">
                <a16:creationId xmlns:a16="http://schemas.microsoft.com/office/drawing/2014/main" id="{9D31EAAA-3898-46B3-BE7F-317050784253}"/>
              </a:ext>
            </a:extLst>
          </p:cNvPr>
          <p:cNvGrpSpPr>
            <a:grpSpLocks noChangeAspect="1"/>
          </p:cNvGrpSpPr>
          <p:nvPr/>
        </p:nvGrpSpPr>
        <p:grpSpPr bwMode="auto">
          <a:xfrm>
            <a:off x="289775" y="193045"/>
            <a:ext cx="993824" cy="993824"/>
            <a:chOff x="2848" y="1168"/>
            <a:chExt cx="1984" cy="1984"/>
          </a:xfrm>
        </p:grpSpPr>
        <p:sp>
          <p:nvSpPr>
            <p:cNvPr id="4" name="AutoShape 3">
              <a:extLst>
                <a:ext uri="{FF2B5EF4-FFF2-40B4-BE49-F238E27FC236}">
                  <a16:creationId xmlns:a16="http://schemas.microsoft.com/office/drawing/2014/main" id="{FEDE96AF-2DC3-4072-9F47-67BC44AC7CF2}"/>
                </a:ext>
              </a:extLst>
            </p:cNvPr>
            <p:cNvSpPr>
              <a:spLocks noChangeAspect="1" noChangeArrowheads="1" noTextEdit="1"/>
            </p:cNvSpPr>
            <p:nvPr/>
          </p:nvSpPr>
          <p:spPr bwMode="auto">
            <a:xfrm>
              <a:off x="2848" y="1168"/>
              <a:ext cx="1984" cy="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5" name="Oval 5">
              <a:extLst>
                <a:ext uri="{FF2B5EF4-FFF2-40B4-BE49-F238E27FC236}">
                  <a16:creationId xmlns:a16="http://schemas.microsoft.com/office/drawing/2014/main" id="{E63554EE-A883-447E-89F1-B6624CF9BFDE}"/>
                </a:ext>
              </a:extLst>
            </p:cNvPr>
            <p:cNvSpPr>
              <a:spLocks noChangeArrowheads="1"/>
            </p:cNvSpPr>
            <p:nvPr/>
          </p:nvSpPr>
          <p:spPr bwMode="auto">
            <a:xfrm>
              <a:off x="2846" y="1166"/>
              <a:ext cx="1984" cy="1986"/>
            </a:xfrm>
            <a:prstGeom prst="ellipse">
              <a:avLst/>
            </a:prstGeom>
            <a:solidFill>
              <a:srgbClr val="FAC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6" name="Freeform 6">
              <a:extLst>
                <a:ext uri="{FF2B5EF4-FFF2-40B4-BE49-F238E27FC236}">
                  <a16:creationId xmlns:a16="http://schemas.microsoft.com/office/drawing/2014/main" id="{55C32156-2963-4A99-9FA4-37D2E1FC577E}"/>
                </a:ext>
              </a:extLst>
            </p:cNvPr>
            <p:cNvSpPr>
              <a:spLocks/>
            </p:cNvSpPr>
            <p:nvPr/>
          </p:nvSpPr>
          <p:spPr bwMode="auto">
            <a:xfrm>
              <a:off x="3061" y="1720"/>
              <a:ext cx="1769" cy="1432"/>
            </a:xfrm>
            <a:custGeom>
              <a:avLst/>
              <a:gdLst>
                <a:gd name="T0" fmla="*/ 745 w 746"/>
                <a:gd name="T1" fmla="*/ 154 h 604"/>
                <a:gd name="T2" fmla="*/ 591 w 746"/>
                <a:gd name="T3" fmla="*/ 0 h 604"/>
                <a:gd name="T4" fmla="*/ 76 w 746"/>
                <a:gd name="T5" fmla="*/ 317 h 604"/>
                <a:gd name="T6" fmla="*/ 76 w 746"/>
                <a:gd name="T7" fmla="*/ 364 h 604"/>
                <a:gd name="T8" fmla="*/ 3 w 746"/>
                <a:gd name="T9" fmla="*/ 364 h 604"/>
                <a:gd name="T10" fmla="*/ 0 w 746"/>
                <a:gd name="T11" fmla="*/ 365 h 604"/>
                <a:gd name="T12" fmla="*/ 234 w 746"/>
                <a:gd name="T13" fmla="*/ 592 h 604"/>
                <a:gd name="T14" fmla="*/ 327 w 746"/>
                <a:gd name="T15" fmla="*/ 604 h 604"/>
                <a:gd name="T16" fmla="*/ 746 w 746"/>
                <a:gd name="T17" fmla="*/ 185 h 604"/>
                <a:gd name="T18" fmla="*/ 745 w 746"/>
                <a:gd name="T19" fmla="*/ 15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6" h="604">
                  <a:moveTo>
                    <a:pt x="745" y="154"/>
                  </a:moveTo>
                  <a:cubicBezTo>
                    <a:pt x="591" y="0"/>
                    <a:pt x="591" y="0"/>
                    <a:pt x="591" y="0"/>
                  </a:cubicBezTo>
                  <a:cubicBezTo>
                    <a:pt x="76" y="317"/>
                    <a:pt x="76" y="317"/>
                    <a:pt x="76" y="317"/>
                  </a:cubicBezTo>
                  <a:cubicBezTo>
                    <a:pt x="76" y="364"/>
                    <a:pt x="76" y="364"/>
                    <a:pt x="76" y="364"/>
                  </a:cubicBezTo>
                  <a:cubicBezTo>
                    <a:pt x="3" y="364"/>
                    <a:pt x="3" y="364"/>
                    <a:pt x="3" y="364"/>
                  </a:cubicBezTo>
                  <a:cubicBezTo>
                    <a:pt x="0" y="365"/>
                    <a:pt x="0" y="365"/>
                    <a:pt x="0" y="365"/>
                  </a:cubicBezTo>
                  <a:cubicBezTo>
                    <a:pt x="234" y="592"/>
                    <a:pt x="234" y="592"/>
                    <a:pt x="234" y="592"/>
                  </a:cubicBezTo>
                  <a:cubicBezTo>
                    <a:pt x="265" y="601"/>
                    <a:pt x="279" y="604"/>
                    <a:pt x="327" y="604"/>
                  </a:cubicBezTo>
                  <a:cubicBezTo>
                    <a:pt x="559" y="604"/>
                    <a:pt x="746" y="417"/>
                    <a:pt x="746" y="185"/>
                  </a:cubicBezTo>
                  <a:cubicBezTo>
                    <a:pt x="746" y="175"/>
                    <a:pt x="746" y="165"/>
                    <a:pt x="745" y="154"/>
                  </a:cubicBezTo>
                </a:path>
              </a:pathLst>
            </a:custGeom>
            <a:solidFill>
              <a:srgbClr val="EFBF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7" name="Rectangle 7">
              <a:extLst>
                <a:ext uri="{FF2B5EF4-FFF2-40B4-BE49-F238E27FC236}">
                  <a16:creationId xmlns:a16="http://schemas.microsoft.com/office/drawing/2014/main" id="{CE03F3C9-AE97-4A06-B093-675E923FD3B1}"/>
                </a:ext>
              </a:extLst>
            </p:cNvPr>
            <p:cNvSpPr>
              <a:spLocks noChangeArrowheads="1"/>
            </p:cNvSpPr>
            <p:nvPr/>
          </p:nvSpPr>
          <p:spPr bwMode="auto">
            <a:xfrm>
              <a:off x="3232" y="1749"/>
              <a:ext cx="1204" cy="777"/>
            </a:xfrm>
            <a:prstGeom prst="rect">
              <a:avLst/>
            </a:prstGeom>
            <a:solidFill>
              <a:srgbClr val="00AD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8" name="Rectangle 8">
              <a:extLst>
                <a:ext uri="{FF2B5EF4-FFF2-40B4-BE49-F238E27FC236}">
                  <a16:creationId xmlns:a16="http://schemas.microsoft.com/office/drawing/2014/main" id="{1249F804-D0DF-497E-9E6E-A637D59B14C1}"/>
                </a:ext>
              </a:extLst>
            </p:cNvPr>
            <p:cNvSpPr>
              <a:spLocks noChangeArrowheads="1"/>
            </p:cNvSpPr>
            <p:nvPr/>
          </p:nvSpPr>
          <p:spPr bwMode="auto">
            <a:xfrm>
              <a:off x="3232" y="1749"/>
              <a:ext cx="1204" cy="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9" name="Freeform 9">
              <a:extLst>
                <a:ext uri="{FF2B5EF4-FFF2-40B4-BE49-F238E27FC236}">
                  <a16:creationId xmlns:a16="http://schemas.microsoft.com/office/drawing/2014/main" id="{61C2CF47-66B1-4D3E-A564-1FE86C75A03C}"/>
                </a:ext>
              </a:extLst>
            </p:cNvPr>
            <p:cNvSpPr>
              <a:spLocks/>
            </p:cNvSpPr>
            <p:nvPr/>
          </p:nvSpPr>
          <p:spPr bwMode="auto">
            <a:xfrm>
              <a:off x="3708" y="2526"/>
              <a:ext cx="264" cy="14"/>
            </a:xfrm>
            <a:custGeom>
              <a:avLst/>
              <a:gdLst>
                <a:gd name="T0" fmla="*/ 264 w 264"/>
                <a:gd name="T1" fmla="*/ 0 h 14"/>
                <a:gd name="T2" fmla="*/ 0 w 264"/>
                <a:gd name="T3" fmla="*/ 0 h 14"/>
                <a:gd name="T4" fmla="*/ 15 w 264"/>
                <a:gd name="T5" fmla="*/ 14 h 14"/>
                <a:gd name="T6" fmla="*/ 264 w 264"/>
                <a:gd name="T7" fmla="*/ 12 h 14"/>
                <a:gd name="T8" fmla="*/ 264 w 264"/>
                <a:gd name="T9" fmla="*/ 0 h 14"/>
              </a:gdLst>
              <a:ahLst/>
              <a:cxnLst>
                <a:cxn ang="0">
                  <a:pos x="T0" y="T1"/>
                </a:cxn>
                <a:cxn ang="0">
                  <a:pos x="T2" y="T3"/>
                </a:cxn>
                <a:cxn ang="0">
                  <a:pos x="T4" y="T5"/>
                </a:cxn>
                <a:cxn ang="0">
                  <a:pos x="T6" y="T7"/>
                </a:cxn>
                <a:cxn ang="0">
                  <a:pos x="T8" y="T9"/>
                </a:cxn>
              </a:cxnLst>
              <a:rect l="0" t="0" r="r" b="b"/>
              <a:pathLst>
                <a:path w="264" h="14">
                  <a:moveTo>
                    <a:pt x="264" y="0"/>
                  </a:moveTo>
                  <a:lnTo>
                    <a:pt x="0" y="0"/>
                  </a:lnTo>
                  <a:lnTo>
                    <a:pt x="15" y="14"/>
                  </a:lnTo>
                  <a:lnTo>
                    <a:pt x="264" y="12"/>
                  </a:lnTo>
                  <a:lnTo>
                    <a:pt x="264" y="0"/>
                  </a:lnTo>
                  <a:close/>
                </a:path>
              </a:pathLst>
            </a:custGeom>
            <a:solidFill>
              <a:srgbClr val="77A0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0" name="Freeform 10">
              <a:extLst>
                <a:ext uri="{FF2B5EF4-FFF2-40B4-BE49-F238E27FC236}">
                  <a16:creationId xmlns:a16="http://schemas.microsoft.com/office/drawing/2014/main" id="{F6E7B387-04AA-41F2-A080-C13D63EA7418}"/>
                </a:ext>
              </a:extLst>
            </p:cNvPr>
            <p:cNvSpPr>
              <a:spLocks/>
            </p:cNvSpPr>
            <p:nvPr/>
          </p:nvSpPr>
          <p:spPr bwMode="auto">
            <a:xfrm>
              <a:off x="3708" y="2526"/>
              <a:ext cx="264" cy="14"/>
            </a:xfrm>
            <a:custGeom>
              <a:avLst/>
              <a:gdLst>
                <a:gd name="T0" fmla="*/ 264 w 264"/>
                <a:gd name="T1" fmla="*/ 0 h 14"/>
                <a:gd name="T2" fmla="*/ 0 w 264"/>
                <a:gd name="T3" fmla="*/ 0 h 14"/>
                <a:gd name="T4" fmla="*/ 15 w 264"/>
                <a:gd name="T5" fmla="*/ 14 h 14"/>
                <a:gd name="T6" fmla="*/ 264 w 264"/>
                <a:gd name="T7" fmla="*/ 12 h 14"/>
                <a:gd name="T8" fmla="*/ 264 w 264"/>
                <a:gd name="T9" fmla="*/ 0 h 14"/>
              </a:gdLst>
              <a:ahLst/>
              <a:cxnLst>
                <a:cxn ang="0">
                  <a:pos x="T0" y="T1"/>
                </a:cxn>
                <a:cxn ang="0">
                  <a:pos x="T2" y="T3"/>
                </a:cxn>
                <a:cxn ang="0">
                  <a:pos x="T4" y="T5"/>
                </a:cxn>
                <a:cxn ang="0">
                  <a:pos x="T6" y="T7"/>
                </a:cxn>
                <a:cxn ang="0">
                  <a:pos x="T8" y="T9"/>
                </a:cxn>
              </a:cxnLst>
              <a:rect l="0" t="0" r="r" b="b"/>
              <a:pathLst>
                <a:path w="264" h="14">
                  <a:moveTo>
                    <a:pt x="264" y="0"/>
                  </a:moveTo>
                  <a:lnTo>
                    <a:pt x="0" y="0"/>
                  </a:lnTo>
                  <a:lnTo>
                    <a:pt x="15" y="14"/>
                  </a:lnTo>
                  <a:lnTo>
                    <a:pt x="264" y="12"/>
                  </a:lnTo>
                  <a:lnTo>
                    <a:pt x="2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1" name="Freeform 11">
              <a:extLst>
                <a:ext uri="{FF2B5EF4-FFF2-40B4-BE49-F238E27FC236}">
                  <a16:creationId xmlns:a16="http://schemas.microsoft.com/office/drawing/2014/main" id="{CEDCD15C-B939-4B33-A18E-681535A04087}"/>
                </a:ext>
              </a:extLst>
            </p:cNvPr>
            <p:cNvSpPr>
              <a:spLocks/>
            </p:cNvSpPr>
            <p:nvPr/>
          </p:nvSpPr>
          <p:spPr bwMode="auto">
            <a:xfrm>
              <a:off x="3516" y="1931"/>
              <a:ext cx="911" cy="595"/>
            </a:xfrm>
            <a:custGeom>
              <a:avLst/>
              <a:gdLst>
                <a:gd name="T0" fmla="*/ 645 w 911"/>
                <a:gd name="T1" fmla="*/ 0 h 595"/>
                <a:gd name="T2" fmla="*/ 605 w 911"/>
                <a:gd name="T3" fmla="*/ 183 h 595"/>
                <a:gd name="T4" fmla="*/ 512 w 911"/>
                <a:gd name="T5" fmla="*/ 88 h 595"/>
                <a:gd name="T6" fmla="*/ 465 w 911"/>
                <a:gd name="T7" fmla="*/ 273 h 595"/>
                <a:gd name="T8" fmla="*/ 375 w 911"/>
                <a:gd name="T9" fmla="*/ 180 h 595"/>
                <a:gd name="T10" fmla="*/ 323 w 911"/>
                <a:gd name="T11" fmla="*/ 225 h 595"/>
                <a:gd name="T12" fmla="*/ 240 w 911"/>
                <a:gd name="T13" fmla="*/ 143 h 595"/>
                <a:gd name="T14" fmla="*/ 188 w 911"/>
                <a:gd name="T15" fmla="*/ 339 h 595"/>
                <a:gd name="T16" fmla="*/ 109 w 911"/>
                <a:gd name="T17" fmla="*/ 256 h 595"/>
                <a:gd name="T18" fmla="*/ 57 w 911"/>
                <a:gd name="T19" fmla="*/ 455 h 595"/>
                <a:gd name="T20" fmla="*/ 0 w 911"/>
                <a:gd name="T21" fmla="*/ 503 h 595"/>
                <a:gd name="T22" fmla="*/ 57 w 911"/>
                <a:gd name="T23" fmla="*/ 576 h 595"/>
                <a:gd name="T24" fmla="*/ 176 w 911"/>
                <a:gd name="T25" fmla="*/ 579 h 595"/>
                <a:gd name="T26" fmla="*/ 192 w 911"/>
                <a:gd name="T27" fmla="*/ 595 h 595"/>
                <a:gd name="T28" fmla="*/ 456 w 911"/>
                <a:gd name="T29" fmla="*/ 595 h 595"/>
                <a:gd name="T30" fmla="*/ 456 w 911"/>
                <a:gd name="T31" fmla="*/ 579 h 595"/>
                <a:gd name="T32" fmla="*/ 560 w 911"/>
                <a:gd name="T33" fmla="*/ 581 h 595"/>
                <a:gd name="T34" fmla="*/ 560 w 911"/>
                <a:gd name="T35" fmla="*/ 579 h 595"/>
                <a:gd name="T36" fmla="*/ 614 w 911"/>
                <a:gd name="T37" fmla="*/ 579 h 595"/>
                <a:gd name="T38" fmla="*/ 614 w 911"/>
                <a:gd name="T39" fmla="*/ 579 h 595"/>
                <a:gd name="T40" fmla="*/ 911 w 911"/>
                <a:gd name="T41" fmla="*/ 576 h 595"/>
                <a:gd name="T42" fmla="*/ 911 w 911"/>
                <a:gd name="T43" fmla="*/ 271 h 595"/>
                <a:gd name="T44" fmla="*/ 645 w 911"/>
                <a:gd name="T45"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1" h="595">
                  <a:moveTo>
                    <a:pt x="645" y="0"/>
                  </a:moveTo>
                  <a:lnTo>
                    <a:pt x="605" y="183"/>
                  </a:lnTo>
                  <a:lnTo>
                    <a:pt x="512" y="88"/>
                  </a:lnTo>
                  <a:lnTo>
                    <a:pt x="465" y="273"/>
                  </a:lnTo>
                  <a:lnTo>
                    <a:pt x="375" y="180"/>
                  </a:lnTo>
                  <a:lnTo>
                    <a:pt x="323" y="225"/>
                  </a:lnTo>
                  <a:lnTo>
                    <a:pt x="240" y="143"/>
                  </a:lnTo>
                  <a:lnTo>
                    <a:pt x="188" y="339"/>
                  </a:lnTo>
                  <a:lnTo>
                    <a:pt x="109" y="256"/>
                  </a:lnTo>
                  <a:lnTo>
                    <a:pt x="57" y="455"/>
                  </a:lnTo>
                  <a:lnTo>
                    <a:pt x="0" y="503"/>
                  </a:lnTo>
                  <a:lnTo>
                    <a:pt x="57" y="576"/>
                  </a:lnTo>
                  <a:lnTo>
                    <a:pt x="176" y="579"/>
                  </a:lnTo>
                  <a:lnTo>
                    <a:pt x="192" y="595"/>
                  </a:lnTo>
                  <a:lnTo>
                    <a:pt x="456" y="595"/>
                  </a:lnTo>
                  <a:lnTo>
                    <a:pt x="456" y="579"/>
                  </a:lnTo>
                  <a:lnTo>
                    <a:pt x="560" y="581"/>
                  </a:lnTo>
                  <a:lnTo>
                    <a:pt x="560" y="579"/>
                  </a:lnTo>
                  <a:lnTo>
                    <a:pt x="614" y="579"/>
                  </a:lnTo>
                  <a:lnTo>
                    <a:pt x="614" y="579"/>
                  </a:lnTo>
                  <a:lnTo>
                    <a:pt x="911" y="576"/>
                  </a:lnTo>
                  <a:lnTo>
                    <a:pt x="911" y="271"/>
                  </a:lnTo>
                  <a:lnTo>
                    <a:pt x="645" y="0"/>
                  </a:lnTo>
                  <a:close/>
                </a:path>
              </a:pathLst>
            </a:custGeom>
            <a:solidFill>
              <a:srgbClr val="0095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2" name="Freeform 12">
              <a:extLst>
                <a:ext uri="{FF2B5EF4-FFF2-40B4-BE49-F238E27FC236}">
                  <a16:creationId xmlns:a16="http://schemas.microsoft.com/office/drawing/2014/main" id="{8C8A062C-AEDF-4C84-9DE9-79838556D00B}"/>
                </a:ext>
              </a:extLst>
            </p:cNvPr>
            <p:cNvSpPr>
              <a:spLocks/>
            </p:cNvSpPr>
            <p:nvPr/>
          </p:nvSpPr>
          <p:spPr bwMode="auto">
            <a:xfrm>
              <a:off x="3516" y="1931"/>
              <a:ext cx="911" cy="595"/>
            </a:xfrm>
            <a:custGeom>
              <a:avLst/>
              <a:gdLst>
                <a:gd name="T0" fmla="*/ 645 w 911"/>
                <a:gd name="T1" fmla="*/ 0 h 595"/>
                <a:gd name="T2" fmla="*/ 605 w 911"/>
                <a:gd name="T3" fmla="*/ 183 h 595"/>
                <a:gd name="T4" fmla="*/ 512 w 911"/>
                <a:gd name="T5" fmla="*/ 88 h 595"/>
                <a:gd name="T6" fmla="*/ 465 w 911"/>
                <a:gd name="T7" fmla="*/ 273 h 595"/>
                <a:gd name="T8" fmla="*/ 375 w 911"/>
                <a:gd name="T9" fmla="*/ 180 h 595"/>
                <a:gd name="T10" fmla="*/ 323 w 911"/>
                <a:gd name="T11" fmla="*/ 225 h 595"/>
                <a:gd name="T12" fmla="*/ 240 w 911"/>
                <a:gd name="T13" fmla="*/ 143 h 595"/>
                <a:gd name="T14" fmla="*/ 188 w 911"/>
                <a:gd name="T15" fmla="*/ 339 h 595"/>
                <a:gd name="T16" fmla="*/ 109 w 911"/>
                <a:gd name="T17" fmla="*/ 256 h 595"/>
                <a:gd name="T18" fmla="*/ 57 w 911"/>
                <a:gd name="T19" fmla="*/ 455 h 595"/>
                <a:gd name="T20" fmla="*/ 0 w 911"/>
                <a:gd name="T21" fmla="*/ 503 h 595"/>
                <a:gd name="T22" fmla="*/ 57 w 911"/>
                <a:gd name="T23" fmla="*/ 576 h 595"/>
                <a:gd name="T24" fmla="*/ 176 w 911"/>
                <a:gd name="T25" fmla="*/ 579 h 595"/>
                <a:gd name="T26" fmla="*/ 192 w 911"/>
                <a:gd name="T27" fmla="*/ 595 h 595"/>
                <a:gd name="T28" fmla="*/ 456 w 911"/>
                <a:gd name="T29" fmla="*/ 595 h 595"/>
                <a:gd name="T30" fmla="*/ 456 w 911"/>
                <a:gd name="T31" fmla="*/ 579 h 595"/>
                <a:gd name="T32" fmla="*/ 560 w 911"/>
                <a:gd name="T33" fmla="*/ 581 h 595"/>
                <a:gd name="T34" fmla="*/ 560 w 911"/>
                <a:gd name="T35" fmla="*/ 579 h 595"/>
                <a:gd name="T36" fmla="*/ 614 w 911"/>
                <a:gd name="T37" fmla="*/ 579 h 595"/>
                <a:gd name="T38" fmla="*/ 614 w 911"/>
                <a:gd name="T39" fmla="*/ 579 h 595"/>
                <a:gd name="T40" fmla="*/ 911 w 911"/>
                <a:gd name="T41" fmla="*/ 576 h 595"/>
                <a:gd name="T42" fmla="*/ 911 w 911"/>
                <a:gd name="T43" fmla="*/ 271 h 595"/>
                <a:gd name="T44" fmla="*/ 645 w 911"/>
                <a:gd name="T45"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1" h="595">
                  <a:moveTo>
                    <a:pt x="645" y="0"/>
                  </a:moveTo>
                  <a:lnTo>
                    <a:pt x="605" y="183"/>
                  </a:lnTo>
                  <a:lnTo>
                    <a:pt x="512" y="88"/>
                  </a:lnTo>
                  <a:lnTo>
                    <a:pt x="465" y="273"/>
                  </a:lnTo>
                  <a:lnTo>
                    <a:pt x="375" y="180"/>
                  </a:lnTo>
                  <a:lnTo>
                    <a:pt x="323" y="225"/>
                  </a:lnTo>
                  <a:lnTo>
                    <a:pt x="240" y="143"/>
                  </a:lnTo>
                  <a:lnTo>
                    <a:pt x="188" y="339"/>
                  </a:lnTo>
                  <a:lnTo>
                    <a:pt x="109" y="256"/>
                  </a:lnTo>
                  <a:lnTo>
                    <a:pt x="57" y="455"/>
                  </a:lnTo>
                  <a:lnTo>
                    <a:pt x="0" y="503"/>
                  </a:lnTo>
                  <a:lnTo>
                    <a:pt x="57" y="576"/>
                  </a:lnTo>
                  <a:lnTo>
                    <a:pt x="176" y="579"/>
                  </a:lnTo>
                  <a:lnTo>
                    <a:pt x="192" y="595"/>
                  </a:lnTo>
                  <a:lnTo>
                    <a:pt x="456" y="595"/>
                  </a:lnTo>
                  <a:lnTo>
                    <a:pt x="456" y="579"/>
                  </a:lnTo>
                  <a:lnTo>
                    <a:pt x="560" y="581"/>
                  </a:lnTo>
                  <a:lnTo>
                    <a:pt x="560" y="579"/>
                  </a:lnTo>
                  <a:lnTo>
                    <a:pt x="614" y="579"/>
                  </a:lnTo>
                  <a:lnTo>
                    <a:pt x="614" y="579"/>
                  </a:lnTo>
                  <a:lnTo>
                    <a:pt x="911" y="576"/>
                  </a:lnTo>
                  <a:lnTo>
                    <a:pt x="911" y="271"/>
                  </a:lnTo>
                  <a:lnTo>
                    <a:pt x="6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3" name="Rectangle 13">
              <a:extLst>
                <a:ext uri="{FF2B5EF4-FFF2-40B4-BE49-F238E27FC236}">
                  <a16:creationId xmlns:a16="http://schemas.microsoft.com/office/drawing/2014/main" id="{9262857F-D4DD-438F-93F3-EA2D3B71A0AF}"/>
                </a:ext>
              </a:extLst>
            </p:cNvPr>
            <p:cNvSpPr>
              <a:spLocks noChangeArrowheads="1"/>
            </p:cNvSpPr>
            <p:nvPr/>
          </p:nvSpPr>
          <p:spPr bwMode="auto">
            <a:xfrm>
              <a:off x="3516" y="2185"/>
              <a:ext cx="105" cy="246"/>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4" name="Rectangle 14">
              <a:extLst>
                <a:ext uri="{FF2B5EF4-FFF2-40B4-BE49-F238E27FC236}">
                  <a16:creationId xmlns:a16="http://schemas.microsoft.com/office/drawing/2014/main" id="{B2675BFF-6700-4A7A-AC0A-27EDAE4008A0}"/>
                </a:ext>
              </a:extLst>
            </p:cNvPr>
            <p:cNvSpPr>
              <a:spLocks noChangeArrowheads="1"/>
            </p:cNvSpPr>
            <p:nvPr/>
          </p:nvSpPr>
          <p:spPr bwMode="auto">
            <a:xfrm>
              <a:off x="3659" y="2071"/>
              <a:ext cx="94" cy="360"/>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5" name="Rectangle 15">
              <a:extLst>
                <a:ext uri="{FF2B5EF4-FFF2-40B4-BE49-F238E27FC236}">
                  <a16:creationId xmlns:a16="http://schemas.microsoft.com/office/drawing/2014/main" id="{DCE573E4-A3B3-4382-ABCD-F4A2A9280362}"/>
                </a:ext>
              </a:extLst>
            </p:cNvPr>
            <p:cNvSpPr>
              <a:spLocks noChangeArrowheads="1"/>
            </p:cNvSpPr>
            <p:nvPr/>
          </p:nvSpPr>
          <p:spPr bwMode="auto">
            <a:xfrm>
              <a:off x="3782" y="2109"/>
              <a:ext cx="104" cy="322"/>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6" name="Rectangle 16">
              <a:extLst>
                <a:ext uri="{FF2B5EF4-FFF2-40B4-BE49-F238E27FC236}">
                  <a16:creationId xmlns:a16="http://schemas.microsoft.com/office/drawing/2014/main" id="{1ABD1A4D-0DF8-4E79-8AB0-ADF5BAE8C317}"/>
                </a:ext>
              </a:extLst>
            </p:cNvPr>
            <p:cNvSpPr>
              <a:spLocks noChangeArrowheads="1"/>
            </p:cNvSpPr>
            <p:nvPr/>
          </p:nvSpPr>
          <p:spPr bwMode="auto">
            <a:xfrm>
              <a:off x="3924" y="2014"/>
              <a:ext cx="114" cy="417"/>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7" name="Rectangle 17">
              <a:extLst>
                <a:ext uri="{FF2B5EF4-FFF2-40B4-BE49-F238E27FC236}">
                  <a16:creationId xmlns:a16="http://schemas.microsoft.com/office/drawing/2014/main" id="{A0AC2ED8-5973-45E2-85D3-C0288E932C12}"/>
                </a:ext>
              </a:extLst>
            </p:cNvPr>
            <p:cNvSpPr>
              <a:spLocks noChangeArrowheads="1"/>
            </p:cNvSpPr>
            <p:nvPr/>
          </p:nvSpPr>
          <p:spPr bwMode="auto">
            <a:xfrm>
              <a:off x="4057" y="1938"/>
              <a:ext cx="95" cy="493"/>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8" name="Freeform 18">
              <a:extLst>
                <a:ext uri="{FF2B5EF4-FFF2-40B4-BE49-F238E27FC236}">
                  <a16:creationId xmlns:a16="http://schemas.microsoft.com/office/drawing/2014/main" id="{6CD7F4CE-A735-45B6-A1F5-CFFF818301DD}"/>
                </a:ext>
              </a:extLst>
            </p:cNvPr>
            <p:cNvSpPr>
              <a:spLocks/>
            </p:cNvSpPr>
            <p:nvPr/>
          </p:nvSpPr>
          <p:spPr bwMode="auto">
            <a:xfrm>
              <a:off x="3049" y="2555"/>
              <a:ext cx="1574" cy="49"/>
            </a:xfrm>
            <a:custGeom>
              <a:avLst/>
              <a:gdLst>
                <a:gd name="T0" fmla="*/ 0 w 664"/>
                <a:gd name="T1" fmla="*/ 0 h 21"/>
                <a:gd name="T2" fmla="*/ 0 w 664"/>
                <a:gd name="T3" fmla="*/ 10 h 21"/>
                <a:gd name="T4" fmla="*/ 32 w 664"/>
                <a:gd name="T5" fmla="*/ 21 h 21"/>
                <a:gd name="T6" fmla="*/ 641 w 664"/>
                <a:gd name="T7" fmla="*/ 21 h 21"/>
                <a:gd name="T8" fmla="*/ 664 w 664"/>
                <a:gd name="T9" fmla="*/ 10 h 21"/>
                <a:gd name="T10" fmla="*/ 664 w 664"/>
                <a:gd name="T11" fmla="*/ 0 h 21"/>
                <a:gd name="T12" fmla="*/ 0 w 664"/>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664" h="21">
                  <a:moveTo>
                    <a:pt x="0" y="0"/>
                  </a:moveTo>
                  <a:cubicBezTo>
                    <a:pt x="0" y="10"/>
                    <a:pt x="0" y="10"/>
                    <a:pt x="0" y="10"/>
                  </a:cubicBezTo>
                  <a:cubicBezTo>
                    <a:pt x="0" y="10"/>
                    <a:pt x="10" y="21"/>
                    <a:pt x="32" y="21"/>
                  </a:cubicBezTo>
                  <a:cubicBezTo>
                    <a:pt x="54" y="21"/>
                    <a:pt x="641" y="21"/>
                    <a:pt x="641" y="21"/>
                  </a:cubicBezTo>
                  <a:cubicBezTo>
                    <a:pt x="641" y="21"/>
                    <a:pt x="657" y="15"/>
                    <a:pt x="664" y="10"/>
                  </a:cubicBezTo>
                  <a:cubicBezTo>
                    <a:pt x="664" y="0"/>
                    <a:pt x="664" y="0"/>
                    <a:pt x="664" y="0"/>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9" name="Freeform 19">
              <a:extLst>
                <a:ext uri="{FF2B5EF4-FFF2-40B4-BE49-F238E27FC236}">
                  <a16:creationId xmlns:a16="http://schemas.microsoft.com/office/drawing/2014/main" id="{86F27DB2-0039-4056-97A3-D3BAA7A454E2}"/>
                </a:ext>
              </a:extLst>
            </p:cNvPr>
            <p:cNvSpPr>
              <a:spLocks/>
            </p:cNvSpPr>
            <p:nvPr/>
          </p:nvSpPr>
          <p:spPr bwMode="auto">
            <a:xfrm>
              <a:off x="3225" y="171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0" name="Freeform 20">
              <a:extLst>
                <a:ext uri="{FF2B5EF4-FFF2-40B4-BE49-F238E27FC236}">
                  <a16:creationId xmlns:a16="http://schemas.microsoft.com/office/drawing/2014/main" id="{D0A2752F-26EE-4687-8849-81494428E7DB}"/>
                </a:ext>
              </a:extLst>
            </p:cNvPr>
            <p:cNvSpPr>
              <a:spLocks/>
            </p:cNvSpPr>
            <p:nvPr/>
          </p:nvSpPr>
          <p:spPr bwMode="auto">
            <a:xfrm>
              <a:off x="3218" y="1716"/>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1" name="Freeform 21">
              <a:extLst>
                <a:ext uri="{FF2B5EF4-FFF2-40B4-BE49-F238E27FC236}">
                  <a16:creationId xmlns:a16="http://schemas.microsoft.com/office/drawing/2014/main" id="{AA15E19B-4632-4981-8743-67BF1C808B72}"/>
                </a:ext>
              </a:extLst>
            </p:cNvPr>
            <p:cNvSpPr>
              <a:spLocks/>
            </p:cNvSpPr>
            <p:nvPr/>
          </p:nvSpPr>
          <p:spPr bwMode="auto">
            <a:xfrm>
              <a:off x="3206" y="2529"/>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2" name="Freeform 22">
              <a:extLst>
                <a:ext uri="{FF2B5EF4-FFF2-40B4-BE49-F238E27FC236}">
                  <a16:creationId xmlns:a16="http://schemas.microsoft.com/office/drawing/2014/main" id="{66F978E4-C5DA-4715-9FF5-2CC5CD0C4FC3}"/>
                </a:ext>
              </a:extLst>
            </p:cNvPr>
            <p:cNvSpPr>
              <a:spLocks/>
            </p:cNvSpPr>
            <p:nvPr/>
          </p:nvSpPr>
          <p:spPr bwMode="auto">
            <a:xfrm>
              <a:off x="3227" y="1711"/>
              <a:ext cx="3" cy="2"/>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0"/>
                    <a:pt x="1" y="0"/>
                  </a:cubicBezTo>
                  <a:cubicBezTo>
                    <a:pt x="1" y="0"/>
                    <a:pt x="1" y="1"/>
                    <a:pt x="0" y="1"/>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3" name="Freeform 23">
              <a:extLst>
                <a:ext uri="{FF2B5EF4-FFF2-40B4-BE49-F238E27FC236}">
                  <a16:creationId xmlns:a16="http://schemas.microsoft.com/office/drawing/2014/main" id="{1FFCC9A5-3FFF-436C-BB28-74815F7E294C}"/>
                </a:ext>
              </a:extLst>
            </p:cNvPr>
            <p:cNvSpPr>
              <a:spLocks/>
            </p:cNvSpPr>
            <p:nvPr/>
          </p:nvSpPr>
          <p:spPr bwMode="auto">
            <a:xfrm>
              <a:off x="3509" y="1711"/>
              <a:ext cx="956" cy="844"/>
            </a:xfrm>
            <a:custGeom>
              <a:avLst/>
              <a:gdLst>
                <a:gd name="T0" fmla="*/ 394 w 403"/>
                <a:gd name="T1" fmla="*/ 0 h 356"/>
                <a:gd name="T2" fmla="*/ 0 w 403"/>
                <a:gd name="T3" fmla="*/ 0 h 356"/>
                <a:gd name="T4" fmla="*/ 25 w 403"/>
                <a:gd name="T5" fmla="*/ 24 h 356"/>
                <a:gd name="T6" fmla="*/ 383 w 403"/>
                <a:gd name="T7" fmla="*/ 24 h 356"/>
                <a:gd name="T8" fmla="*/ 383 w 403"/>
                <a:gd name="T9" fmla="*/ 336 h 356"/>
                <a:gd name="T10" fmla="*/ 358 w 403"/>
                <a:gd name="T11" fmla="*/ 336 h 356"/>
                <a:gd name="T12" fmla="*/ 380 w 403"/>
                <a:gd name="T13" fmla="*/ 356 h 356"/>
                <a:gd name="T14" fmla="*/ 394 w 403"/>
                <a:gd name="T15" fmla="*/ 356 h 356"/>
                <a:gd name="T16" fmla="*/ 403 w 403"/>
                <a:gd name="T17" fmla="*/ 345 h 356"/>
                <a:gd name="T18" fmla="*/ 403 w 403"/>
                <a:gd name="T19" fmla="*/ 11 h 356"/>
                <a:gd name="T20" fmla="*/ 394 w 403"/>
                <a:gd name="T2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3" h="356">
                  <a:moveTo>
                    <a:pt x="394" y="0"/>
                  </a:moveTo>
                  <a:cubicBezTo>
                    <a:pt x="0" y="0"/>
                    <a:pt x="0" y="0"/>
                    <a:pt x="0" y="0"/>
                  </a:cubicBezTo>
                  <a:cubicBezTo>
                    <a:pt x="25" y="24"/>
                    <a:pt x="25" y="24"/>
                    <a:pt x="25" y="24"/>
                  </a:cubicBezTo>
                  <a:cubicBezTo>
                    <a:pt x="383" y="24"/>
                    <a:pt x="383" y="24"/>
                    <a:pt x="383" y="24"/>
                  </a:cubicBezTo>
                  <a:cubicBezTo>
                    <a:pt x="383" y="336"/>
                    <a:pt x="383" y="336"/>
                    <a:pt x="383" y="336"/>
                  </a:cubicBezTo>
                  <a:cubicBezTo>
                    <a:pt x="358" y="336"/>
                    <a:pt x="358" y="336"/>
                    <a:pt x="358" y="336"/>
                  </a:cubicBezTo>
                  <a:cubicBezTo>
                    <a:pt x="380" y="356"/>
                    <a:pt x="380" y="356"/>
                    <a:pt x="380" y="356"/>
                  </a:cubicBezTo>
                  <a:cubicBezTo>
                    <a:pt x="394" y="356"/>
                    <a:pt x="394" y="356"/>
                    <a:pt x="394" y="356"/>
                  </a:cubicBezTo>
                  <a:cubicBezTo>
                    <a:pt x="400" y="356"/>
                    <a:pt x="403" y="351"/>
                    <a:pt x="403" y="345"/>
                  </a:cubicBezTo>
                  <a:cubicBezTo>
                    <a:pt x="403" y="11"/>
                    <a:pt x="403" y="11"/>
                    <a:pt x="403" y="11"/>
                  </a:cubicBezTo>
                  <a:cubicBezTo>
                    <a:pt x="403" y="5"/>
                    <a:pt x="400" y="0"/>
                    <a:pt x="394"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4" name="Freeform 24">
              <a:extLst>
                <a:ext uri="{FF2B5EF4-FFF2-40B4-BE49-F238E27FC236}">
                  <a16:creationId xmlns:a16="http://schemas.microsoft.com/office/drawing/2014/main" id="{4B43F18D-2CD9-4151-8F66-9EEAE8DCDF3A}"/>
                </a:ext>
              </a:extLst>
            </p:cNvPr>
            <p:cNvSpPr>
              <a:spLocks/>
            </p:cNvSpPr>
            <p:nvPr/>
          </p:nvSpPr>
          <p:spPr bwMode="auto">
            <a:xfrm>
              <a:off x="3206" y="1716"/>
              <a:ext cx="12" cy="21"/>
            </a:xfrm>
            <a:custGeom>
              <a:avLst/>
              <a:gdLst>
                <a:gd name="T0" fmla="*/ 5 w 5"/>
                <a:gd name="T1" fmla="*/ 0 h 9"/>
                <a:gd name="T2" fmla="*/ 0 w 5"/>
                <a:gd name="T3" fmla="*/ 9 h 9"/>
                <a:gd name="T4" fmla="*/ 5 w 5"/>
                <a:gd name="T5" fmla="*/ 0 h 9"/>
              </a:gdLst>
              <a:ahLst/>
              <a:cxnLst>
                <a:cxn ang="0">
                  <a:pos x="T0" y="T1"/>
                </a:cxn>
                <a:cxn ang="0">
                  <a:pos x="T2" y="T3"/>
                </a:cxn>
                <a:cxn ang="0">
                  <a:pos x="T4" y="T5"/>
                </a:cxn>
              </a:cxnLst>
              <a:rect l="0" t="0" r="r" b="b"/>
              <a:pathLst>
                <a:path w="5" h="9">
                  <a:moveTo>
                    <a:pt x="5" y="0"/>
                  </a:moveTo>
                  <a:cubicBezTo>
                    <a:pt x="2" y="2"/>
                    <a:pt x="0" y="5"/>
                    <a:pt x="0" y="9"/>
                  </a:cubicBezTo>
                  <a:cubicBezTo>
                    <a:pt x="0" y="9"/>
                    <a:pt x="1" y="3"/>
                    <a:pt x="5" y="0"/>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5" name="Freeform 25">
              <a:extLst>
                <a:ext uri="{FF2B5EF4-FFF2-40B4-BE49-F238E27FC236}">
                  <a16:creationId xmlns:a16="http://schemas.microsoft.com/office/drawing/2014/main" id="{B96138A6-D4E6-4465-AA58-BCD33692ECB6}"/>
                </a:ext>
              </a:extLst>
            </p:cNvPr>
            <p:cNvSpPr>
              <a:spLocks/>
            </p:cNvSpPr>
            <p:nvPr/>
          </p:nvSpPr>
          <p:spPr bwMode="auto">
            <a:xfrm>
              <a:off x="3206" y="2531"/>
              <a:ext cx="24" cy="24"/>
            </a:xfrm>
            <a:custGeom>
              <a:avLst/>
              <a:gdLst>
                <a:gd name="T0" fmla="*/ 0 w 10"/>
                <a:gd name="T1" fmla="*/ 0 h 10"/>
                <a:gd name="T2" fmla="*/ 10 w 10"/>
                <a:gd name="T3" fmla="*/ 9 h 10"/>
                <a:gd name="T4" fmla="*/ 0 w 10"/>
                <a:gd name="T5" fmla="*/ 0 h 10"/>
              </a:gdLst>
              <a:ahLst/>
              <a:cxnLst>
                <a:cxn ang="0">
                  <a:pos x="T0" y="T1"/>
                </a:cxn>
                <a:cxn ang="0">
                  <a:pos x="T2" y="T3"/>
                </a:cxn>
                <a:cxn ang="0">
                  <a:pos x="T4" y="T5"/>
                </a:cxn>
              </a:cxnLst>
              <a:rect l="0" t="0" r="r" b="b"/>
              <a:pathLst>
                <a:path w="10" h="10">
                  <a:moveTo>
                    <a:pt x="0" y="0"/>
                  </a:moveTo>
                  <a:cubicBezTo>
                    <a:pt x="1" y="10"/>
                    <a:pt x="10" y="9"/>
                    <a:pt x="10" y="9"/>
                  </a:cubicBezTo>
                  <a:cubicBezTo>
                    <a:pt x="5" y="9"/>
                    <a:pt x="1" y="5"/>
                    <a:pt x="0" y="0"/>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6" name="Freeform 26">
              <a:extLst>
                <a:ext uri="{FF2B5EF4-FFF2-40B4-BE49-F238E27FC236}">
                  <a16:creationId xmlns:a16="http://schemas.microsoft.com/office/drawing/2014/main" id="{8B7037E0-5485-4BDB-AB34-2B14F24D6D3F}"/>
                </a:ext>
              </a:extLst>
            </p:cNvPr>
            <p:cNvSpPr>
              <a:spLocks/>
            </p:cNvSpPr>
            <p:nvPr/>
          </p:nvSpPr>
          <p:spPr bwMode="auto">
            <a:xfrm>
              <a:off x="3220" y="1713"/>
              <a:ext cx="5" cy="3"/>
            </a:xfrm>
            <a:custGeom>
              <a:avLst/>
              <a:gdLst>
                <a:gd name="T0" fmla="*/ 0 w 2"/>
                <a:gd name="T1" fmla="*/ 1 h 1"/>
                <a:gd name="T2" fmla="*/ 2 w 2"/>
                <a:gd name="T3" fmla="*/ 0 h 1"/>
                <a:gd name="T4" fmla="*/ 0 w 2"/>
                <a:gd name="T5" fmla="*/ 1 h 1"/>
              </a:gdLst>
              <a:ahLst/>
              <a:cxnLst>
                <a:cxn ang="0">
                  <a:pos x="T0" y="T1"/>
                </a:cxn>
                <a:cxn ang="0">
                  <a:pos x="T2" y="T3"/>
                </a:cxn>
                <a:cxn ang="0">
                  <a:pos x="T4" y="T5"/>
                </a:cxn>
              </a:cxnLst>
              <a:rect l="0" t="0" r="r" b="b"/>
              <a:pathLst>
                <a:path w="2" h="1">
                  <a:moveTo>
                    <a:pt x="0" y="1"/>
                  </a:moveTo>
                  <a:cubicBezTo>
                    <a:pt x="0" y="0"/>
                    <a:pt x="1" y="0"/>
                    <a:pt x="2" y="0"/>
                  </a:cubicBezTo>
                  <a:cubicBezTo>
                    <a:pt x="1" y="0"/>
                    <a:pt x="0" y="0"/>
                    <a:pt x="0" y="1"/>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7" name="Freeform 27">
              <a:extLst>
                <a:ext uri="{FF2B5EF4-FFF2-40B4-BE49-F238E27FC236}">
                  <a16:creationId xmlns:a16="http://schemas.microsoft.com/office/drawing/2014/main" id="{B04CD705-327B-4927-9287-404B8D8E9EF9}"/>
                </a:ext>
              </a:extLst>
            </p:cNvPr>
            <p:cNvSpPr>
              <a:spLocks/>
            </p:cNvSpPr>
            <p:nvPr/>
          </p:nvSpPr>
          <p:spPr bwMode="auto">
            <a:xfrm>
              <a:off x="3218" y="171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8" name="Freeform 28">
              <a:extLst>
                <a:ext uri="{FF2B5EF4-FFF2-40B4-BE49-F238E27FC236}">
                  <a16:creationId xmlns:a16="http://schemas.microsoft.com/office/drawing/2014/main" id="{685937EC-2E0F-4DDB-A55B-B2366F3936F1}"/>
                </a:ext>
              </a:extLst>
            </p:cNvPr>
            <p:cNvSpPr>
              <a:spLocks/>
            </p:cNvSpPr>
            <p:nvPr/>
          </p:nvSpPr>
          <p:spPr bwMode="auto">
            <a:xfrm>
              <a:off x="3225" y="1713"/>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9" name="Freeform 29">
              <a:extLst>
                <a:ext uri="{FF2B5EF4-FFF2-40B4-BE49-F238E27FC236}">
                  <a16:creationId xmlns:a16="http://schemas.microsoft.com/office/drawing/2014/main" id="{B3199F9C-AB1C-41AA-89B0-04D44BA155E9}"/>
                </a:ext>
              </a:extLst>
            </p:cNvPr>
            <p:cNvSpPr>
              <a:spLocks/>
            </p:cNvSpPr>
            <p:nvPr/>
          </p:nvSpPr>
          <p:spPr bwMode="auto">
            <a:xfrm>
              <a:off x="3204" y="1711"/>
              <a:ext cx="1206" cy="844"/>
            </a:xfrm>
            <a:custGeom>
              <a:avLst/>
              <a:gdLst>
                <a:gd name="T0" fmla="*/ 20 w 509"/>
                <a:gd name="T1" fmla="*/ 336 h 356"/>
                <a:gd name="T2" fmla="*/ 20 w 509"/>
                <a:gd name="T3" fmla="*/ 24 h 356"/>
                <a:gd name="T4" fmla="*/ 154 w 509"/>
                <a:gd name="T5" fmla="*/ 24 h 356"/>
                <a:gd name="T6" fmla="*/ 129 w 509"/>
                <a:gd name="T7" fmla="*/ 0 h 356"/>
                <a:gd name="T8" fmla="*/ 11 w 509"/>
                <a:gd name="T9" fmla="*/ 0 h 356"/>
                <a:gd name="T10" fmla="*/ 10 w 509"/>
                <a:gd name="T11" fmla="*/ 0 h 356"/>
                <a:gd name="T12" fmla="*/ 9 w 509"/>
                <a:gd name="T13" fmla="*/ 1 h 356"/>
                <a:gd name="T14" fmla="*/ 9 w 509"/>
                <a:gd name="T15" fmla="*/ 1 h 356"/>
                <a:gd name="T16" fmla="*/ 7 w 509"/>
                <a:gd name="T17" fmla="*/ 2 h 356"/>
                <a:gd name="T18" fmla="*/ 6 w 509"/>
                <a:gd name="T19" fmla="*/ 2 h 356"/>
                <a:gd name="T20" fmla="*/ 5 w 509"/>
                <a:gd name="T21" fmla="*/ 2 h 356"/>
                <a:gd name="T22" fmla="*/ 0 w 509"/>
                <a:gd name="T23" fmla="*/ 11 h 356"/>
                <a:gd name="T24" fmla="*/ 0 w 509"/>
                <a:gd name="T25" fmla="*/ 345 h 356"/>
                <a:gd name="T26" fmla="*/ 1 w 509"/>
                <a:gd name="T27" fmla="*/ 346 h 356"/>
                <a:gd name="T28" fmla="*/ 11 w 509"/>
                <a:gd name="T29" fmla="*/ 356 h 356"/>
                <a:gd name="T30" fmla="*/ 509 w 509"/>
                <a:gd name="T31" fmla="*/ 356 h 356"/>
                <a:gd name="T32" fmla="*/ 487 w 509"/>
                <a:gd name="T33" fmla="*/ 336 h 356"/>
                <a:gd name="T34" fmla="*/ 20 w 509"/>
                <a:gd name="T35" fmla="*/ 33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9" h="356">
                  <a:moveTo>
                    <a:pt x="20" y="336"/>
                  </a:moveTo>
                  <a:cubicBezTo>
                    <a:pt x="20" y="24"/>
                    <a:pt x="20" y="24"/>
                    <a:pt x="20" y="24"/>
                  </a:cubicBezTo>
                  <a:cubicBezTo>
                    <a:pt x="154" y="24"/>
                    <a:pt x="154" y="24"/>
                    <a:pt x="154" y="24"/>
                  </a:cubicBezTo>
                  <a:cubicBezTo>
                    <a:pt x="129" y="0"/>
                    <a:pt x="129" y="0"/>
                    <a:pt x="129" y="0"/>
                  </a:cubicBezTo>
                  <a:cubicBezTo>
                    <a:pt x="11" y="0"/>
                    <a:pt x="11" y="0"/>
                    <a:pt x="11" y="0"/>
                  </a:cubicBezTo>
                  <a:cubicBezTo>
                    <a:pt x="11" y="0"/>
                    <a:pt x="11" y="0"/>
                    <a:pt x="10" y="0"/>
                  </a:cubicBezTo>
                  <a:cubicBezTo>
                    <a:pt x="9" y="1"/>
                    <a:pt x="9" y="1"/>
                    <a:pt x="9" y="1"/>
                  </a:cubicBezTo>
                  <a:cubicBezTo>
                    <a:pt x="9" y="1"/>
                    <a:pt x="9" y="1"/>
                    <a:pt x="9" y="1"/>
                  </a:cubicBezTo>
                  <a:cubicBezTo>
                    <a:pt x="8" y="1"/>
                    <a:pt x="7" y="1"/>
                    <a:pt x="7" y="2"/>
                  </a:cubicBezTo>
                  <a:cubicBezTo>
                    <a:pt x="6" y="2"/>
                    <a:pt x="6" y="2"/>
                    <a:pt x="6" y="2"/>
                  </a:cubicBezTo>
                  <a:cubicBezTo>
                    <a:pt x="5" y="2"/>
                    <a:pt x="5" y="2"/>
                    <a:pt x="5" y="2"/>
                  </a:cubicBezTo>
                  <a:cubicBezTo>
                    <a:pt x="1" y="5"/>
                    <a:pt x="0" y="11"/>
                    <a:pt x="0" y="11"/>
                  </a:cubicBezTo>
                  <a:cubicBezTo>
                    <a:pt x="0" y="345"/>
                    <a:pt x="0" y="345"/>
                    <a:pt x="0" y="345"/>
                  </a:cubicBezTo>
                  <a:cubicBezTo>
                    <a:pt x="0" y="345"/>
                    <a:pt x="1" y="346"/>
                    <a:pt x="1" y="346"/>
                  </a:cubicBezTo>
                  <a:cubicBezTo>
                    <a:pt x="1" y="352"/>
                    <a:pt x="6" y="356"/>
                    <a:pt x="11" y="356"/>
                  </a:cubicBezTo>
                  <a:cubicBezTo>
                    <a:pt x="509" y="356"/>
                    <a:pt x="509" y="356"/>
                    <a:pt x="509" y="356"/>
                  </a:cubicBezTo>
                  <a:cubicBezTo>
                    <a:pt x="487" y="336"/>
                    <a:pt x="487" y="336"/>
                    <a:pt x="487" y="336"/>
                  </a:cubicBezTo>
                  <a:lnTo>
                    <a:pt x="20" y="336"/>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grpSp>
      <p:sp>
        <p:nvSpPr>
          <p:cNvPr id="31" name="椭圆 30">
            <a:extLst>
              <a:ext uri="{FF2B5EF4-FFF2-40B4-BE49-F238E27FC236}">
                <a16:creationId xmlns:a16="http://schemas.microsoft.com/office/drawing/2014/main" id="{6191B757-C7B2-453B-A321-83222DE65FC4}"/>
              </a:ext>
            </a:extLst>
          </p:cNvPr>
          <p:cNvSpPr/>
          <p:nvPr/>
        </p:nvSpPr>
        <p:spPr>
          <a:xfrm>
            <a:off x="11312850" y="6451600"/>
            <a:ext cx="252000" cy="25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4B266DAA-D553-46AD-B1C1-C503DD4938FA}"/>
              </a:ext>
            </a:extLst>
          </p:cNvPr>
          <p:cNvSpPr/>
          <p:nvPr/>
        </p:nvSpPr>
        <p:spPr>
          <a:xfrm>
            <a:off x="10863425" y="6451600"/>
            <a:ext cx="252000" cy="252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CC480687-222C-400E-A596-C74EB259EDD3}"/>
              </a:ext>
            </a:extLst>
          </p:cNvPr>
          <p:cNvSpPr/>
          <p:nvPr/>
        </p:nvSpPr>
        <p:spPr>
          <a:xfrm>
            <a:off x="10414000" y="6451600"/>
            <a:ext cx="252000" cy="252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ED289E85-CF8B-4775-8617-5F26F9AF9498}"/>
              </a:ext>
            </a:extLst>
          </p:cNvPr>
          <p:cNvSpPr/>
          <p:nvPr/>
        </p:nvSpPr>
        <p:spPr>
          <a:xfrm>
            <a:off x="11762275" y="6451600"/>
            <a:ext cx="252000" cy="252000"/>
          </a:xfrm>
          <a:prstGeom prst="ellipse">
            <a:avLst/>
          </a:prstGeom>
          <a:solidFill>
            <a:srgbClr val="EF6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TextBox 1">
            <a:extLst>
              <a:ext uri="{FF2B5EF4-FFF2-40B4-BE49-F238E27FC236}">
                <a16:creationId xmlns:a16="http://schemas.microsoft.com/office/drawing/2014/main" id="{1C7155AF-631D-4B00-9710-5B7EDBF4DF2D}"/>
              </a:ext>
            </a:extLst>
          </p:cNvPr>
          <p:cNvSpPr txBox="1"/>
          <p:nvPr/>
        </p:nvSpPr>
        <p:spPr>
          <a:xfrm>
            <a:off x="736154" y="1504156"/>
            <a:ext cx="3574697" cy="477054"/>
          </a:xfrm>
          <a:prstGeom prst="rect">
            <a:avLst/>
          </a:prstGeom>
          <a:noFill/>
        </p:spPr>
        <p:txBody>
          <a:bodyPr wrap="none" lIns="0" tIns="0" rIns="0" rtlCol="0">
            <a:spAutoFit/>
          </a:bodyPr>
          <a:lstStyle/>
          <a:p>
            <a:r>
              <a:rPr lang="en-US" altLang="zh-CN"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3.2 </a:t>
            </a:r>
            <a:r>
              <a:rPr lang="zh-CN" altLang="en-US"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功能实现 </a:t>
            </a:r>
            <a:r>
              <a:rPr lang="en-US" altLang="zh-CN"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 </a:t>
            </a:r>
            <a:r>
              <a:rPr lang="zh-CN" altLang="en-US"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主页面</a:t>
            </a:r>
            <a:endParaRPr lang="en-US" altLang="zh-CN"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endParaRPr>
          </a:p>
        </p:txBody>
      </p:sp>
      <p:sp>
        <p:nvSpPr>
          <p:cNvPr id="74" name="TextBox 22">
            <a:extLst>
              <a:ext uri="{FF2B5EF4-FFF2-40B4-BE49-F238E27FC236}">
                <a16:creationId xmlns:a16="http://schemas.microsoft.com/office/drawing/2014/main" id="{68438688-3900-4D96-934B-0106BB9341DE}"/>
              </a:ext>
            </a:extLst>
          </p:cNvPr>
          <p:cNvSpPr txBox="1"/>
          <p:nvPr/>
        </p:nvSpPr>
        <p:spPr>
          <a:xfrm>
            <a:off x="9483139" y="4144928"/>
            <a:ext cx="776175" cy="338554"/>
          </a:xfrm>
          <a:prstGeom prst="rect">
            <a:avLst/>
          </a:prstGeom>
          <a:noFill/>
        </p:spPr>
        <p:txBody>
          <a:bodyPr wrap="none" rtlCol="0">
            <a:spAutoFit/>
          </a:bodyPr>
          <a:lstStyle/>
          <a:p>
            <a:r>
              <a:rPr lang="en-US" altLang="zh-CN" sz="1600" dirty="0">
                <a:solidFill>
                  <a:schemeClr val="tx1">
                    <a:lumMod val="75000"/>
                    <a:lumOff val="25000"/>
                  </a:schemeClr>
                </a:solidFill>
                <a:latin typeface="Source Sans Pro Semibold" pitchFamily="34" charset="0"/>
              </a:rPr>
              <a:t>NAME</a:t>
            </a:r>
          </a:p>
        </p:txBody>
      </p:sp>
      <p:sp>
        <p:nvSpPr>
          <p:cNvPr id="75" name="Rectangle 23">
            <a:extLst>
              <a:ext uri="{FF2B5EF4-FFF2-40B4-BE49-F238E27FC236}">
                <a16:creationId xmlns:a16="http://schemas.microsoft.com/office/drawing/2014/main" id="{F2F54498-2B88-413B-8A4F-54102603F78D}"/>
              </a:ext>
            </a:extLst>
          </p:cNvPr>
          <p:cNvSpPr/>
          <p:nvPr/>
        </p:nvSpPr>
        <p:spPr>
          <a:xfrm>
            <a:off x="8560348" y="4484848"/>
            <a:ext cx="2762145" cy="461665"/>
          </a:xfrm>
          <a:prstGeom prst="rect">
            <a:avLst/>
          </a:prstGeom>
        </p:spPr>
        <p:txBody>
          <a:bodyPr wrap="square">
            <a:spAutoFit/>
          </a:bodyPr>
          <a:lstStyle/>
          <a:p>
            <a:pPr lvl="0"/>
            <a:r>
              <a:rPr lang="zh-CN" altLang="en-US" sz="1200" dirty="0">
                <a:solidFill>
                  <a:srgbClr val="000000">
                    <a:lumMod val="75000"/>
                    <a:lumOff val="25000"/>
                  </a:srgbClr>
                </a:solidFill>
                <a:latin typeface="思源黑体 CN Light"/>
              </a:rPr>
              <a:t>此处添加详细文本描述，建议与标题相关并符合整体语言风格，</a:t>
            </a:r>
          </a:p>
        </p:txBody>
      </p:sp>
      <p:sp>
        <p:nvSpPr>
          <p:cNvPr id="81" name="TextBox 15">
            <a:extLst>
              <a:ext uri="{FF2B5EF4-FFF2-40B4-BE49-F238E27FC236}">
                <a16:creationId xmlns:a16="http://schemas.microsoft.com/office/drawing/2014/main" id="{84F41DFD-85EA-40FD-B78C-E92A13B79521}"/>
              </a:ext>
            </a:extLst>
          </p:cNvPr>
          <p:cNvSpPr txBox="1"/>
          <p:nvPr/>
        </p:nvSpPr>
        <p:spPr>
          <a:xfrm>
            <a:off x="5658220" y="4144928"/>
            <a:ext cx="776175" cy="338554"/>
          </a:xfrm>
          <a:prstGeom prst="rect">
            <a:avLst/>
          </a:prstGeom>
          <a:noFill/>
        </p:spPr>
        <p:txBody>
          <a:bodyPr wrap="none" rtlCol="0">
            <a:spAutoFit/>
          </a:bodyPr>
          <a:lstStyle/>
          <a:p>
            <a:r>
              <a:rPr lang="en-US" altLang="zh-CN" sz="1600" dirty="0">
                <a:solidFill>
                  <a:schemeClr val="tx1">
                    <a:lumMod val="75000"/>
                    <a:lumOff val="25000"/>
                  </a:schemeClr>
                </a:solidFill>
                <a:latin typeface="Source Sans Pro Semibold" pitchFamily="34" charset="0"/>
              </a:rPr>
              <a:t>NAME</a:t>
            </a:r>
          </a:p>
        </p:txBody>
      </p:sp>
      <p:sp>
        <p:nvSpPr>
          <p:cNvPr id="82" name="Rectangle 16">
            <a:extLst>
              <a:ext uri="{FF2B5EF4-FFF2-40B4-BE49-F238E27FC236}">
                <a16:creationId xmlns:a16="http://schemas.microsoft.com/office/drawing/2014/main" id="{8885F15E-8D2A-48C1-AC04-237546A77C6F}"/>
              </a:ext>
            </a:extLst>
          </p:cNvPr>
          <p:cNvSpPr/>
          <p:nvPr/>
        </p:nvSpPr>
        <p:spPr>
          <a:xfrm>
            <a:off x="4735429" y="4484848"/>
            <a:ext cx="2762145" cy="461665"/>
          </a:xfrm>
          <a:prstGeom prst="rect">
            <a:avLst/>
          </a:prstGeom>
        </p:spPr>
        <p:txBody>
          <a:bodyPr wrap="square">
            <a:spAutoFit/>
          </a:bodyPr>
          <a:lstStyle/>
          <a:p>
            <a:pPr lvl="0"/>
            <a:r>
              <a:rPr lang="zh-CN" altLang="en-US" sz="1200" dirty="0">
                <a:solidFill>
                  <a:srgbClr val="000000">
                    <a:lumMod val="75000"/>
                    <a:lumOff val="25000"/>
                  </a:srgbClr>
                </a:solidFill>
                <a:latin typeface="思源黑体 CN Light"/>
              </a:rPr>
              <a:t>此处添加详细文本描述，建议与标题相关并符合整体语言风格，</a:t>
            </a:r>
          </a:p>
        </p:txBody>
      </p:sp>
      <p:sp>
        <p:nvSpPr>
          <p:cNvPr id="88" name="TextBox 8">
            <a:extLst>
              <a:ext uri="{FF2B5EF4-FFF2-40B4-BE49-F238E27FC236}">
                <a16:creationId xmlns:a16="http://schemas.microsoft.com/office/drawing/2014/main" id="{C5E2F101-1338-45B6-BCB9-4E2D77BB0DBF}"/>
              </a:ext>
            </a:extLst>
          </p:cNvPr>
          <p:cNvSpPr txBox="1"/>
          <p:nvPr/>
        </p:nvSpPr>
        <p:spPr>
          <a:xfrm>
            <a:off x="1833301" y="4144928"/>
            <a:ext cx="776175" cy="338554"/>
          </a:xfrm>
          <a:prstGeom prst="rect">
            <a:avLst/>
          </a:prstGeom>
          <a:noFill/>
        </p:spPr>
        <p:txBody>
          <a:bodyPr wrap="none" rtlCol="0">
            <a:spAutoFit/>
          </a:bodyPr>
          <a:lstStyle/>
          <a:p>
            <a:r>
              <a:rPr lang="en-US" sz="1600" dirty="0">
                <a:solidFill>
                  <a:schemeClr val="tx1">
                    <a:lumMod val="75000"/>
                    <a:lumOff val="25000"/>
                  </a:schemeClr>
                </a:solidFill>
                <a:latin typeface="Source Sans Pro Semibold" pitchFamily="34" charset="0"/>
              </a:rPr>
              <a:t>NAME</a:t>
            </a:r>
          </a:p>
        </p:txBody>
      </p:sp>
      <p:sp>
        <p:nvSpPr>
          <p:cNvPr id="89" name="Rectangle 9">
            <a:extLst>
              <a:ext uri="{FF2B5EF4-FFF2-40B4-BE49-F238E27FC236}">
                <a16:creationId xmlns:a16="http://schemas.microsoft.com/office/drawing/2014/main" id="{D22EB5CF-9215-4259-9F29-91DE0E34FBCF}"/>
              </a:ext>
            </a:extLst>
          </p:cNvPr>
          <p:cNvSpPr/>
          <p:nvPr/>
        </p:nvSpPr>
        <p:spPr>
          <a:xfrm>
            <a:off x="910510" y="4484848"/>
            <a:ext cx="2762145" cy="461665"/>
          </a:xfrm>
          <a:prstGeom prst="rect">
            <a:avLst/>
          </a:prstGeom>
        </p:spPr>
        <p:txBody>
          <a:bodyPr wrap="square">
            <a:spAutoFit/>
          </a:bodyPr>
          <a:lstStyle/>
          <a:p>
            <a:r>
              <a:rPr lang="zh-CN" altLang="en-US" sz="1200" dirty="0">
                <a:solidFill>
                  <a:schemeClr val="tx1">
                    <a:lumMod val="75000"/>
                    <a:lumOff val="25000"/>
                  </a:schemeClr>
                </a:solidFill>
                <a:latin typeface="+mn-ea"/>
              </a:rPr>
              <a:t>此处添加详细文本描述，建议与标题相关并符合整体语言风格，</a:t>
            </a:r>
          </a:p>
        </p:txBody>
      </p:sp>
      <p:pic>
        <p:nvPicPr>
          <p:cNvPr id="36" name="图片 35">
            <a:extLst>
              <a:ext uri="{FF2B5EF4-FFF2-40B4-BE49-F238E27FC236}">
                <a16:creationId xmlns:a16="http://schemas.microsoft.com/office/drawing/2014/main" id="{632FDE36-6C79-45CC-A47F-4FEC490D64CC}"/>
              </a:ext>
            </a:extLst>
          </p:cNvPr>
          <p:cNvPicPr>
            <a:picLocks noChangeAspect="1"/>
          </p:cNvPicPr>
          <p:nvPr/>
        </p:nvPicPr>
        <p:blipFill>
          <a:blip r:embed="rId2"/>
          <a:stretch>
            <a:fillRect/>
          </a:stretch>
        </p:blipFill>
        <p:spPr>
          <a:xfrm>
            <a:off x="2310755" y="2141972"/>
            <a:ext cx="7273703" cy="4435627"/>
          </a:xfrm>
          <a:prstGeom prst="rect">
            <a:avLst/>
          </a:prstGeom>
        </p:spPr>
      </p:pic>
      <p:sp>
        <p:nvSpPr>
          <p:cNvPr id="37" name="文本框 36">
            <a:extLst>
              <a:ext uri="{FF2B5EF4-FFF2-40B4-BE49-F238E27FC236}">
                <a16:creationId xmlns:a16="http://schemas.microsoft.com/office/drawing/2014/main" id="{2288B46B-5E03-4CAC-86B5-659EEC7D1FA1}"/>
              </a:ext>
            </a:extLst>
          </p:cNvPr>
          <p:cNvSpPr txBox="1"/>
          <p:nvPr/>
        </p:nvSpPr>
        <p:spPr>
          <a:xfrm>
            <a:off x="143747" y="4222555"/>
            <a:ext cx="1980029" cy="523220"/>
          </a:xfrm>
          <a:prstGeom prst="rect">
            <a:avLst/>
          </a:prstGeom>
          <a:noFill/>
        </p:spPr>
        <p:txBody>
          <a:bodyPr wrap="none" rtlCol="0">
            <a:spAutoFit/>
          </a:bodyPr>
          <a:lstStyle/>
          <a:p>
            <a:r>
              <a:rPr lang="zh-CN" altLang="en-US" sz="2800" b="1" dirty="0">
                <a:solidFill>
                  <a:schemeClr val="bg1"/>
                </a:solidFill>
                <a:latin typeface="微软雅黑" panose="020B0503020204020204" pitchFamily="18" charset="-122"/>
                <a:ea typeface="微软雅黑" panose="020B0503020204020204" pitchFamily="18" charset="-122"/>
              </a:rPr>
              <a:t>功能选择区</a:t>
            </a:r>
          </a:p>
        </p:txBody>
      </p:sp>
      <p:sp>
        <p:nvSpPr>
          <p:cNvPr id="42" name="文本框 41">
            <a:extLst>
              <a:ext uri="{FF2B5EF4-FFF2-40B4-BE49-F238E27FC236}">
                <a16:creationId xmlns:a16="http://schemas.microsoft.com/office/drawing/2014/main" id="{A0241F0C-0E41-4B16-AB5C-746E12DBA28A}"/>
              </a:ext>
            </a:extLst>
          </p:cNvPr>
          <p:cNvSpPr txBox="1"/>
          <p:nvPr/>
        </p:nvSpPr>
        <p:spPr>
          <a:xfrm>
            <a:off x="7421732" y="1457990"/>
            <a:ext cx="1980029" cy="523220"/>
          </a:xfrm>
          <a:prstGeom prst="rect">
            <a:avLst/>
          </a:prstGeom>
          <a:noFill/>
        </p:spPr>
        <p:txBody>
          <a:bodyPr wrap="none" rtlCol="0">
            <a:spAutoFit/>
          </a:bodyPr>
          <a:lstStyle/>
          <a:p>
            <a:r>
              <a:rPr lang="zh-CN" altLang="en-US" sz="2800" b="1" dirty="0">
                <a:solidFill>
                  <a:schemeClr val="bg1"/>
                </a:solidFill>
                <a:latin typeface="微软雅黑" panose="020B0503020204020204" pitchFamily="18" charset="-122"/>
                <a:ea typeface="微软雅黑" panose="020B0503020204020204" pitchFamily="18" charset="-122"/>
              </a:rPr>
              <a:t>个人信息区</a:t>
            </a:r>
          </a:p>
        </p:txBody>
      </p:sp>
      <p:sp>
        <p:nvSpPr>
          <p:cNvPr id="43" name="文本框 42">
            <a:extLst>
              <a:ext uri="{FF2B5EF4-FFF2-40B4-BE49-F238E27FC236}">
                <a16:creationId xmlns:a16="http://schemas.microsoft.com/office/drawing/2014/main" id="{57E7C0F6-203B-4B06-B542-19DB3BF38876}"/>
              </a:ext>
            </a:extLst>
          </p:cNvPr>
          <p:cNvSpPr txBox="1"/>
          <p:nvPr/>
        </p:nvSpPr>
        <p:spPr>
          <a:xfrm>
            <a:off x="9783058" y="5238836"/>
            <a:ext cx="1261884" cy="523220"/>
          </a:xfrm>
          <a:prstGeom prst="rect">
            <a:avLst/>
          </a:prstGeom>
          <a:noFill/>
        </p:spPr>
        <p:txBody>
          <a:bodyPr wrap="none" rtlCol="0">
            <a:spAutoFit/>
          </a:bodyPr>
          <a:lstStyle/>
          <a:p>
            <a:r>
              <a:rPr lang="zh-CN" altLang="en-US" sz="2800" b="1" dirty="0">
                <a:solidFill>
                  <a:schemeClr val="bg1"/>
                </a:solidFill>
                <a:latin typeface="微软雅黑" panose="020B0503020204020204" pitchFamily="18" charset="-122"/>
                <a:ea typeface="微软雅黑" panose="020B0503020204020204" pitchFamily="18" charset="-122"/>
              </a:rPr>
              <a:t>工作区</a:t>
            </a:r>
          </a:p>
        </p:txBody>
      </p:sp>
      <p:pic>
        <p:nvPicPr>
          <p:cNvPr id="44" name="图片 43">
            <a:extLst>
              <a:ext uri="{FF2B5EF4-FFF2-40B4-BE49-F238E27FC236}">
                <a16:creationId xmlns:a16="http://schemas.microsoft.com/office/drawing/2014/main" id="{27A175F7-FE2F-49C4-9786-718BB74F92E6}"/>
              </a:ext>
            </a:extLst>
          </p:cNvPr>
          <p:cNvPicPr>
            <a:picLocks noChangeAspect="1"/>
          </p:cNvPicPr>
          <p:nvPr/>
        </p:nvPicPr>
        <p:blipFill>
          <a:blip r:embed="rId3"/>
          <a:stretch>
            <a:fillRect/>
          </a:stretch>
        </p:blipFill>
        <p:spPr>
          <a:xfrm>
            <a:off x="9675440" y="384556"/>
            <a:ext cx="2254000" cy="1633600"/>
          </a:xfrm>
          <a:prstGeom prst="rect">
            <a:avLst/>
          </a:prstGeom>
        </p:spPr>
      </p:pic>
      <p:pic>
        <p:nvPicPr>
          <p:cNvPr id="45" name="图片 44">
            <a:extLst>
              <a:ext uri="{FF2B5EF4-FFF2-40B4-BE49-F238E27FC236}">
                <a16:creationId xmlns:a16="http://schemas.microsoft.com/office/drawing/2014/main" id="{733EDB71-E998-49E5-87C9-3AE48F43EB28}"/>
              </a:ext>
            </a:extLst>
          </p:cNvPr>
          <p:cNvPicPr>
            <a:picLocks noChangeAspect="1"/>
          </p:cNvPicPr>
          <p:nvPr/>
        </p:nvPicPr>
        <p:blipFill>
          <a:blip r:embed="rId4"/>
          <a:stretch>
            <a:fillRect/>
          </a:stretch>
        </p:blipFill>
        <p:spPr>
          <a:xfrm>
            <a:off x="4903421" y="4553411"/>
            <a:ext cx="4160156" cy="2272947"/>
          </a:xfrm>
          <a:prstGeom prst="rect">
            <a:avLst/>
          </a:prstGeom>
        </p:spPr>
      </p:pic>
    </p:spTree>
    <p:extLst>
      <p:ext uri="{BB962C8B-B14F-4D97-AF65-F5344CB8AC3E}">
        <p14:creationId xmlns:p14="http://schemas.microsoft.com/office/powerpoint/2010/main" val="4143208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 presetClass="entr" presetSubtype="2"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1+#ppt_w/2"/>
                                          </p:val>
                                        </p:tav>
                                        <p:tav tm="100000">
                                          <p:val>
                                            <p:strVal val="#ppt_x"/>
                                          </p:val>
                                        </p:tav>
                                      </p:tavLst>
                                    </p:anim>
                                    <p:anim calcmode="lin" valueType="num">
                                      <p:cBhvr additive="base">
                                        <p:cTn id="13" dur="500" fill="hold"/>
                                        <p:tgtEl>
                                          <p:spTgt spid="31"/>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fill="hold"/>
                                        <p:tgtEl>
                                          <p:spTgt spid="32"/>
                                        </p:tgtEl>
                                        <p:attrNameLst>
                                          <p:attrName>ppt_x</p:attrName>
                                        </p:attrNameLst>
                                      </p:cBhvr>
                                      <p:tavLst>
                                        <p:tav tm="0">
                                          <p:val>
                                            <p:strVal val="1+#ppt_w/2"/>
                                          </p:val>
                                        </p:tav>
                                        <p:tav tm="100000">
                                          <p:val>
                                            <p:strVal val="#ppt_x"/>
                                          </p:val>
                                        </p:tav>
                                      </p:tavLst>
                                    </p:anim>
                                    <p:anim calcmode="lin" valueType="num">
                                      <p:cBhvr additive="base">
                                        <p:cTn id="17" dur="500" fill="hold"/>
                                        <p:tgtEl>
                                          <p:spTgt spid="32"/>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 calcmode="lin" valueType="num">
                                      <p:cBhvr additive="base">
                                        <p:cTn id="20" dur="500" fill="hold"/>
                                        <p:tgtEl>
                                          <p:spTgt spid="33"/>
                                        </p:tgtEl>
                                        <p:attrNameLst>
                                          <p:attrName>ppt_x</p:attrName>
                                        </p:attrNameLst>
                                      </p:cBhvr>
                                      <p:tavLst>
                                        <p:tav tm="0">
                                          <p:val>
                                            <p:strVal val="1+#ppt_w/2"/>
                                          </p:val>
                                        </p:tav>
                                        <p:tav tm="100000">
                                          <p:val>
                                            <p:strVal val="#ppt_x"/>
                                          </p:val>
                                        </p:tav>
                                      </p:tavLst>
                                    </p:anim>
                                    <p:anim calcmode="lin" valueType="num">
                                      <p:cBhvr additive="base">
                                        <p:cTn id="21" dur="500" fill="hold"/>
                                        <p:tgtEl>
                                          <p:spTgt spid="33"/>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additive="base">
                                        <p:cTn id="24" dur="500" fill="hold"/>
                                        <p:tgtEl>
                                          <p:spTgt spid="34"/>
                                        </p:tgtEl>
                                        <p:attrNameLst>
                                          <p:attrName>ppt_x</p:attrName>
                                        </p:attrNameLst>
                                      </p:cBhvr>
                                      <p:tavLst>
                                        <p:tav tm="0">
                                          <p:val>
                                            <p:strVal val="1+#ppt_w/2"/>
                                          </p:val>
                                        </p:tav>
                                        <p:tav tm="100000">
                                          <p:val>
                                            <p:strVal val="#ppt_x"/>
                                          </p:val>
                                        </p:tav>
                                      </p:tavLst>
                                    </p:anim>
                                    <p:anim calcmode="lin" valueType="num">
                                      <p:cBhvr additive="base">
                                        <p:cTn id="25" dur="500" fill="hold"/>
                                        <p:tgtEl>
                                          <p:spTgt spid="34"/>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2"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1+#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childTnLst>
                          </p:cTn>
                        </p:par>
                        <p:par>
                          <p:cTn id="31" fill="hold">
                            <p:stCondLst>
                              <p:cond delay="1000"/>
                            </p:stCondLst>
                            <p:childTnLst>
                              <p:par>
                                <p:cTn id="32" presetID="2" presetClass="entr" presetSubtype="4" fill="hold" grpId="0" nodeType="afterEffect">
                                  <p:stCondLst>
                                    <p:cond delay="0"/>
                                  </p:stCondLst>
                                  <p:childTnLst>
                                    <p:set>
                                      <p:cBhvr>
                                        <p:cTn id="33" dur="1" fill="hold">
                                          <p:stCondLst>
                                            <p:cond delay="0"/>
                                          </p:stCondLst>
                                        </p:cTn>
                                        <p:tgtEl>
                                          <p:spTgt spid="69"/>
                                        </p:tgtEl>
                                        <p:attrNameLst>
                                          <p:attrName>style.visibility</p:attrName>
                                        </p:attrNameLst>
                                      </p:cBhvr>
                                      <p:to>
                                        <p:strVal val="visible"/>
                                      </p:to>
                                    </p:set>
                                    <p:anim calcmode="lin" valueType="num">
                                      <p:cBhvr additive="base">
                                        <p:cTn id="34" dur="500" fill="hold"/>
                                        <p:tgtEl>
                                          <p:spTgt spid="69"/>
                                        </p:tgtEl>
                                        <p:attrNameLst>
                                          <p:attrName>ppt_x</p:attrName>
                                        </p:attrNameLst>
                                      </p:cBhvr>
                                      <p:tavLst>
                                        <p:tav tm="0">
                                          <p:val>
                                            <p:strVal val="#ppt_x"/>
                                          </p:val>
                                        </p:tav>
                                        <p:tav tm="100000">
                                          <p:val>
                                            <p:strVal val="#ppt_x"/>
                                          </p:val>
                                        </p:tav>
                                      </p:tavLst>
                                    </p:anim>
                                    <p:anim calcmode="lin" valueType="num">
                                      <p:cBhvr additive="base">
                                        <p:cTn id="35" dur="500" fill="hold"/>
                                        <p:tgtEl>
                                          <p:spTgt spid="69"/>
                                        </p:tgtEl>
                                        <p:attrNameLst>
                                          <p:attrName>ppt_y</p:attrName>
                                        </p:attrNameLst>
                                      </p:cBhvr>
                                      <p:tavLst>
                                        <p:tav tm="0">
                                          <p:val>
                                            <p:strVal val="1+#ppt_h/2"/>
                                          </p:val>
                                        </p:tav>
                                        <p:tav tm="100000">
                                          <p:val>
                                            <p:strVal val="#ppt_y"/>
                                          </p:val>
                                        </p:tav>
                                      </p:tavLst>
                                    </p:anim>
                                  </p:childTnLst>
                                </p:cTn>
                              </p:par>
                            </p:childTnLst>
                          </p:cTn>
                        </p:par>
                        <p:par>
                          <p:cTn id="36" fill="hold">
                            <p:stCondLst>
                              <p:cond delay="1500"/>
                            </p:stCondLst>
                            <p:childTnLst>
                              <p:par>
                                <p:cTn id="37" presetID="2" presetClass="entr" presetSubtype="4" fill="hold" grpId="0" nodeType="afterEffect">
                                  <p:stCondLst>
                                    <p:cond delay="0"/>
                                  </p:stCondLst>
                                  <p:childTnLst>
                                    <p:set>
                                      <p:cBhvr>
                                        <p:cTn id="38" dur="1" fill="hold">
                                          <p:stCondLst>
                                            <p:cond delay="0"/>
                                          </p:stCondLst>
                                        </p:cTn>
                                        <p:tgtEl>
                                          <p:spTgt spid="88"/>
                                        </p:tgtEl>
                                        <p:attrNameLst>
                                          <p:attrName>style.visibility</p:attrName>
                                        </p:attrNameLst>
                                      </p:cBhvr>
                                      <p:to>
                                        <p:strVal val="visible"/>
                                      </p:to>
                                    </p:set>
                                    <p:anim calcmode="lin" valueType="num">
                                      <p:cBhvr additive="base">
                                        <p:cTn id="39" dur="500" fill="hold"/>
                                        <p:tgtEl>
                                          <p:spTgt spid="88"/>
                                        </p:tgtEl>
                                        <p:attrNameLst>
                                          <p:attrName>ppt_x</p:attrName>
                                        </p:attrNameLst>
                                      </p:cBhvr>
                                      <p:tavLst>
                                        <p:tav tm="0">
                                          <p:val>
                                            <p:strVal val="#ppt_x"/>
                                          </p:val>
                                        </p:tav>
                                        <p:tav tm="100000">
                                          <p:val>
                                            <p:strVal val="#ppt_x"/>
                                          </p:val>
                                        </p:tav>
                                      </p:tavLst>
                                    </p:anim>
                                    <p:anim calcmode="lin" valueType="num">
                                      <p:cBhvr additive="base">
                                        <p:cTn id="40" dur="500" fill="hold"/>
                                        <p:tgtEl>
                                          <p:spTgt spid="8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89"/>
                                        </p:tgtEl>
                                        <p:attrNameLst>
                                          <p:attrName>style.visibility</p:attrName>
                                        </p:attrNameLst>
                                      </p:cBhvr>
                                      <p:to>
                                        <p:strVal val="visible"/>
                                      </p:to>
                                    </p:set>
                                    <p:anim calcmode="lin" valueType="num">
                                      <p:cBhvr additive="base">
                                        <p:cTn id="43" dur="500" fill="hold"/>
                                        <p:tgtEl>
                                          <p:spTgt spid="89"/>
                                        </p:tgtEl>
                                        <p:attrNameLst>
                                          <p:attrName>ppt_x</p:attrName>
                                        </p:attrNameLst>
                                      </p:cBhvr>
                                      <p:tavLst>
                                        <p:tav tm="0">
                                          <p:val>
                                            <p:strVal val="#ppt_x"/>
                                          </p:val>
                                        </p:tav>
                                        <p:tav tm="100000">
                                          <p:val>
                                            <p:strVal val="#ppt_x"/>
                                          </p:val>
                                        </p:tav>
                                      </p:tavLst>
                                    </p:anim>
                                    <p:anim calcmode="lin" valueType="num">
                                      <p:cBhvr additive="base">
                                        <p:cTn id="44" dur="500" fill="hold"/>
                                        <p:tgtEl>
                                          <p:spTgt spid="8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1"/>
                                        </p:tgtEl>
                                        <p:attrNameLst>
                                          <p:attrName>style.visibility</p:attrName>
                                        </p:attrNameLst>
                                      </p:cBhvr>
                                      <p:to>
                                        <p:strVal val="visible"/>
                                      </p:to>
                                    </p:set>
                                    <p:anim calcmode="lin" valueType="num">
                                      <p:cBhvr additive="base">
                                        <p:cTn id="47" dur="500" fill="hold"/>
                                        <p:tgtEl>
                                          <p:spTgt spid="81"/>
                                        </p:tgtEl>
                                        <p:attrNameLst>
                                          <p:attrName>ppt_x</p:attrName>
                                        </p:attrNameLst>
                                      </p:cBhvr>
                                      <p:tavLst>
                                        <p:tav tm="0">
                                          <p:val>
                                            <p:strVal val="#ppt_x"/>
                                          </p:val>
                                        </p:tav>
                                        <p:tav tm="100000">
                                          <p:val>
                                            <p:strVal val="#ppt_x"/>
                                          </p:val>
                                        </p:tav>
                                      </p:tavLst>
                                    </p:anim>
                                    <p:anim calcmode="lin" valueType="num">
                                      <p:cBhvr additive="base">
                                        <p:cTn id="48" dur="500" fill="hold"/>
                                        <p:tgtEl>
                                          <p:spTgt spid="8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82"/>
                                        </p:tgtEl>
                                        <p:attrNameLst>
                                          <p:attrName>style.visibility</p:attrName>
                                        </p:attrNameLst>
                                      </p:cBhvr>
                                      <p:to>
                                        <p:strVal val="visible"/>
                                      </p:to>
                                    </p:set>
                                    <p:anim calcmode="lin" valueType="num">
                                      <p:cBhvr additive="base">
                                        <p:cTn id="51" dur="500" fill="hold"/>
                                        <p:tgtEl>
                                          <p:spTgt spid="82"/>
                                        </p:tgtEl>
                                        <p:attrNameLst>
                                          <p:attrName>ppt_x</p:attrName>
                                        </p:attrNameLst>
                                      </p:cBhvr>
                                      <p:tavLst>
                                        <p:tav tm="0">
                                          <p:val>
                                            <p:strVal val="#ppt_x"/>
                                          </p:val>
                                        </p:tav>
                                        <p:tav tm="100000">
                                          <p:val>
                                            <p:strVal val="#ppt_x"/>
                                          </p:val>
                                        </p:tav>
                                      </p:tavLst>
                                    </p:anim>
                                    <p:anim calcmode="lin" valueType="num">
                                      <p:cBhvr additive="base">
                                        <p:cTn id="52" dur="500" fill="hold"/>
                                        <p:tgtEl>
                                          <p:spTgt spid="8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74"/>
                                        </p:tgtEl>
                                        <p:attrNameLst>
                                          <p:attrName>style.visibility</p:attrName>
                                        </p:attrNameLst>
                                      </p:cBhvr>
                                      <p:to>
                                        <p:strVal val="visible"/>
                                      </p:to>
                                    </p:set>
                                    <p:anim calcmode="lin" valueType="num">
                                      <p:cBhvr additive="base">
                                        <p:cTn id="55" dur="500" fill="hold"/>
                                        <p:tgtEl>
                                          <p:spTgt spid="74"/>
                                        </p:tgtEl>
                                        <p:attrNameLst>
                                          <p:attrName>ppt_x</p:attrName>
                                        </p:attrNameLst>
                                      </p:cBhvr>
                                      <p:tavLst>
                                        <p:tav tm="0">
                                          <p:val>
                                            <p:strVal val="#ppt_x"/>
                                          </p:val>
                                        </p:tav>
                                        <p:tav tm="100000">
                                          <p:val>
                                            <p:strVal val="#ppt_x"/>
                                          </p:val>
                                        </p:tav>
                                      </p:tavLst>
                                    </p:anim>
                                    <p:anim calcmode="lin" valueType="num">
                                      <p:cBhvr additive="base">
                                        <p:cTn id="56" dur="500" fill="hold"/>
                                        <p:tgtEl>
                                          <p:spTgt spid="7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5"/>
                                        </p:tgtEl>
                                        <p:attrNameLst>
                                          <p:attrName>style.visibility</p:attrName>
                                        </p:attrNameLst>
                                      </p:cBhvr>
                                      <p:to>
                                        <p:strVal val="visible"/>
                                      </p:to>
                                    </p:set>
                                    <p:anim calcmode="lin" valueType="num">
                                      <p:cBhvr additive="base">
                                        <p:cTn id="59" dur="500" fill="hold"/>
                                        <p:tgtEl>
                                          <p:spTgt spid="75"/>
                                        </p:tgtEl>
                                        <p:attrNameLst>
                                          <p:attrName>ppt_x</p:attrName>
                                        </p:attrNameLst>
                                      </p:cBhvr>
                                      <p:tavLst>
                                        <p:tav tm="0">
                                          <p:val>
                                            <p:strVal val="#ppt_x"/>
                                          </p:val>
                                        </p:tav>
                                        <p:tav tm="100000">
                                          <p:val>
                                            <p:strVal val="#ppt_x"/>
                                          </p:val>
                                        </p:tav>
                                      </p:tavLst>
                                    </p:anim>
                                    <p:anim calcmode="lin" valueType="num">
                                      <p:cBhvr additive="base">
                                        <p:cTn id="60"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1" grpId="0" animBg="1"/>
      <p:bldP spid="32" grpId="0" animBg="1"/>
      <p:bldP spid="33" grpId="0" animBg="1"/>
      <p:bldP spid="34" grpId="0" animBg="1"/>
      <p:bldP spid="69" grpId="0"/>
      <p:bldP spid="74" grpId="0"/>
      <p:bldP spid="75" grpId="0"/>
      <p:bldP spid="81" grpId="0"/>
      <p:bldP spid="82" grpId="0"/>
      <p:bldP spid="88" grpId="0"/>
      <p:bldP spid="8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022">
            <a:extLst>
              <a:ext uri="{FF2B5EF4-FFF2-40B4-BE49-F238E27FC236}">
                <a16:creationId xmlns:a16="http://schemas.microsoft.com/office/drawing/2014/main" id="{57030EB9-A0CC-4268-9CDE-3D8E9B3A4301}"/>
              </a:ext>
            </a:extLst>
          </p:cNvPr>
          <p:cNvSpPr txBox="1">
            <a:spLocks/>
          </p:cNvSpPr>
          <p:nvPr/>
        </p:nvSpPr>
        <p:spPr>
          <a:xfrm>
            <a:off x="1486972" y="384556"/>
            <a:ext cx="5194656" cy="49575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defTabSz="609570">
              <a:defRPr sz="2667">
                <a:solidFill>
                  <a:srgbClr val="3A5063"/>
                </a:solidFill>
                <a:uFill>
                  <a:solidFill>
                    <a:srgbClr val="3A5063"/>
                  </a:solidFill>
                </a:uFill>
                <a:latin typeface="+mn-ea"/>
                <a:ea typeface="+mn-ea"/>
                <a:cs typeface="+mn-cs"/>
                <a:sym typeface="Bebas Neue"/>
              </a:defRPr>
            </a:lvl1pPr>
            <a:lvl2pPr defTabSz="609570">
              <a:defRPr sz="2667">
                <a:solidFill>
                  <a:srgbClr val="3A5063"/>
                </a:solidFill>
                <a:uFill>
                  <a:solidFill>
                    <a:srgbClr val="3A5063"/>
                  </a:solidFill>
                </a:uFill>
                <a:latin typeface="+mn-lt"/>
                <a:ea typeface="+mn-ea"/>
                <a:cs typeface="+mn-cs"/>
                <a:sym typeface="Bebas Neue"/>
              </a:defRPr>
            </a:lvl2pPr>
            <a:lvl3pPr defTabSz="609570">
              <a:defRPr sz="2667">
                <a:solidFill>
                  <a:srgbClr val="3A5063"/>
                </a:solidFill>
                <a:uFill>
                  <a:solidFill>
                    <a:srgbClr val="3A5063"/>
                  </a:solidFill>
                </a:uFill>
                <a:latin typeface="+mn-lt"/>
                <a:ea typeface="+mn-ea"/>
                <a:cs typeface="+mn-cs"/>
                <a:sym typeface="Bebas Neue"/>
              </a:defRPr>
            </a:lvl3pPr>
            <a:lvl4pPr defTabSz="609570">
              <a:defRPr sz="2667">
                <a:solidFill>
                  <a:srgbClr val="3A5063"/>
                </a:solidFill>
                <a:uFill>
                  <a:solidFill>
                    <a:srgbClr val="3A5063"/>
                  </a:solidFill>
                </a:uFill>
                <a:latin typeface="+mn-lt"/>
                <a:ea typeface="+mn-ea"/>
                <a:cs typeface="+mn-cs"/>
                <a:sym typeface="Bebas Neue"/>
              </a:defRPr>
            </a:lvl4pPr>
            <a:lvl5pPr defTabSz="609570">
              <a:defRPr sz="2667">
                <a:solidFill>
                  <a:srgbClr val="3A5063"/>
                </a:solidFill>
                <a:uFill>
                  <a:solidFill>
                    <a:srgbClr val="3A5063"/>
                  </a:solidFill>
                </a:uFill>
                <a:latin typeface="+mn-lt"/>
                <a:ea typeface="+mn-ea"/>
                <a:cs typeface="+mn-cs"/>
                <a:sym typeface="Bebas Neue"/>
              </a:defRPr>
            </a:lvl5pPr>
            <a:lvl6pPr defTabSz="609570">
              <a:defRPr sz="2667">
                <a:solidFill>
                  <a:srgbClr val="3A5063"/>
                </a:solidFill>
                <a:uFill>
                  <a:solidFill>
                    <a:srgbClr val="3A5063"/>
                  </a:solidFill>
                </a:uFill>
                <a:latin typeface="+mn-lt"/>
                <a:ea typeface="+mn-ea"/>
                <a:cs typeface="+mn-cs"/>
                <a:sym typeface="Bebas Neue"/>
              </a:defRPr>
            </a:lvl6pPr>
            <a:lvl7pPr defTabSz="609570">
              <a:defRPr sz="2667">
                <a:solidFill>
                  <a:srgbClr val="3A5063"/>
                </a:solidFill>
                <a:uFill>
                  <a:solidFill>
                    <a:srgbClr val="3A5063"/>
                  </a:solidFill>
                </a:uFill>
                <a:latin typeface="+mn-lt"/>
                <a:ea typeface="+mn-ea"/>
                <a:cs typeface="+mn-cs"/>
                <a:sym typeface="Bebas Neue"/>
              </a:defRPr>
            </a:lvl7pPr>
            <a:lvl8pPr defTabSz="609570">
              <a:defRPr sz="2667">
                <a:solidFill>
                  <a:srgbClr val="3A5063"/>
                </a:solidFill>
                <a:uFill>
                  <a:solidFill>
                    <a:srgbClr val="3A5063"/>
                  </a:solidFill>
                </a:uFill>
                <a:latin typeface="+mn-lt"/>
                <a:ea typeface="+mn-ea"/>
                <a:cs typeface="+mn-cs"/>
                <a:sym typeface="Bebas Neue"/>
              </a:defRPr>
            </a:lvl8pPr>
            <a:lvl9pPr defTabSz="609570">
              <a:defRPr sz="2667">
                <a:solidFill>
                  <a:srgbClr val="3A5063"/>
                </a:solidFill>
                <a:uFill>
                  <a:solidFill>
                    <a:srgbClr val="3A5063"/>
                  </a:solidFill>
                </a:uFill>
                <a:latin typeface="+mn-lt"/>
                <a:ea typeface="+mn-ea"/>
                <a:cs typeface="+mn-cs"/>
                <a:sym typeface="Bebas Neue"/>
              </a:defRPr>
            </a:lvl9pPr>
          </a:lstStyle>
          <a:p>
            <a:pPr lvl="0">
              <a:defRPr sz="1800">
                <a:solidFill>
                  <a:srgbClr val="000000"/>
                </a:solidFill>
                <a:uFillTx/>
              </a:defRPr>
            </a:pPr>
            <a:r>
              <a:rPr lang="zh-CN" altLang="en-US" sz="4000" kern="0" dirty="0">
                <a:solidFill>
                  <a:schemeClr val="bg1"/>
                </a:solidFill>
                <a:uFillTx/>
                <a:latin typeface="+mj-ea"/>
                <a:ea typeface="+mj-ea"/>
                <a:cs typeface="+mn-ea"/>
                <a:sym typeface="+mn-lt"/>
              </a:rPr>
              <a:t>用户端桌面应用程序</a:t>
            </a:r>
            <a:endParaRPr kumimoji="0" lang="zh-CN" altLang="en-US" sz="4000" i="0" u="none" strike="noStrike" kern="0" cap="none" spc="0" normalizeH="0" baseline="0" noProof="0" dirty="0">
              <a:ln>
                <a:noFill/>
              </a:ln>
              <a:solidFill>
                <a:schemeClr val="bg1"/>
              </a:solidFill>
              <a:effectLst/>
              <a:uLnTx/>
              <a:uFillTx/>
              <a:latin typeface="+mj-ea"/>
              <a:ea typeface="+mj-ea"/>
              <a:cs typeface="+mn-ea"/>
              <a:sym typeface="+mn-lt"/>
            </a:endParaRPr>
          </a:p>
        </p:txBody>
      </p:sp>
      <p:grpSp>
        <p:nvGrpSpPr>
          <p:cNvPr id="3" name="Group 4">
            <a:extLst>
              <a:ext uri="{FF2B5EF4-FFF2-40B4-BE49-F238E27FC236}">
                <a16:creationId xmlns:a16="http://schemas.microsoft.com/office/drawing/2014/main" id="{9D31EAAA-3898-46B3-BE7F-317050784253}"/>
              </a:ext>
            </a:extLst>
          </p:cNvPr>
          <p:cNvGrpSpPr>
            <a:grpSpLocks noChangeAspect="1"/>
          </p:cNvGrpSpPr>
          <p:nvPr/>
        </p:nvGrpSpPr>
        <p:grpSpPr bwMode="auto">
          <a:xfrm>
            <a:off x="289775" y="193045"/>
            <a:ext cx="993824" cy="993824"/>
            <a:chOff x="2848" y="1168"/>
            <a:chExt cx="1984" cy="1984"/>
          </a:xfrm>
        </p:grpSpPr>
        <p:sp>
          <p:nvSpPr>
            <p:cNvPr id="4" name="AutoShape 3">
              <a:extLst>
                <a:ext uri="{FF2B5EF4-FFF2-40B4-BE49-F238E27FC236}">
                  <a16:creationId xmlns:a16="http://schemas.microsoft.com/office/drawing/2014/main" id="{FEDE96AF-2DC3-4072-9F47-67BC44AC7CF2}"/>
                </a:ext>
              </a:extLst>
            </p:cNvPr>
            <p:cNvSpPr>
              <a:spLocks noChangeAspect="1" noChangeArrowheads="1" noTextEdit="1"/>
            </p:cNvSpPr>
            <p:nvPr/>
          </p:nvSpPr>
          <p:spPr bwMode="auto">
            <a:xfrm>
              <a:off x="2848" y="1168"/>
              <a:ext cx="1984" cy="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5" name="Oval 5">
              <a:extLst>
                <a:ext uri="{FF2B5EF4-FFF2-40B4-BE49-F238E27FC236}">
                  <a16:creationId xmlns:a16="http://schemas.microsoft.com/office/drawing/2014/main" id="{E63554EE-A883-447E-89F1-B6624CF9BFDE}"/>
                </a:ext>
              </a:extLst>
            </p:cNvPr>
            <p:cNvSpPr>
              <a:spLocks noChangeArrowheads="1"/>
            </p:cNvSpPr>
            <p:nvPr/>
          </p:nvSpPr>
          <p:spPr bwMode="auto">
            <a:xfrm>
              <a:off x="2846" y="1166"/>
              <a:ext cx="1984" cy="1986"/>
            </a:xfrm>
            <a:prstGeom prst="ellipse">
              <a:avLst/>
            </a:prstGeom>
            <a:solidFill>
              <a:srgbClr val="FAC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6" name="Freeform 6">
              <a:extLst>
                <a:ext uri="{FF2B5EF4-FFF2-40B4-BE49-F238E27FC236}">
                  <a16:creationId xmlns:a16="http://schemas.microsoft.com/office/drawing/2014/main" id="{55C32156-2963-4A99-9FA4-37D2E1FC577E}"/>
                </a:ext>
              </a:extLst>
            </p:cNvPr>
            <p:cNvSpPr>
              <a:spLocks/>
            </p:cNvSpPr>
            <p:nvPr/>
          </p:nvSpPr>
          <p:spPr bwMode="auto">
            <a:xfrm>
              <a:off x="3061" y="1720"/>
              <a:ext cx="1769" cy="1432"/>
            </a:xfrm>
            <a:custGeom>
              <a:avLst/>
              <a:gdLst>
                <a:gd name="T0" fmla="*/ 745 w 746"/>
                <a:gd name="T1" fmla="*/ 154 h 604"/>
                <a:gd name="T2" fmla="*/ 591 w 746"/>
                <a:gd name="T3" fmla="*/ 0 h 604"/>
                <a:gd name="T4" fmla="*/ 76 w 746"/>
                <a:gd name="T5" fmla="*/ 317 h 604"/>
                <a:gd name="T6" fmla="*/ 76 w 746"/>
                <a:gd name="T7" fmla="*/ 364 h 604"/>
                <a:gd name="T8" fmla="*/ 3 w 746"/>
                <a:gd name="T9" fmla="*/ 364 h 604"/>
                <a:gd name="T10" fmla="*/ 0 w 746"/>
                <a:gd name="T11" fmla="*/ 365 h 604"/>
                <a:gd name="T12" fmla="*/ 234 w 746"/>
                <a:gd name="T13" fmla="*/ 592 h 604"/>
                <a:gd name="T14" fmla="*/ 327 w 746"/>
                <a:gd name="T15" fmla="*/ 604 h 604"/>
                <a:gd name="T16" fmla="*/ 746 w 746"/>
                <a:gd name="T17" fmla="*/ 185 h 604"/>
                <a:gd name="T18" fmla="*/ 745 w 746"/>
                <a:gd name="T19" fmla="*/ 15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6" h="604">
                  <a:moveTo>
                    <a:pt x="745" y="154"/>
                  </a:moveTo>
                  <a:cubicBezTo>
                    <a:pt x="591" y="0"/>
                    <a:pt x="591" y="0"/>
                    <a:pt x="591" y="0"/>
                  </a:cubicBezTo>
                  <a:cubicBezTo>
                    <a:pt x="76" y="317"/>
                    <a:pt x="76" y="317"/>
                    <a:pt x="76" y="317"/>
                  </a:cubicBezTo>
                  <a:cubicBezTo>
                    <a:pt x="76" y="364"/>
                    <a:pt x="76" y="364"/>
                    <a:pt x="76" y="364"/>
                  </a:cubicBezTo>
                  <a:cubicBezTo>
                    <a:pt x="3" y="364"/>
                    <a:pt x="3" y="364"/>
                    <a:pt x="3" y="364"/>
                  </a:cubicBezTo>
                  <a:cubicBezTo>
                    <a:pt x="0" y="365"/>
                    <a:pt x="0" y="365"/>
                    <a:pt x="0" y="365"/>
                  </a:cubicBezTo>
                  <a:cubicBezTo>
                    <a:pt x="234" y="592"/>
                    <a:pt x="234" y="592"/>
                    <a:pt x="234" y="592"/>
                  </a:cubicBezTo>
                  <a:cubicBezTo>
                    <a:pt x="265" y="601"/>
                    <a:pt x="279" y="604"/>
                    <a:pt x="327" y="604"/>
                  </a:cubicBezTo>
                  <a:cubicBezTo>
                    <a:pt x="559" y="604"/>
                    <a:pt x="746" y="417"/>
                    <a:pt x="746" y="185"/>
                  </a:cubicBezTo>
                  <a:cubicBezTo>
                    <a:pt x="746" y="175"/>
                    <a:pt x="746" y="165"/>
                    <a:pt x="745" y="154"/>
                  </a:cubicBezTo>
                </a:path>
              </a:pathLst>
            </a:custGeom>
            <a:solidFill>
              <a:srgbClr val="EFBF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7" name="Rectangle 7">
              <a:extLst>
                <a:ext uri="{FF2B5EF4-FFF2-40B4-BE49-F238E27FC236}">
                  <a16:creationId xmlns:a16="http://schemas.microsoft.com/office/drawing/2014/main" id="{CE03F3C9-AE97-4A06-B093-675E923FD3B1}"/>
                </a:ext>
              </a:extLst>
            </p:cNvPr>
            <p:cNvSpPr>
              <a:spLocks noChangeArrowheads="1"/>
            </p:cNvSpPr>
            <p:nvPr/>
          </p:nvSpPr>
          <p:spPr bwMode="auto">
            <a:xfrm>
              <a:off x="3232" y="1749"/>
              <a:ext cx="1204" cy="777"/>
            </a:xfrm>
            <a:prstGeom prst="rect">
              <a:avLst/>
            </a:prstGeom>
            <a:solidFill>
              <a:srgbClr val="00AD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8" name="Rectangle 8">
              <a:extLst>
                <a:ext uri="{FF2B5EF4-FFF2-40B4-BE49-F238E27FC236}">
                  <a16:creationId xmlns:a16="http://schemas.microsoft.com/office/drawing/2014/main" id="{1249F804-D0DF-497E-9E6E-A637D59B14C1}"/>
                </a:ext>
              </a:extLst>
            </p:cNvPr>
            <p:cNvSpPr>
              <a:spLocks noChangeArrowheads="1"/>
            </p:cNvSpPr>
            <p:nvPr/>
          </p:nvSpPr>
          <p:spPr bwMode="auto">
            <a:xfrm>
              <a:off x="3232" y="1749"/>
              <a:ext cx="1204" cy="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9" name="Freeform 9">
              <a:extLst>
                <a:ext uri="{FF2B5EF4-FFF2-40B4-BE49-F238E27FC236}">
                  <a16:creationId xmlns:a16="http://schemas.microsoft.com/office/drawing/2014/main" id="{61C2CF47-66B1-4D3E-A564-1FE86C75A03C}"/>
                </a:ext>
              </a:extLst>
            </p:cNvPr>
            <p:cNvSpPr>
              <a:spLocks/>
            </p:cNvSpPr>
            <p:nvPr/>
          </p:nvSpPr>
          <p:spPr bwMode="auto">
            <a:xfrm>
              <a:off x="3708" y="2526"/>
              <a:ext cx="264" cy="14"/>
            </a:xfrm>
            <a:custGeom>
              <a:avLst/>
              <a:gdLst>
                <a:gd name="T0" fmla="*/ 264 w 264"/>
                <a:gd name="T1" fmla="*/ 0 h 14"/>
                <a:gd name="T2" fmla="*/ 0 w 264"/>
                <a:gd name="T3" fmla="*/ 0 h 14"/>
                <a:gd name="T4" fmla="*/ 15 w 264"/>
                <a:gd name="T5" fmla="*/ 14 h 14"/>
                <a:gd name="T6" fmla="*/ 264 w 264"/>
                <a:gd name="T7" fmla="*/ 12 h 14"/>
                <a:gd name="T8" fmla="*/ 264 w 264"/>
                <a:gd name="T9" fmla="*/ 0 h 14"/>
              </a:gdLst>
              <a:ahLst/>
              <a:cxnLst>
                <a:cxn ang="0">
                  <a:pos x="T0" y="T1"/>
                </a:cxn>
                <a:cxn ang="0">
                  <a:pos x="T2" y="T3"/>
                </a:cxn>
                <a:cxn ang="0">
                  <a:pos x="T4" y="T5"/>
                </a:cxn>
                <a:cxn ang="0">
                  <a:pos x="T6" y="T7"/>
                </a:cxn>
                <a:cxn ang="0">
                  <a:pos x="T8" y="T9"/>
                </a:cxn>
              </a:cxnLst>
              <a:rect l="0" t="0" r="r" b="b"/>
              <a:pathLst>
                <a:path w="264" h="14">
                  <a:moveTo>
                    <a:pt x="264" y="0"/>
                  </a:moveTo>
                  <a:lnTo>
                    <a:pt x="0" y="0"/>
                  </a:lnTo>
                  <a:lnTo>
                    <a:pt x="15" y="14"/>
                  </a:lnTo>
                  <a:lnTo>
                    <a:pt x="264" y="12"/>
                  </a:lnTo>
                  <a:lnTo>
                    <a:pt x="264" y="0"/>
                  </a:lnTo>
                  <a:close/>
                </a:path>
              </a:pathLst>
            </a:custGeom>
            <a:solidFill>
              <a:srgbClr val="77A0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0" name="Freeform 10">
              <a:extLst>
                <a:ext uri="{FF2B5EF4-FFF2-40B4-BE49-F238E27FC236}">
                  <a16:creationId xmlns:a16="http://schemas.microsoft.com/office/drawing/2014/main" id="{F6E7B387-04AA-41F2-A080-C13D63EA7418}"/>
                </a:ext>
              </a:extLst>
            </p:cNvPr>
            <p:cNvSpPr>
              <a:spLocks/>
            </p:cNvSpPr>
            <p:nvPr/>
          </p:nvSpPr>
          <p:spPr bwMode="auto">
            <a:xfrm>
              <a:off x="3708" y="2526"/>
              <a:ext cx="264" cy="14"/>
            </a:xfrm>
            <a:custGeom>
              <a:avLst/>
              <a:gdLst>
                <a:gd name="T0" fmla="*/ 264 w 264"/>
                <a:gd name="T1" fmla="*/ 0 h 14"/>
                <a:gd name="T2" fmla="*/ 0 w 264"/>
                <a:gd name="T3" fmla="*/ 0 h 14"/>
                <a:gd name="T4" fmla="*/ 15 w 264"/>
                <a:gd name="T5" fmla="*/ 14 h 14"/>
                <a:gd name="T6" fmla="*/ 264 w 264"/>
                <a:gd name="T7" fmla="*/ 12 h 14"/>
                <a:gd name="T8" fmla="*/ 264 w 264"/>
                <a:gd name="T9" fmla="*/ 0 h 14"/>
              </a:gdLst>
              <a:ahLst/>
              <a:cxnLst>
                <a:cxn ang="0">
                  <a:pos x="T0" y="T1"/>
                </a:cxn>
                <a:cxn ang="0">
                  <a:pos x="T2" y="T3"/>
                </a:cxn>
                <a:cxn ang="0">
                  <a:pos x="T4" y="T5"/>
                </a:cxn>
                <a:cxn ang="0">
                  <a:pos x="T6" y="T7"/>
                </a:cxn>
                <a:cxn ang="0">
                  <a:pos x="T8" y="T9"/>
                </a:cxn>
              </a:cxnLst>
              <a:rect l="0" t="0" r="r" b="b"/>
              <a:pathLst>
                <a:path w="264" h="14">
                  <a:moveTo>
                    <a:pt x="264" y="0"/>
                  </a:moveTo>
                  <a:lnTo>
                    <a:pt x="0" y="0"/>
                  </a:lnTo>
                  <a:lnTo>
                    <a:pt x="15" y="14"/>
                  </a:lnTo>
                  <a:lnTo>
                    <a:pt x="264" y="12"/>
                  </a:lnTo>
                  <a:lnTo>
                    <a:pt x="2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1" name="Freeform 11">
              <a:extLst>
                <a:ext uri="{FF2B5EF4-FFF2-40B4-BE49-F238E27FC236}">
                  <a16:creationId xmlns:a16="http://schemas.microsoft.com/office/drawing/2014/main" id="{CEDCD15C-B939-4B33-A18E-681535A04087}"/>
                </a:ext>
              </a:extLst>
            </p:cNvPr>
            <p:cNvSpPr>
              <a:spLocks/>
            </p:cNvSpPr>
            <p:nvPr/>
          </p:nvSpPr>
          <p:spPr bwMode="auto">
            <a:xfrm>
              <a:off x="3516" y="1931"/>
              <a:ext cx="911" cy="595"/>
            </a:xfrm>
            <a:custGeom>
              <a:avLst/>
              <a:gdLst>
                <a:gd name="T0" fmla="*/ 645 w 911"/>
                <a:gd name="T1" fmla="*/ 0 h 595"/>
                <a:gd name="T2" fmla="*/ 605 w 911"/>
                <a:gd name="T3" fmla="*/ 183 h 595"/>
                <a:gd name="T4" fmla="*/ 512 w 911"/>
                <a:gd name="T5" fmla="*/ 88 h 595"/>
                <a:gd name="T6" fmla="*/ 465 w 911"/>
                <a:gd name="T7" fmla="*/ 273 h 595"/>
                <a:gd name="T8" fmla="*/ 375 w 911"/>
                <a:gd name="T9" fmla="*/ 180 h 595"/>
                <a:gd name="T10" fmla="*/ 323 w 911"/>
                <a:gd name="T11" fmla="*/ 225 h 595"/>
                <a:gd name="T12" fmla="*/ 240 w 911"/>
                <a:gd name="T13" fmla="*/ 143 h 595"/>
                <a:gd name="T14" fmla="*/ 188 w 911"/>
                <a:gd name="T15" fmla="*/ 339 h 595"/>
                <a:gd name="T16" fmla="*/ 109 w 911"/>
                <a:gd name="T17" fmla="*/ 256 h 595"/>
                <a:gd name="T18" fmla="*/ 57 w 911"/>
                <a:gd name="T19" fmla="*/ 455 h 595"/>
                <a:gd name="T20" fmla="*/ 0 w 911"/>
                <a:gd name="T21" fmla="*/ 503 h 595"/>
                <a:gd name="T22" fmla="*/ 57 w 911"/>
                <a:gd name="T23" fmla="*/ 576 h 595"/>
                <a:gd name="T24" fmla="*/ 176 w 911"/>
                <a:gd name="T25" fmla="*/ 579 h 595"/>
                <a:gd name="T26" fmla="*/ 192 w 911"/>
                <a:gd name="T27" fmla="*/ 595 h 595"/>
                <a:gd name="T28" fmla="*/ 456 w 911"/>
                <a:gd name="T29" fmla="*/ 595 h 595"/>
                <a:gd name="T30" fmla="*/ 456 w 911"/>
                <a:gd name="T31" fmla="*/ 579 h 595"/>
                <a:gd name="T32" fmla="*/ 560 w 911"/>
                <a:gd name="T33" fmla="*/ 581 h 595"/>
                <a:gd name="T34" fmla="*/ 560 w 911"/>
                <a:gd name="T35" fmla="*/ 579 h 595"/>
                <a:gd name="T36" fmla="*/ 614 w 911"/>
                <a:gd name="T37" fmla="*/ 579 h 595"/>
                <a:gd name="T38" fmla="*/ 614 w 911"/>
                <a:gd name="T39" fmla="*/ 579 h 595"/>
                <a:gd name="T40" fmla="*/ 911 w 911"/>
                <a:gd name="T41" fmla="*/ 576 h 595"/>
                <a:gd name="T42" fmla="*/ 911 w 911"/>
                <a:gd name="T43" fmla="*/ 271 h 595"/>
                <a:gd name="T44" fmla="*/ 645 w 911"/>
                <a:gd name="T45"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1" h="595">
                  <a:moveTo>
                    <a:pt x="645" y="0"/>
                  </a:moveTo>
                  <a:lnTo>
                    <a:pt x="605" y="183"/>
                  </a:lnTo>
                  <a:lnTo>
                    <a:pt x="512" y="88"/>
                  </a:lnTo>
                  <a:lnTo>
                    <a:pt x="465" y="273"/>
                  </a:lnTo>
                  <a:lnTo>
                    <a:pt x="375" y="180"/>
                  </a:lnTo>
                  <a:lnTo>
                    <a:pt x="323" y="225"/>
                  </a:lnTo>
                  <a:lnTo>
                    <a:pt x="240" y="143"/>
                  </a:lnTo>
                  <a:lnTo>
                    <a:pt x="188" y="339"/>
                  </a:lnTo>
                  <a:lnTo>
                    <a:pt x="109" y="256"/>
                  </a:lnTo>
                  <a:lnTo>
                    <a:pt x="57" y="455"/>
                  </a:lnTo>
                  <a:lnTo>
                    <a:pt x="0" y="503"/>
                  </a:lnTo>
                  <a:lnTo>
                    <a:pt x="57" y="576"/>
                  </a:lnTo>
                  <a:lnTo>
                    <a:pt x="176" y="579"/>
                  </a:lnTo>
                  <a:lnTo>
                    <a:pt x="192" y="595"/>
                  </a:lnTo>
                  <a:lnTo>
                    <a:pt x="456" y="595"/>
                  </a:lnTo>
                  <a:lnTo>
                    <a:pt x="456" y="579"/>
                  </a:lnTo>
                  <a:lnTo>
                    <a:pt x="560" y="581"/>
                  </a:lnTo>
                  <a:lnTo>
                    <a:pt x="560" y="579"/>
                  </a:lnTo>
                  <a:lnTo>
                    <a:pt x="614" y="579"/>
                  </a:lnTo>
                  <a:lnTo>
                    <a:pt x="614" y="579"/>
                  </a:lnTo>
                  <a:lnTo>
                    <a:pt x="911" y="576"/>
                  </a:lnTo>
                  <a:lnTo>
                    <a:pt x="911" y="271"/>
                  </a:lnTo>
                  <a:lnTo>
                    <a:pt x="645" y="0"/>
                  </a:lnTo>
                  <a:close/>
                </a:path>
              </a:pathLst>
            </a:custGeom>
            <a:solidFill>
              <a:srgbClr val="0095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2" name="Freeform 12">
              <a:extLst>
                <a:ext uri="{FF2B5EF4-FFF2-40B4-BE49-F238E27FC236}">
                  <a16:creationId xmlns:a16="http://schemas.microsoft.com/office/drawing/2014/main" id="{8C8A062C-AEDF-4C84-9DE9-79838556D00B}"/>
                </a:ext>
              </a:extLst>
            </p:cNvPr>
            <p:cNvSpPr>
              <a:spLocks/>
            </p:cNvSpPr>
            <p:nvPr/>
          </p:nvSpPr>
          <p:spPr bwMode="auto">
            <a:xfrm>
              <a:off x="3516" y="1931"/>
              <a:ext cx="911" cy="595"/>
            </a:xfrm>
            <a:custGeom>
              <a:avLst/>
              <a:gdLst>
                <a:gd name="T0" fmla="*/ 645 w 911"/>
                <a:gd name="T1" fmla="*/ 0 h 595"/>
                <a:gd name="T2" fmla="*/ 605 w 911"/>
                <a:gd name="T3" fmla="*/ 183 h 595"/>
                <a:gd name="T4" fmla="*/ 512 w 911"/>
                <a:gd name="T5" fmla="*/ 88 h 595"/>
                <a:gd name="T6" fmla="*/ 465 w 911"/>
                <a:gd name="T7" fmla="*/ 273 h 595"/>
                <a:gd name="T8" fmla="*/ 375 w 911"/>
                <a:gd name="T9" fmla="*/ 180 h 595"/>
                <a:gd name="T10" fmla="*/ 323 w 911"/>
                <a:gd name="T11" fmla="*/ 225 h 595"/>
                <a:gd name="T12" fmla="*/ 240 w 911"/>
                <a:gd name="T13" fmla="*/ 143 h 595"/>
                <a:gd name="T14" fmla="*/ 188 w 911"/>
                <a:gd name="T15" fmla="*/ 339 h 595"/>
                <a:gd name="T16" fmla="*/ 109 w 911"/>
                <a:gd name="T17" fmla="*/ 256 h 595"/>
                <a:gd name="T18" fmla="*/ 57 w 911"/>
                <a:gd name="T19" fmla="*/ 455 h 595"/>
                <a:gd name="T20" fmla="*/ 0 w 911"/>
                <a:gd name="T21" fmla="*/ 503 h 595"/>
                <a:gd name="T22" fmla="*/ 57 w 911"/>
                <a:gd name="T23" fmla="*/ 576 h 595"/>
                <a:gd name="T24" fmla="*/ 176 w 911"/>
                <a:gd name="T25" fmla="*/ 579 h 595"/>
                <a:gd name="T26" fmla="*/ 192 w 911"/>
                <a:gd name="T27" fmla="*/ 595 h 595"/>
                <a:gd name="T28" fmla="*/ 456 w 911"/>
                <a:gd name="T29" fmla="*/ 595 h 595"/>
                <a:gd name="T30" fmla="*/ 456 w 911"/>
                <a:gd name="T31" fmla="*/ 579 h 595"/>
                <a:gd name="T32" fmla="*/ 560 w 911"/>
                <a:gd name="T33" fmla="*/ 581 h 595"/>
                <a:gd name="T34" fmla="*/ 560 w 911"/>
                <a:gd name="T35" fmla="*/ 579 h 595"/>
                <a:gd name="T36" fmla="*/ 614 w 911"/>
                <a:gd name="T37" fmla="*/ 579 h 595"/>
                <a:gd name="T38" fmla="*/ 614 w 911"/>
                <a:gd name="T39" fmla="*/ 579 h 595"/>
                <a:gd name="T40" fmla="*/ 911 w 911"/>
                <a:gd name="T41" fmla="*/ 576 h 595"/>
                <a:gd name="T42" fmla="*/ 911 w 911"/>
                <a:gd name="T43" fmla="*/ 271 h 595"/>
                <a:gd name="T44" fmla="*/ 645 w 911"/>
                <a:gd name="T45"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1" h="595">
                  <a:moveTo>
                    <a:pt x="645" y="0"/>
                  </a:moveTo>
                  <a:lnTo>
                    <a:pt x="605" y="183"/>
                  </a:lnTo>
                  <a:lnTo>
                    <a:pt x="512" y="88"/>
                  </a:lnTo>
                  <a:lnTo>
                    <a:pt x="465" y="273"/>
                  </a:lnTo>
                  <a:lnTo>
                    <a:pt x="375" y="180"/>
                  </a:lnTo>
                  <a:lnTo>
                    <a:pt x="323" y="225"/>
                  </a:lnTo>
                  <a:lnTo>
                    <a:pt x="240" y="143"/>
                  </a:lnTo>
                  <a:lnTo>
                    <a:pt x="188" y="339"/>
                  </a:lnTo>
                  <a:lnTo>
                    <a:pt x="109" y="256"/>
                  </a:lnTo>
                  <a:lnTo>
                    <a:pt x="57" y="455"/>
                  </a:lnTo>
                  <a:lnTo>
                    <a:pt x="0" y="503"/>
                  </a:lnTo>
                  <a:lnTo>
                    <a:pt x="57" y="576"/>
                  </a:lnTo>
                  <a:lnTo>
                    <a:pt x="176" y="579"/>
                  </a:lnTo>
                  <a:lnTo>
                    <a:pt x="192" y="595"/>
                  </a:lnTo>
                  <a:lnTo>
                    <a:pt x="456" y="595"/>
                  </a:lnTo>
                  <a:lnTo>
                    <a:pt x="456" y="579"/>
                  </a:lnTo>
                  <a:lnTo>
                    <a:pt x="560" y="581"/>
                  </a:lnTo>
                  <a:lnTo>
                    <a:pt x="560" y="579"/>
                  </a:lnTo>
                  <a:lnTo>
                    <a:pt x="614" y="579"/>
                  </a:lnTo>
                  <a:lnTo>
                    <a:pt x="614" y="579"/>
                  </a:lnTo>
                  <a:lnTo>
                    <a:pt x="911" y="576"/>
                  </a:lnTo>
                  <a:lnTo>
                    <a:pt x="911" y="271"/>
                  </a:lnTo>
                  <a:lnTo>
                    <a:pt x="6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3" name="Rectangle 13">
              <a:extLst>
                <a:ext uri="{FF2B5EF4-FFF2-40B4-BE49-F238E27FC236}">
                  <a16:creationId xmlns:a16="http://schemas.microsoft.com/office/drawing/2014/main" id="{9262857F-D4DD-438F-93F3-EA2D3B71A0AF}"/>
                </a:ext>
              </a:extLst>
            </p:cNvPr>
            <p:cNvSpPr>
              <a:spLocks noChangeArrowheads="1"/>
            </p:cNvSpPr>
            <p:nvPr/>
          </p:nvSpPr>
          <p:spPr bwMode="auto">
            <a:xfrm>
              <a:off x="3516" y="2185"/>
              <a:ext cx="105" cy="246"/>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4" name="Rectangle 14">
              <a:extLst>
                <a:ext uri="{FF2B5EF4-FFF2-40B4-BE49-F238E27FC236}">
                  <a16:creationId xmlns:a16="http://schemas.microsoft.com/office/drawing/2014/main" id="{B2675BFF-6700-4A7A-AC0A-27EDAE4008A0}"/>
                </a:ext>
              </a:extLst>
            </p:cNvPr>
            <p:cNvSpPr>
              <a:spLocks noChangeArrowheads="1"/>
            </p:cNvSpPr>
            <p:nvPr/>
          </p:nvSpPr>
          <p:spPr bwMode="auto">
            <a:xfrm>
              <a:off x="3659" y="2071"/>
              <a:ext cx="94" cy="360"/>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5" name="Rectangle 15">
              <a:extLst>
                <a:ext uri="{FF2B5EF4-FFF2-40B4-BE49-F238E27FC236}">
                  <a16:creationId xmlns:a16="http://schemas.microsoft.com/office/drawing/2014/main" id="{DCE573E4-A3B3-4382-ABCD-F4A2A9280362}"/>
                </a:ext>
              </a:extLst>
            </p:cNvPr>
            <p:cNvSpPr>
              <a:spLocks noChangeArrowheads="1"/>
            </p:cNvSpPr>
            <p:nvPr/>
          </p:nvSpPr>
          <p:spPr bwMode="auto">
            <a:xfrm>
              <a:off x="3782" y="2109"/>
              <a:ext cx="104" cy="322"/>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6" name="Rectangle 16">
              <a:extLst>
                <a:ext uri="{FF2B5EF4-FFF2-40B4-BE49-F238E27FC236}">
                  <a16:creationId xmlns:a16="http://schemas.microsoft.com/office/drawing/2014/main" id="{1ABD1A4D-0DF8-4E79-8AB0-ADF5BAE8C317}"/>
                </a:ext>
              </a:extLst>
            </p:cNvPr>
            <p:cNvSpPr>
              <a:spLocks noChangeArrowheads="1"/>
            </p:cNvSpPr>
            <p:nvPr/>
          </p:nvSpPr>
          <p:spPr bwMode="auto">
            <a:xfrm>
              <a:off x="3924" y="2014"/>
              <a:ext cx="114" cy="417"/>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7" name="Rectangle 17">
              <a:extLst>
                <a:ext uri="{FF2B5EF4-FFF2-40B4-BE49-F238E27FC236}">
                  <a16:creationId xmlns:a16="http://schemas.microsoft.com/office/drawing/2014/main" id="{A0AC2ED8-5973-45E2-85D3-C0288E932C12}"/>
                </a:ext>
              </a:extLst>
            </p:cNvPr>
            <p:cNvSpPr>
              <a:spLocks noChangeArrowheads="1"/>
            </p:cNvSpPr>
            <p:nvPr/>
          </p:nvSpPr>
          <p:spPr bwMode="auto">
            <a:xfrm>
              <a:off x="4057" y="1938"/>
              <a:ext cx="95" cy="493"/>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8" name="Freeform 18">
              <a:extLst>
                <a:ext uri="{FF2B5EF4-FFF2-40B4-BE49-F238E27FC236}">
                  <a16:creationId xmlns:a16="http://schemas.microsoft.com/office/drawing/2014/main" id="{6CD7F4CE-A735-45B6-A1F5-CFFF818301DD}"/>
                </a:ext>
              </a:extLst>
            </p:cNvPr>
            <p:cNvSpPr>
              <a:spLocks/>
            </p:cNvSpPr>
            <p:nvPr/>
          </p:nvSpPr>
          <p:spPr bwMode="auto">
            <a:xfrm>
              <a:off x="3049" y="2555"/>
              <a:ext cx="1574" cy="49"/>
            </a:xfrm>
            <a:custGeom>
              <a:avLst/>
              <a:gdLst>
                <a:gd name="T0" fmla="*/ 0 w 664"/>
                <a:gd name="T1" fmla="*/ 0 h 21"/>
                <a:gd name="T2" fmla="*/ 0 w 664"/>
                <a:gd name="T3" fmla="*/ 10 h 21"/>
                <a:gd name="T4" fmla="*/ 32 w 664"/>
                <a:gd name="T5" fmla="*/ 21 h 21"/>
                <a:gd name="T6" fmla="*/ 641 w 664"/>
                <a:gd name="T7" fmla="*/ 21 h 21"/>
                <a:gd name="T8" fmla="*/ 664 w 664"/>
                <a:gd name="T9" fmla="*/ 10 h 21"/>
                <a:gd name="T10" fmla="*/ 664 w 664"/>
                <a:gd name="T11" fmla="*/ 0 h 21"/>
                <a:gd name="T12" fmla="*/ 0 w 664"/>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664" h="21">
                  <a:moveTo>
                    <a:pt x="0" y="0"/>
                  </a:moveTo>
                  <a:cubicBezTo>
                    <a:pt x="0" y="10"/>
                    <a:pt x="0" y="10"/>
                    <a:pt x="0" y="10"/>
                  </a:cubicBezTo>
                  <a:cubicBezTo>
                    <a:pt x="0" y="10"/>
                    <a:pt x="10" y="21"/>
                    <a:pt x="32" y="21"/>
                  </a:cubicBezTo>
                  <a:cubicBezTo>
                    <a:pt x="54" y="21"/>
                    <a:pt x="641" y="21"/>
                    <a:pt x="641" y="21"/>
                  </a:cubicBezTo>
                  <a:cubicBezTo>
                    <a:pt x="641" y="21"/>
                    <a:pt x="657" y="15"/>
                    <a:pt x="664" y="10"/>
                  </a:cubicBezTo>
                  <a:cubicBezTo>
                    <a:pt x="664" y="0"/>
                    <a:pt x="664" y="0"/>
                    <a:pt x="664" y="0"/>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9" name="Freeform 19">
              <a:extLst>
                <a:ext uri="{FF2B5EF4-FFF2-40B4-BE49-F238E27FC236}">
                  <a16:creationId xmlns:a16="http://schemas.microsoft.com/office/drawing/2014/main" id="{86F27DB2-0039-4056-97A3-D3BAA7A454E2}"/>
                </a:ext>
              </a:extLst>
            </p:cNvPr>
            <p:cNvSpPr>
              <a:spLocks/>
            </p:cNvSpPr>
            <p:nvPr/>
          </p:nvSpPr>
          <p:spPr bwMode="auto">
            <a:xfrm>
              <a:off x="3225" y="171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0" name="Freeform 20">
              <a:extLst>
                <a:ext uri="{FF2B5EF4-FFF2-40B4-BE49-F238E27FC236}">
                  <a16:creationId xmlns:a16="http://schemas.microsoft.com/office/drawing/2014/main" id="{D0A2752F-26EE-4687-8849-81494428E7DB}"/>
                </a:ext>
              </a:extLst>
            </p:cNvPr>
            <p:cNvSpPr>
              <a:spLocks/>
            </p:cNvSpPr>
            <p:nvPr/>
          </p:nvSpPr>
          <p:spPr bwMode="auto">
            <a:xfrm>
              <a:off x="3218" y="1716"/>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1" name="Freeform 21">
              <a:extLst>
                <a:ext uri="{FF2B5EF4-FFF2-40B4-BE49-F238E27FC236}">
                  <a16:creationId xmlns:a16="http://schemas.microsoft.com/office/drawing/2014/main" id="{AA15E19B-4632-4981-8743-67BF1C808B72}"/>
                </a:ext>
              </a:extLst>
            </p:cNvPr>
            <p:cNvSpPr>
              <a:spLocks/>
            </p:cNvSpPr>
            <p:nvPr/>
          </p:nvSpPr>
          <p:spPr bwMode="auto">
            <a:xfrm>
              <a:off x="3206" y="2529"/>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2" name="Freeform 22">
              <a:extLst>
                <a:ext uri="{FF2B5EF4-FFF2-40B4-BE49-F238E27FC236}">
                  <a16:creationId xmlns:a16="http://schemas.microsoft.com/office/drawing/2014/main" id="{66F978E4-C5DA-4715-9FF5-2CC5CD0C4FC3}"/>
                </a:ext>
              </a:extLst>
            </p:cNvPr>
            <p:cNvSpPr>
              <a:spLocks/>
            </p:cNvSpPr>
            <p:nvPr/>
          </p:nvSpPr>
          <p:spPr bwMode="auto">
            <a:xfrm>
              <a:off x="3227" y="1711"/>
              <a:ext cx="3" cy="2"/>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0"/>
                    <a:pt x="1" y="0"/>
                  </a:cubicBezTo>
                  <a:cubicBezTo>
                    <a:pt x="1" y="0"/>
                    <a:pt x="1" y="1"/>
                    <a:pt x="0" y="1"/>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3" name="Freeform 23">
              <a:extLst>
                <a:ext uri="{FF2B5EF4-FFF2-40B4-BE49-F238E27FC236}">
                  <a16:creationId xmlns:a16="http://schemas.microsoft.com/office/drawing/2014/main" id="{1FFCC9A5-3FFF-436C-BB28-74815F7E294C}"/>
                </a:ext>
              </a:extLst>
            </p:cNvPr>
            <p:cNvSpPr>
              <a:spLocks/>
            </p:cNvSpPr>
            <p:nvPr/>
          </p:nvSpPr>
          <p:spPr bwMode="auto">
            <a:xfrm>
              <a:off x="3509" y="1711"/>
              <a:ext cx="956" cy="844"/>
            </a:xfrm>
            <a:custGeom>
              <a:avLst/>
              <a:gdLst>
                <a:gd name="T0" fmla="*/ 394 w 403"/>
                <a:gd name="T1" fmla="*/ 0 h 356"/>
                <a:gd name="T2" fmla="*/ 0 w 403"/>
                <a:gd name="T3" fmla="*/ 0 h 356"/>
                <a:gd name="T4" fmla="*/ 25 w 403"/>
                <a:gd name="T5" fmla="*/ 24 h 356"/>
                <a:gd name="T6" fmla="*/ 383 w 403"/>
                <a:gd name="T7" fmla="*/ 24 h 356"/>
                <a:gd name="T8" fmla="*/ 383 w 403"/>
                <a:gd name="T9" fmla="*/ 336 h 356"/>
                <a:gd name="T10" fmla="*/ 358 w 403"/>
                <a:gd name="T11" fmla="*/ 336 h 356"/>
                <a:gd name="T12" fmla="*/ 380 w 403"/>
                <a:gd name="T13" fmla="*/ 356 h 356"/>
                <a:gd name="T14" fmla="*/ 394 w 403"/>
                <a:gd name="T15" fmla="*/ 356 h 356"/>
                <a:gd name="T16" fmla="*/ 403 w 403"/>
                <a:gd name="T17" fmla="*/ 345 h 356"/>
                <a:gd name="T18" fmla="*/ 403 w 403"/>
                <a:gd name="T19" fmla="*/ 11 h 356"/>
                <a:gd name="T20" fmla="*/ 394 w 403"/>
                <a:gd name="T2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3" h="356">
                  <a:moveTo>
                    <a:pt x="394" y="0"/>
                  </a:moveTo>
                  <a:cubicBezTo>
                    <a:pt x="0" y="0"/>
                    <a:pt x="0" y="0"/>
                    <a:pt x="0" y="0"/>
                  </a:cubicBezTo>
                  <a:cubicBezTo>
                    <a:pt x="25" y="24"/>
                    <a:pt x="25" y="24"/>
                    <a:pt x="25" y="24"/>
                  </a:cubicBezTo>
                  <a:cubicBezTo>
                    <a:pt x="383" y="24"/>
                    <a:pt x="383" y="24"/>
                    <a:pt x="383" y="24"/>
                  </a:cubicBezTo>
                  <a:cubicBezTo>
                    <a:pt x="383" y="336"/>
                    <a:pt x="383" y="336"/>
                    <a:pt x="383" y="336"/>
                  </a:cubicBezTo>
                  <a:cubicBezTo>
                    <a:pt x="358" y="336"/>
                    <a:pt x="358" y="336"/>
                    <a:pt x="358" y="336"/>
                  </a:cubicBezTo>
                  <a:cubicBezTo>
                    <a:pt x="380" y="356"/>
                    <a:pt x="380" y="356"/>
                    <a:pt x="380" y="356"/>
                  </a:cubicBezTo>
                  <a:cubicBezTo>
                    <a:pt x="394" y="356"/>
                    <a:pt x="394" y="356"/>
                    <a:pt x="394" y="356"/>
                  </a:cubicBezTo>
                  <a:cubicBezTo>
                    <a:pt x="400" y="356"/>
                    <a:pt x="403" y="351"/>
                    <a:pt x="403" y="345"/>
                  </a:cubicBezTo>
                  <a:cubicBezTo>
                    <a:pt x="403" y="11"/>
                    <a:pt x="403" y="11"/>
                    <a:pt x="403" y="11"/>
                  </a:cubicBezTo>
                  <a:cubicBezTo>
                    <a:pt x="403" y="5"/>
                    <a:pt x="400" y="0"/>
                    <a:pt x="394"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4" name="Freeform 24">
              <a:extLst>
                <a:ext uri="{FF2B5EF4-FFF2-40B4-BE49-F238E27FC236}">
                  <a16:creationId xmlns:a16="http://schemas.microsoft.com/office/drawing/2014/main" id="{4B43F18D-2CD9-4151-8F66-9EEAE8DCDF3A}"/>
                </a:ext>
              </a:extLst>
            </p:cNvPr>
            <p:cNvSpPr>
              <a:spLocks/>
            </p:cNvSpPr>
            <p:nvPr/>
          </p:nvSpPr>
          <p:spPr bwMode="auto">
            <a:xfrm>
              <a:off x="3206" y="1716"/>
              <a:ext cx="12" cy="21"/>
            </a:xfrm>
            <a:custGeom>
              <a:avLst/>
              <a:gdLst>
                <a:gd name="T0" fmla="*/ 5 w 5"/>
                <a:gd name="T1" fmla="*/ 0 h 9"/>
                <a:gd name="T2" fmla="*/ 0 w 5"/>
                <a:gd name="T3" fmla="*/ 9 h 9"/>
                <a:gd name="T4" fmla="*/ 5 w 5"/>
                <a:gd name="T5" fmla="*/ 0 h 9"/>
              </a:gdLst>
              <a:ahLst/>
              <a:cxnLst>
                <a:cxn ang="0">
                  <a:pos x="T0" y="T1"/>
                </a:cxn>
                <a:cxn ang="0">
                  <a:pos x="T2" y="T3"/>
                </a:cxn>
                <a:cxn ang="0">
                  <a:pos x="T4" y="T5"/>
                </a:cxn>
              </a:cxnLst>
              <a:rect l="0" t="0" r="r" b="b"/>
              <a:pathLst>
                <a:path w="5" h="9">
                  <a:moveTo>
                    <a:pt x="5" y="0"/>
                  </a:moveTo>
                  <a:cubicBezTo>
                    <a:pt x="2" y="2"/>
                    <a:pt x="0" y="5"/>
                    <a:pt x="0" y="9"/>
                  </a:cubicBezTo>
                  <a:cubicBezTo>
                    <a:pt x="0" y="9"/>
                    <a:pt x="1" y="3"/>
                    <a:pt x="5" y="0"/>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5" name="Freeform 25">
              <a:extLst>
                <a:ext uri="{FF2B5EF4-FFF2-40B4-BE49-F238E27FC236}">
                  <a16:creationId xmlns:a16="http://schemas.microsoft.com/office/drawing/2014/main" id="{B96138A6-D4E6-4465-AA58-BCD33692ECB6}"/>
                </a:ext>
              </a:extLst>
            </p:cNvPr>
            <p:cNvSpPr>
              <a:spLocks/>
            </p:cNvSpPr>
            <p:nvPr/>
          </p:nvSpPr>
          <p:spPr bwMode="auto">
            <a:xfrm>
              <a:off x="3206" y="2531"/>
              <a:ext cx="24" cy="24"/>
            </a:xfrm>
            <a:custGeom>
              <a:avLst/>
              <a:gdLst>
                <a:gd name="T0" fmla="*/ 0 w 10"/>
                <a:gd name="T1" fmla="*/ 0 h 10"/>
                <a:gd name="T2" fmla="*/ 10 w 10"/>
                <a:gd name="T3" fmla="*/ 9 h 10"/>
                <a:gd name="T4" fmla="*/ 0 w 10"/>
                <a:gd name="T5" fmla="*/ 0 h 10"/>
              </a:gdLst>
              <a:ahLst/>
              <a:cxnLst>
                <a:cxn ang="0">
                  <a:pos x="T0" y="T1"/>
                </a:cxn>
                <a:cxn ang="0">
                  <a:pos x="T2" y="T3"/>
                </a:cxn>
                <a:cxn ang="0">
                  <a:pos x="T4" y="T5"/>
                </a:cxn>
              </a:cxnLst>
              <a:rect l="0" t="0" r="r" b="b"/>
              <a:pathLst>
                <a:path w="10" h="10">
                  <a:moveTo>
                    <a:pt x="0" y="0"/>
                  </a:moveTo>
                  <a:cubicBezTo>
                    <a:pt x="1" y="10"/>
                    <a:pt x="10" y="9"/>
                    <a:pt x="10" y="9"/>
                  </a:cubicBezTo>
                  <a:cubicBezTo>
                    <a:pt x="5" y="9"/>
                    <a:pt x="1" y="5"/>
                    <a:pt x="0" y="0"/>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6" name="Freeform 26">
              <a:extLst>
                <a:ext uri="{FF2B5EF4-FFF2-40B4-BE49-F238E27FC236}">
                  <a16:creationId xmlns:a16="http://schemas.microsoft.com/office/drawing/2014/main" id="{8B7037E0-5485-4BDB-AB34-2B14F24D6D3F}"/>
                </a:ext>
              </a:extLst>
            </p:cNvPr>
            <p:cNvSpPr>
              <a:spLocks/>
            </p:cNvSpPr>
            <p:nvPr/>
          </p:nvSpPr>
          <p:spPr bwMode="auto">
            <a:xfrm>
              <a:off x="3220" y="1713"/>
              <a:ext cx="5" cy="3"/>
            </a:xfrm>
            <a:custGeom>
              <a:avLst/>
              <a:gdLst>
                <a:gd name="T0" fmla="*/ 0 w 2"/>
                <a:gd name="T1" fmla="*/ 1 h 1"/>
                <a:gd name="T2" fmla="*/ 2 w 2"/>
                <a:gd name="T3" fmla="*/ 0 h 1"/>
                <a:gd name="T4" fmla="*/ 0 w 2"/>
                <a:gd name="T5" fmla="*/ 1 h 1"/>
              </a:gdLst>
              <a:ahLst/>
              <a:cxnLst>
                <a:cxn ang="0">
                  <a:pos x="T0" y="T1"/>
                </a:cxn>
                <a:cxn ang="0">
                  <a:pos x="T2" y="T3"/>
                </a:cxn>
                <a:cxn ang="0">
                  <a:pos x="T4" y="T5"/>
                </a:cxn>
              </a:cxnLst>
              <a:rect l="0" t="0" r="r" b="b"/>
              <a:pathLst>
                <a:path w="2" h="1">
                  <a:moveTo>
                    <a:pt x="0" y="1"/>
                  </a:moveTo>
                  <a:cubicBezTo>
                    <a:pt x="0" y="0"/>
                    <a:pt x="1" y="0"/>
                    <a:pt x="2" y="0"/>
                  </a:cubicBezTo>
                  <a:cubicBezTo>
                    <a:pt x="1" y="0"/>
                    <a:pt x="0" y="0"/>
                    <a:pt x="0" y="1"/>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7" name="Freeform 27">
              <a:extLst>
                <a:ext uri="{FF2B5EF4-FFF2-40B4-BE49-F238E27FC236}">
                  <a16:creationId xmlns:a16="http://schemas.microsoft.com/office/drawing/2014/main" id="{B04CD705-327B-4927-9287-404B8D8E9EF9}"/>
                </a:ext>
              </a:extLst>
            </p:cNvPr>
            <p:cNvSpPr>
              <a:spLocks/>
            </p:cNvSpPr>
            <p:nvPr/>
          </p:nvSpPr>
          <p:spPr bwMode="auto">
            <a:xfrm>
              <a:off x="3218" y="171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8" name="Freeform 28">
              <a:extLst>
                <a:ext uri="{FF2B5EF4-FFF2-40B4-BE49-F238E27FC236}">
                  <a16:creationId xmlns:a16="http://schemas.microsoft.com/office/drawing/2014/main" id="{685937EC-2E0F-4DDB-A55B-B2366F3936F1}"/>
                </a:ext>
              </a:extLst>
            </p:cNvPr>
            <p:cNvSpPr>
              <a:spLocks/>
            </p:cNvSpPr>
            <p:nvPr/>
          </p:nvSpPr>
          <p:spPr bwMode="auto">
            <a:xfrm>
              <a:off x="3225" y="1713"/>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9" name="Freeform 29">
              <a:extLst>
                <a:ext uri="{FF2B5EF4-FFF2-40B4-BE49-F238E27FC236}">
                  <a16:creationId xmlns:a16="http://schemas.microsoft.com/office/drawing/2014/main" id="{B3199F9C-AB1C-41AA-89B0-04D44BA155E9}"/>
                </a:ext>
              </a:extLst>
            </p:cNvPr>
            <p:cNvSpPr>
              <a:spLocks/>
            </p:cNvSpPr>
            <p:nvPr/>
          </p:nvSpPr>
          <p:spPr bwMode="auto">
            <a:xfrm>
              <a:off x="3204" y="1711"/>
              <a:ext cx="1206" cy="844"/>
            </a:xfrm>
            <a:custGeom>
              <a:avLst/>
              <a:gdLst>
                <a:gd name="T0" fmla="*/ 20 w 509"/>
                <a:gd name="T1" fmla="*/ 336 h 356"/>
                <a:gd name="T2" fmla="*/ 20 w 509"/>
                <a:gd name="T3" fmla="*/ 24 h 356"/>
                <a:gd name="T4" fmla="*/ 154 w 509"/>
                <a:gd name="T5" fmla="*/ 24 h 356"/>
                <a:gd name="T6" fmla="*/ 129 w 509"/>
                <a:gd name="T7" fmla="*/ 0 h 356"/>
                <a:gd name="T8" fmla="*/ 11 w 509"/>
                <a:gd name="T9" fmla="*/ 0 h 356"/>
                <a:gd name="T10" fmla="*/ 10 w 509"/>
                <a:gd name="T11" fmla="*/ 0 h 356"/>
                <a:gd name="T12" fmla="*/ 9 w 509"/>
                <a:gd name="T13" fmla="*/ 1 h 356"/>
                <a:gd name="T14" fmla="*/ 9 w 509"/>
                <a:gd name="T15" fmla="*/ 1 h 356"/>
                <a:gd name="T16" fmla="*/ 7 w 509"/>
                <a:gd name="T17" fmla="*/ 2 h 356"/>
                <a:gd name="T18" fmla="*/ 6 w 509"/>
                <a:gd name="T19" fmla="*/ 2 h 356"/>
                <a:gd name="T20" fmla="*/ 5 w 509"/>
                <a:gd name="T21" fmla="*/ 2 h 356"/>
                <a:gd name="T22" fmla="*/ 0 w 509"/>
                <a:gd name="T23" fmla="*/ 11 h 356"/>
                <a:gd name="T24" fmla="*/ 0 w 509"/>
                <a:gd name="T25" fmla="*/ 345 h 356"/>
                <a:gd name="T26" fmla="*/ 1 w 509"/>
                <a:gd name="T27" fmla="*/ 346 h 356"/>
                <a:gd name="T28" fmla="*/ 11 w 509"/>
                <a:gd name="T29" fmla="*/ 356 h 356"/>
                <a:gd name="T30" fmla="*/ 509 w 509"/>
                <a:gd name="T31" fmla="*/ 356 h 356"/>
                <a:gd name="T32" fmla="*/ 487 w 509"/>
                <a:gd name="T33" fmla="*/ 336 h 356"/>
                <a:gd name="T34" fmla="*/ 20 w 509"/>
                <a:gd name="T35" fmla="*/ 33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9" h="356">
                  <a:moveTo>
                    <a:pt x="20" y="336"/>
                  </a:moveTo>
                  <a:cubicBezTo>
                    <a:pt x="20" y="24"/>
                    <a:pt x="20" y="24"/>
                    <a:pt x="20" y="24"/>
                  </a:cubicBezTo>
                  <a:cubicBezTo>
                    <a:pt x="154" y="24"/>
                    <a:pt x="154" y="24"/>
                    <a:pt x="154" y="24"/>
                  </a:cubicBezTo>
                  <a:cubicBezTo>
                    <a:pt x="129" y="0"/>
                    <a:pt x="129" y="0"/>
                    <a:pt x="129" y="0"/>
                  </a:cubicBezTo>
                  <a:cubicBezTo>
                    <a:pt x="11" y="0"/>
                    <a:pt x="11" y="0"/>
                    <a:pt x="11" y="0"/>
                  </a:cubicBezTo>
                  <a:cubicBezTo>
                    <a:pt x="11" y="0"/>
                    <a:pt x="11" y="0"/>
                    <a:pt x="10" y="0"/>
                  </a:cubicBezTo>
                  <a:cubicBezTo>
                    <a:pt x="9" y="1"/>
                    <a:pt x="9" y="1"/>
                    <a:pt x="9" y="1"/>
                  </a:cubicBezTo>
                  <a:cubicBezTo>
                    <a:pt x="9" y="1"/>
                    <a:pt x="9" y="1"/>
                    <a:pt x="9" y="1"/>
                  </a:cubicBezTo>
                  <a:cubicBezTo>
                    <a:pt x="8" y="1"/>
                    <a:pt x="7" y="1"/>
                    <a:pt x="7" y="2"/>
                  </a:cubicBezTo>
                  <a:cubicBezTo>
                    <a:pt x="6" y="2"/>
                    <a:pt x="6" y="2"/>
                    <a:pt x="6" y="2"/>
                  </a:cubicBezTo>
                  <a:cubicBezTo>
                    <a:pt x="5" y="2"/>
                    <a:pt x="5" y="2"/>
                    <a:pt x="5" y="2"/>
                  </a:cubicBezTo>
                  <a:cubicBezTo>
                    <a:pt x="1" y="5"/>
                    <a:pt x="0" y="11"/>
                    <a:pt x="0" y="11"/>
                  </a:cubicBezTo>
                  <a:cubicBezTo>
                    <a:pt x="0" y="345"/>
                    <a:pt x="0" y="345"/>
                    <a:pt x="0" y="345"/>
                  </a:cubicBezTo>
                  <a:cubicBezTo>
                    <a:pt x="0" y="345"/>
                    <a:pt x="1" y="346"/>
                    <a:pt x="1" y="346"/>
                  </a:cubicBezTo>
                  <a:cubicBezTo>
                    <a:pt x="1" y="352"/>
                    <a:pt x="6" y="356"/>
                    <a:pt x="11" y="356"/>
                  </a:cubicBezTo>
                  <a:cubicBezTo>
                    <a:pt x="509" y="356"/>
                    <a:pt x="509" y="356"/>
                    <a:pt x="509" y="356"/>
                  </a:cubicBezTo>
                  <a:cubicBezTo>
                    <a:pt x="487" y="336"/>
                    <a:pt x="487" y="336"/>
                    <a:pt x="487" y="336"/>
                  </a:cubicBezTo>
                  <a:lnTo>
                    <a:pt x="20" y="336"/>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grpSp>
      <p:sp>
        <p:nvSpPr>
          <p:cNvPr id="31" name="椭圆 30">
            <a:extLst>
              <a:ext uri="{FF2B5EF4-FFF2-40B4-BE49-F238E27FC236}">
                <a16:creationId xmlns:a16="http://schemas.microsoft.com/office/drawing/2014/main" id="{6191B757-C7B2-453B-A321-83222DE65FC4}"/>
              </a:ext>
            </a:extLst>
          </p:cNvPr>
          <p:cNvSpPr/>
          <p:nvPr/>
        </p:nvSpPr>
        <p:spPr>
          <a:xfrm>
            <a:off x="11312850" y="6451600"/>
            <a:ext cx="252000" cy="25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4B266DAA-D553-46AD-B1C1-C503DD4938FA}"/>
              </a:ext>
            </a:extLst>
          </p:cNvPr>
          <p:cNvSpPr/>
          <p:nvPr/>
        </p:nvSpPr>
        <p:spPr>
          <a:xfrm>
            <a:off x="10863425" y="6451600"/>
            <a:ext cx="252000" cy="252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CC480687-222C-400E-A596-C74EB259EDD3}"/>
              </a:ext>
            </a:extLst>
          </p:cNvPr>
          <p:cNvSpPr/>
          <p:nvPr/>
        </p:nvSpPr>
        <p:spPr>
          <a:xfrm>
            <a:off x="10414000" y="6451600"/>
            <a:ext cx="252000" cy="252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ED289E85-CF8B-4775-8617-5F26F9AF9498}"/>
              </a:ext>
            </a:extLst>
          </p:cNvPr>
          <p:cNvSpPr/>
          <p:nvPr/>
        </p:nvSpPr>
        <p:spPr>
          <a:xfrm>
            <a:off x="11762275" y="6451600"/>
            <a:ext cx="252000" cy="252000"/>
          </a:xfrm>
          <a:prstGeom prst="ellipse">
            <a:avLst/>
          </a:prstGeom>
          <a:solidFill>
            <a:srgbClr val="EF6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TextBox 1">
            <a:extLst>
              <a:ext uri="{FF2B5EF4-FFF2-40B4-BE49-F238E27FC236}">
                <a16:creationId xmlns:a16="http://schemas.microsoft.com/office/drawing/2014/main" id="{1C7155AF-631D-4B00-9710-5B7EDBF4DF2D}"/>
              </a:ext>
            </a:extLst>
          </p:cNvPr>
          <p:cNvSpPr txBox="1"/>
          <p:nvPr/>
        </p:nvSpPr>
        <p:spPr>
          <a:xfrm>
            <a:off x="736154" y="1504156"/>
            <a:ext cx="5823374" cy="477054"/>
          </a:xfrm>
          <a:prstGeom prst="rect">
            <a:avLst/>
          </a:prstGeom>
          <a:noFill/>
        </p:spPr>
        <p:txBody>
          <a:bodyPr wrap="square" lIns="0" tIns="0" rIns="0" rtlCol="0">
            <a:spAutoFit/>
          </a:bodyPr>
          <a:lstStyle/>
          <a:p>
            <a:r>
              <a:rPr lang="en-US" altLang="zh-CN"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3.3 </a:t>
            </a:r>
            <a:r>
              <a:rPr lang="zh-CN" altLang="en-US"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功能实现 </a:t>
            </a:r>
            <a:r>
              <a:rPr lang="en-US" altLang="zh-CN"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 </a:t>
            </a:r>
            <a:r>
              <a:rPr lang="zh-CN" altLang="en-US"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发布中心</a:t>
            </a:r>
            <a:endParaRPr lang="en-US" altLang="zh-CN"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endParaRPr>
          </a:p>
        </p:txBody>
      </p:sp>
      <p:sp>
        <p:nvSpPr>
          <p:cNvPr id="74" name="TextBox 22">
            <a:extLst>
              <a:ext uri="{FF2B5EF4-FFF2-40B4-BE49-F238E27FC236}">
                <a16:creationId xmlns:a16="http://schemas.microsoft.com/office/drawing/2014/main" id="{68438688-3900-4D96-934B-0106BB9341DE}"/>
              </a:ext>
            </a:extLst>
          </p:cNvPr>
          <p:cNvSpPr txBox="1"/>
          <p:nvPr/>
        </p:nvSpPr>
        <p:spPr>
          <a:xfrm>
            <a:off x="9483139" y="4144928"/>
            <a:ext cx="776175" cy="338554"/>
          </a:xfrm>
          <a:prstGeom prst="rect">
            <a:avLst/>
          </a:prstGeom>
          <a:noFill/>
        </p:spPr>
        <p:txBody>
          <a:bodyPr wrap="none" rtlCol="0">
            <a:spAutoFit/>
          </a:bodyPr>
          <a:lstStyle/>
          <a:p>
            <a:r>
              <a:rPr lang="en-US" altLang="zh-CN" sz="1600" dirty="0">
                <a:solidFill>
                  <a:schemeClr val="tx1">
                    <a:lumMod val="75000"/>
                    <a:lumOff val="25000"/>
                  </a:schemeClr>
                </a:solidFill>
                <a:latin typeface="Source Sans Pro Semibold" pitchFamily="34" charset="0"/>
              </a:rPr>
              <a:t>NAME</a:t>
            </a:r>
          </a:p>
        </p:txBody>
      </p:sp>
      <p:sp>
        <p:nvSpPr>
          <p:cNvPr id="75" name="Rectangle 23">
            <a:extLst>
              <a:ext uri="{FF2B5EF4-FFF2-40B4-BE49-F238E27FC236}">
                <a16:creationId xmlns:a16="http://schemas.microsoft.com/office/drawing/2014/main" id="{F2F54498-2B88-413B-8A4F-54102603F78D}"/>
              </a:ext>
            </a:extLst>
          </p:cNvPr>
          <p:cNvSpPr/>
          <p:nvPr/>
        </p:nvSpPr>
        <p:spPr>
          <a:xfrm>
            <a:off x="8560348" y="4484848"/>
            <a:ext cx="2762145" cy="461665"/>
          </a:xfrm>
          <a:prstGeom prst="rect">
            <a:avLst/>
          </a:prstGeom>
        </p:spPr>
        <p:txBody>
          <a:bodyPr wrap="square">
            <a:spAutoFit/>
          </a:bodyPr>
          <a:lstStyle/>
          <a:p>
            <a:pPr lvl="0"/>
            <a:r>
              <a:rPr lang="zh-CN" altLang="en-US" sz="1200" dirty="0">
                <a:solidFill>
                  <a:srgbClr val="000000">
                    <a:lumMod val="75000"/>
                    <a:lumOff val="25000"/>
                  </a:srgbClr>
                </a:solidFill>
                <a:latin typeface="思源黑体 CN Light"/>
              </a:rPr>
              <a:t>此处添加详细文本描述，建议与标题相关并符合整体语言风格，</a:t>
            </a:r>
          </a:p>
        </p:txBody>
      </p:sp>
      <p:sp>
        <p:nvSpPr>
          <p:cNvPr id="81" name="TextBox 15">
            <a:extLst>
              <a:ext uri="{FF2B5EF4-FFF2-40B4-BE49-F238E27FC236}">
                <a16:creationId xmlns:a16="http://schemas.microsoft.com/office/drawing/2014/main" id="{84F41DFD-85EA-40FD-B78C-E92A13B79521}"/>
              </a:ext>
            </a:extLst>
          </p:cNvPr>
          <p:cNvSpPr txBox="1"/>
          <p:nvPr/>
        </p:nvSpPr>
        <p:spPr>
          <a:xfrm>
            <a:off x="5658220" y="4144928"/>
            <a:ext cx="776175" cy="338554"/>
          </a:xfrm>
          <a:prstGeom prst="rect">
            <a:avLst/>
          </a:prstGeom>
          <a:noFill/>
        </p:spPr>
        <p:txBody>
          <a:bodyPr wrap="none" rtlCol="0">
            <a:spAutoFit/>
          </a:bodyPr>
          <a:lstStyle/>
          <a:p>
            <a:r>
              <a:rPr lang="en-US" altLang="zh-CN" sz="1600" dirty="0">
                <a:solidFill>
                  <a:schemeClr val="tx1">
                    <a:lumMod val="75000"/>
                    <a:lumOff val="25000"/>
                  </a:schemeClr>
                </a:solidFill>
                <a:latin typeface="Source Sans Pro Semibold" pitchFamily="34" charset="0"/>
              </a:rPr>
              <a:t>NAME</a:t>
            </a:r>
          </a:p>
        </p:txBody>
      </p:sp>
      <p:sp>
        <p:nvSpPr>
          <p:cNvPr id="82" name="Rectangle 16">
            <a:extLst>
              <a:ext uri="{FF2B5EF4-FFF2-40B4-BE49-F238E27FC236}">
                <a16:creationId xmlns:a16="http://schemas.microsoft.com/office/drawing/2014/main" id="{8885F15E-8D2A-48C1-AC04-237546A77C6F}"/>
              </a:ext>
            </a:extLst>
          </p:cNvPr>
          <p:cNvSpPr/>
          <p:nvPr/>
        </p:nvSpPr>
        <p:spPr>
          <a:xfrm>
            <a:off x="4735429" y="4484848"/>
            <a:ext cx="2762145" cy="461665"/>
          </a:xfrm>
          <a:prstGeom prst="rect">
            <a:avLst/>
          </a:prstGeom>
        </p:spPr>
        <p:txBody>
          <a:bodyPr wrap="square">
            <a:spAutoFit/>
          </a:bodyPr>
          <a:lstStyle/>
          <a:p>
            <a:pPr lvl="0"/>
            <a:r>
              <a:rPr lang="zh-CN" altLang="en-US" sz="1200" dirty="0">
                <a:solidFill>
                  <a:srgbClr val="000000">
                    <a:lumMod val="75000"/>
                    <a:lumOff val="25000"/>
                  </a:srgbClr>
                </a:solidFill>
                <a:latin typeface="思源黑体 CN Light"/>
              </a:rPr>
              <a:t>此处添加详细文本描述，建议与标题相关并符合整体语言风格，</a:t>
            </a:r>
          </a:p>
        </p:txBody>
      </p:sp>
      <p:sp>
        <p:nvSpPr>
          <p:cNvPr id="88" name="TextBox 8">
            <a:extLst>
              <a:ext uri="{FF2B5EF4-FFF2-40B4-BE49-F238E27FC236}">
                <a16:creationId xmlns:a16="http://schemas.microsoft.com/office/drawing/2014/main" id="{C5E2F101-1338-45B6-BCB9-4E2D77BB0DBF}"/>
              </a:ext>
            </a:extLst>
          </p:cNvPr>
          <p:cNvSpPr txBox="1"/>
          <p:nvPr/>
        </p:nvSpPr>
        <p:spPr>
          <a:xfrm>
            <a:off x="1833301" y="4144928"/>
            <a:ext cx="776175" cy="338554"/>
          </a:xfrm>
          <a:prstGeom prst="rect">
            <a:avLst/>
          </a:prstGeom>
          <a:noFill/>
        </p:spPr>
        <p:txBody>
          <a:bodyPr wrap="none" rtlCol="0">
            <a:spAutoFit/>
          </a:bodyPr>
          <a:lstStyle/>
          <a:p>
            <a:r>
              <a:rPr lang="en-US" sz="1600" dirty="0">
                <a:solidFill>
                  <a:schemeClr val="tx1">
                    <a:lumMod val="75000"/>
                    <a:lumOff val="25000"/>
                  </a:schemeClr>
                </a:solidFill>
                <a:latin typeface="Source Sans Pro Semibold" pitchFamily="34" charset="0"/>
              </a:rPr>
              <a:t>NAME</a:t>
            </a:r>
          </a:p>
        </p:txBody>
      </p:sp>
      <p:sp>
        <p:nvSpPr>
          <p:cNvPr id="89" name="Rectangle 9">
            <a:extLst>
              <a:ext uri="{FF2B5EF4-FFF2-40B4-BE49-F238E27FC236}">
                <a16:creationId xmlns:a16="http://schemas.microsoft.com/office/drawing/2014/main" id="{D22EB5CF-9215-4259-9F29-91DE0E34FBCF}"/>
              </a:ext>
            </a:extLst>
          </p:cNvPr>
          <p:cNvSpPr/>
          <p:nvPr/>
        </p:nvSpPr>
        <p:spPr>
          <a:xfrm>
            <a:off x="910510" y="4484848"/>
            <a:ext cx="2762145" cy="461665"/>
          </a:xfrm>
          <a:prstGeom prst="rect">
            <a:avLst/>
          </a:prstGeom>
        </p:spPr>
        <p:txBody>
          <a:bodyPr wrap="square">
            <a:spAutoFit/>
          </a:bodyPr>
          <a:lstStyle/>
          <a:p>
            <a:r>
              <a:rPr lang="zh-CN" altLang="en-US" sz="1200" dirty="0">
                <a:solidFill>
                  <a:schemeClr val="tx1">
                    <a:lumMod val="75000"/>
                    <a:lumOff val="25000"/>
                  </a:schemeClr>
                </a:solidFill>
                <a:latin typeface="+mn-ea"/>
              </a:rPr>
              <a:t>此处添加详细文本描述，建议与标题相关并符合整体语言风格，</a:t>
            </a:r>
          </a:p>
        </p:txBody>
      </p:sp>
      <p:pic>
        <p:nvPicPr>
          <p:cNvPr id="43" name="图片 42">
            <a:extLst>
              <a:ext uri="{FF2B5EF4-FFF2-40B4-BE49-F238E27FC236}">
                <a16:creationId xmlns:a16="http://schemas.microsoft.com/office/drawing/2014/main" id="{25EF0D10-B8F9-43C5-B994-58A0A13F0C9B}"/>
              </a:ext>
            </a:extLst>
          </p:cNvPr>
          <p:cNvPicPr>
            <a:picLocks noChangeAspect="1"/>
          </p:cNvPicPr>
          <p:nvPr/>
        </p:nvPicPr>
        <p:blipFill>
          <a:blip r:embed="rId2"/>
          <a:stretch>
            <a:fillRect/>
          </a:stretch>
        </p:blipFill>
        <p:spPr>
          <a:xfrm>
            <a:off x="608528" y="2385005"/>
            <a:ext cx="5951000" cy="3287615"/>
          </a:xfrm>
          <a:prstGeom prst="rect">
            <a:avLst/>
          </a:prstGeom>
        </p:spPr>
      </p:pic>
      <p:sp>
        <p:nvSpPr>
          <p:cNvPr id="44" name="文本框 43">
            <a:extLst>
              <a:ext uri="{FF2B5EF4-FFF2-40B4-BE49-F238E27FC236}">
                <a16:creationId xmlns:a16="http://schemas.microsoft.com/office/drawing/2014/main" id="{4DEA2F8E-81CE-4FD2-96D3-A9EFEC75CCCF}"/>
              </a:ext>
            </a:extLst>
          </p:cNvPr>
          <p:cNvSpPr txBox="1"/>
          <p:nvPr/>
        </p:nvSpPr>
        <p:spPr>
          <a:xfrm>
            <a:off x="7387741" y="880306"/>
            <a:ext cx="4051109" cy="2031325"/>
          </a:xfrm>
          <a:prstGeom prst="rect">
            <a:avLst/>
          </a:prstGeom>
          <a:noFill/>
        </p:spPr>
        <p:txBody>
          <a:bodyPr wrap="none" rtlCol="0">
            <a:spAutoFit/>
          </a:bodyPr>
          <a:lstStyle/>
          <a:p>
            <a:r>
              <a:rPr lang="en-US" altLang="zh-CN" dirty="0">
                <a:solidFill>
                  <a:schemeClr val="bg1"/>
                </a:solidFill>
              </a:rPr>
              <a:t>1-&gt; </a:t>
            </a:r>
            <a:r>
              <a:rPr lang="zh-CN" altLang="en-US" dirty="0">
                <a:solidFill>
                  <a:schemeClr val="bg1"/>
                </a:solidFill>
              </a:rPr>
              <a:t>随机生成商品</a:t>
            </a:r>
            <a:r>
              <a:rPr lang="en-US" altLang="zh-CN" dirty="0">
                <a:solidFill>
                  <a:schemeClr val="bg1"/>
                </a:solidFill>
              </a:rPr>
              <a:t>Id </a:t>
            </a:r>
          </a:p>
          <a:p>
            <a:endParaRPr lang="en-US" altLang="zh-CN" dirty="0">
              <a:solidFill>
                <a:schemeClr val="bg1"/>
              </a:solidFill>
            </a:endParaRPr>
          </a:p>
          <a:p>
            <a:r>
              <a:rPr lang="en-US" altLang="zh-CN" dirty="0">
                <a:solidFill>
                  <a:schemeClr val="bg1"/>
                </a:solidFill>
              </a:rPr>
              <a:t>2-&gt; </a:t>
            </a:r>
            <a:r>
              <a:rPr lang="zh-CN" altLang="en-US" dirty="0">
                <a:solidFill>
                  <a:schemeClr val="bg1"/>
                </a:solidFill>
              </a:rPr>
              <a:t>随机生成商品图片</a:t>
            </a:r>
            <a:endParaRPr lang="en-US" altLang="zh-CN" dirty="0">
              <a:solidFill>
                <a:schemeClr val="bg1"/>
              </a:solidFill>
            </a:endParaRPr>
          </a:p>
          <a:p>
            <a:endParaRPr lang="en-US" altLang="zh-CN" dirty="0">
              <a:solidFill>
                <a:schemeClr val="bg1"/>
              </a:solidFill>
            </a:endParaRPr>
          </a:p>
          <a:p>
            <a:r>
              <a:rPr lang="en-US" altLang="zh-CN" dirty="0">
                <a:solidFill>
                  <a:schemeClr val="bg1"/>
                </a:solidFill>
              </a:rPr>
              <a:t>3-&gt; </a:t>
            </a:r>
            <a:r>
              <a:rPr lang="zh-CN" altLang="en-US" dirty="0">
                <a:solidFill>
                  <a:schemeClr val="bg1"/>
                </a:solidFill>
              </a:rPr>
              <a:t>将图片保存于本地</a:t>
            </a:r>
            <a:endParaRPr lang="en-US" altLang="zh-CN" dirty="0">
              <a:solidFill>
                <a:schemeClr val="bg1"/>
              </a:solidFill>
            </a:endParaRPr>
          </a:p>
          <a:p>
            <a:endParaRPr lang="en-US" altLang="zh-CN" dirty="0">
              <a:solidFill>
                <a:schemeClr val="bg1"/>
              </a:solidFill>
            </a:endParaRPr>
          </a:p>
          <a:p>
            <a:r>
              <a:rPr lang="en-US" altLang="zh-CN" dirty="0">
                <a:solidFill>
                  <a:schemeClr val="bg1"/>
                </a:solidFill>
              </a:rPr>
              <a:t>4-&gt; </a:t>
            </a:r>
            <a:r>
              <a:rPr lang="zh-CN" altLang="en-US" dirty="0">
                <a:solidFill>
                  <a:schemeClr val="bg1"/>
                </a:solidFill>
              </a:rPr>
              <a:t>上传时对图片进行标准大小的压缩</a:t>
            </a:r>
          </a:p>
        </p:txBody>
      </p:sp>
      <p:sp>
        <p:nvSpPr>
          <p:cNvPr id="47" name="文本框 46">
            <a:extLst>
              <a:ext uri="{FF2B5EF4-FFF2-40B4-BE49-F238E27FC236}">
                <a16:creationId xmlns:a16="http://schemas.microsoft.com/office/drawing/2014/main" id="{31B5D668-331C-4864-8AA3-6E9ACE308F49}"/>
              </a:ext>
            </a:extLst>
          </p:cNvPr>
          <p:cNvSpPr txBox="1"/>
          <p:nvPr/>
        </p:nvSpPr>
        <p:spPr>
          <a:xfrm>
            <a:off x="7225200" y="3174749"/>
            <a:ext cx="4339650" cy="646331"/>
          </a:xfrm>
          <a:prstGeom prst="rect">
            <a:avLst/>
          </a:prstGeom>
          <a:noFill/>
        </p:spPr>
        <p:txBody>
          <a:bodyPr wrap="none" rtlCol="0">
            <a:spAutoFit/>
          </a:bodyPr>
          <a:lstStyle/>
          <a:p>
            <a:r>
              <a:rPr lang="zh-CN" altLang="en-US" dirty="0">
                <a:solidFill>
                  <a:schemeClr val="bg1"/>
                </a:solidFill>
              </a:rPr>
              <a:t>上传图片到服务器之前将压缩后的图片</a:t>
            </a:r>
            <a:endParaRPr lang="en-US" altLang="zh-CN" dirty="0">
              <a:solidFill>
                <a:schemeClr val="bg1"/>
              </a:solidFill>
            </a:endParaRPr>
          </a:p>
          <a:p>
            <a:r>
              <a:rPr lang="zh-CN" altLang="en-US" dirty="0">
                <a:solidFill>
                  <a:schemeClr val="bg1"/>
                </a:solidFill>
              </a:rPr>
              <a:t>存放在 </a:t>
            </a:r>
            <a:r>
              <a:rPr lang="en-US" altLang="zh-CN" dirty="0">
                <a:solidFill>
                  <a:schemeClr val="bg1"/>
                </a:solidFill>
              </a:rPr>
              <a:t>/</a:t>
            </a:r>
            <a:r>
              <a:rPr lang="en-US" altLang="zh-CN" dirty="0" err="1">
                <a:solidFill>
                  <a:schemeClr val="bg1"/>
                </a:solidFill>
              </a:rPr>
              <a:t>goodsPhoto</a:t>
            </a:r>
            <a:r>
              <a:rPr lang="en-US" altLang="zh-CN" dirty="0">
                <a:solidFill>
                  <a:schemeClr val="bg1"/>
                </a:solidFill>
              </a:rPr>
              <a:t>/</a:t>
            </a:r>
            <a:r>
              <a:rPr lang="en-US" altLang="zh-CN" dirty="0" err="1">
                <a:solidFill>
                  <a:schemeClr val="bg1"/>
                </a:solidFill>
              </a:rPr>
              <a:t>goodsId</a:t>
            </a:r>
            <a:r>
              <a:rPr lang="en-US" altLang="zh-CN" dirty="0">
                <a:solidFill>
                  <a:schemeClr val="bg1"/>
                </a:solidFill>
              </a:rPr>
              <a:t>/</a:t>
            </a:r>
            <a:r>
              <a:rPr lang="zh-CN" altLang="en-US" dirty="0">
                <a:solidFill>
                  <a:schemeClr val="bg1"/>
                </a:solidFill>
              </a:rPr>
              <a:t>的目录下，</a:t>
            </a:r>
          </a:p>
        </p:txBody>
      </p:sp>
      <p:sp>
        <p:nvSpPr>
          <p:cNvPr id="48" name="文本框 47">
            <a:extLst>
              <a:ext uri="{FF2B5EF4-FFF2-40B4-BE49-F238E27FC236}">
                <a16:creationId xmlns:a16="http://schemas.microsoft.com/office/drawing/2014/main" id="{6A257F44-5774-485F-86B8-A950548B6247}"/>
              </a:ext>
            </a:extLst>
          </p:cNvPr>
          <p:cNvSpPr txBox="1"/>
          <p:nvPr/>
        </p:nvSpPr>
        <p:spPr>
          <a:xfrm>
            <a:off x="7929024" y="4179204"/>
            <a:ext cx="2484976" cy="369332"/>
          </a:xfrm>
          <a:prstGeom prst="rect">
            <a:avLst/>
          </a:prstGeom>
          <a:noFill/>
        </p:spPr>
        <p:txBody>
          <a:bodyPr wrap="none" rtlCol="0">
            <a:spAutoFit/>
          </a:bodyPr>
          <a:lstStyle/>
          <a:p>
            <a:r>
              <a:rPr lang="zh-CN" altLang="en-US" dirty="0">
                <a:solidFill>
                  <a:schemeClr val="bg1"/>
                </a:solidFill>
              </a:rPr>
              <a:t>从服务器获取图片信息</a:t>
            </a:r>
          </a:p>
        </p:txBody>
      </p:sp>
      <p:sp>
        <p:nvSpPr>
          <p:cNvPr id="49" name="文本框 48">
            <a:extLst>
              <a:ext uri="{FF2B5EF4-FFF2-40B4-BE49-F238E27FC236}">
                <a16:creationId xmlns:a16="http://schemas.microsoft.com/office/drawing/2014/main" id="{439A0148-286C-4B96-955F-D74B944B8F61}"/>
              </a:ext>
            </a:extLst>
          </p:cNvPr>
          <p:cNvSpPr txBox="1"/>
          <p:nvPr/>
        </p:nvSpPr>
        <p:spPr>
          <a:xfrm>
            <a:off x="6817022" y="5739226"/>
            <a:ext cx="1569660" cy="369332"/>
          </a:xfrm>
          <a:prstGeom prst="rect">
            <a:avLst/>
          </a:prstGeom>
          <a:noFill/>
        </p:spPr>
        <p:txBody>
          <a:bodyPr wrap="none" rtlCol="0">
            <a:spAutoFit/>
          </a:bodyPr>
          <a:lstStyle/>
          <a:p>
            <a:r>
              <a:rPr lang="zh-CN" altLang="en-US" dirty="0">
                <a:solidFill>
                  <a:schemeClr val="bg1"/>
                </a:solidFill>
              </a:rPr>
              <a:t>本地存在图片</a:t>
            </a:r>
          </a:p>
        </p:txBody>
      </p:sp>
      <p:sp>
        <p:nvSpPr>
          <p:cNvPr id="51" name="文本框 50">
            <a:extLst>
              <a:ext uri="{FF2B5EF4-FFF2-40B4-BE49-F238E27FC236}">
                <a16:creationId xmlns:a16="http://schemas.microsoft.com/office/drawing/2014/main" id="{9749BC6E-0DA3-4A15-919A-1D2319391F46}"/>
              </a:ext>
            </a:extLst>
          </p:cNvPr>
          <p:cNvSpPr txBox="1"/>
          <p:nvPr/>
        </p:nvSpPr>
        <p:spPr>
          <a:xfrm>
            <a:off x="9626117" y="5736257"/>
            <a:ext cx="2262158" cy="369332"/>
          </a:xfrm>
          <a:prstGeom prst="rect">
            <a:avLst/>
          </a:prstGeom>
          <a:noFill/>
        </p:spPr>
        <p:txBody>
          <a:bodyPr wrap="none" rtlCol="0">
            <a:spAutoFit/>
          </a:bodyPr>
          <a:lstStyle/>
          <a:p>
            <a:r>
              <a:rPr lang="zh-CN" altLang="en-US" dirty="0">
                <a:solidFill>
                  <a:schemeClr val="bg1"/>
                </a:solidFill>
              </a:rPr>
              <a:t>本地不存在图片信息</a:t>
            </a:r>
          </a:p>
        </p:txBody>
      </p:sp>
      <p:cxnSp>
        <p:nvCxnSpPr>
          <p:cNvPr id="55" name="直接箭头连接符 54">
            <a:extLst>
              <a:ext uri="{FF2B5EF4-FFF2-40B4-BE49-F238E27FC236}">
                <a16:creationId xmlns:a16="http://schemas.microsoft.com/office/drawing/2014/main" id="{1E866CA9-4142-482E-A03B-E314C75B26D1}"/>
              </a:ext>
            </a:extLst>
          </p:cNvPr>
          <p:cNvCxnSpPr>
            <a:stCxn id="48" idx="1"/>
            <a:endCxn id="49" idx="0"/>
          </p:cNvCxnSpPr>
          <p:nvPr/>
        </p:nvCxnSpPr>
        <p:spPr>
          <a:xfrm flipH="1">
            <a:off x="7601852" y="4363870"/>
            <a:ext cx="327172" cy="13753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2D8CF49E-41BF-423B-88A5-3E8208BFA30F}"/>
              </a:ext>
            </a:extLst>
          </p:cNvPr>
          <p:cNvCxnSpPr>
            <a:stCxn id="48" idx="3"/>
            <a:endCxn id="51" idx="0"/>
          </p:cNvCxnSpPr>
          <p:nvPr/>
        </p:nvCxnSpPr>
        <p:spPr>
          <a:xfrm>
            <a:off x="10414000" y="4363870"/>
            <a:ext cx="343196" cy="137238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9817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 presetClass="entr" presetSubtype="2"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1+#ppt_w/2"/>
                                          </p:val>
                                        </p:tav>
                                        <p:tav tm="100000">
                                          <p:val>
                                            <p:strVal val="#ppt_x"/>
                                          </p:val>
                                        </p:tav>
                                      </p:tavLst>
                                    </p:anim>
                                    <p:anim calcmode="lin" valueType="num">
                                      <p:cBhvr additive="base">
                                        <p:cTn id="13" dur="500" fill="hold"/>
                                        <p:tgtEl>
                                          <p:spTgt spid="31"/>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fill="hold"/>
                                        <p:tgtEl>
                                          <p:spTgt spid="32"/>
                                        </p:tgtEl>
                                        <p:attrNameLst>
                                          <p:attrName>ppt_x</p:attrName>
                                        </p:attrNameLst>
                                      </p:cBhvr>
                                      <p:tavLst>
                                        <p:tav tm="0">
                                          <p:val>
                                            <p:strVal val="1+#ppt_w/2"/>
                                          </p:val>
                                        </p:tav>
                                        <p:tav tm="100000">
                                          <p:val>
                                            <p:strVal val="#ppt_x"/>
                                          </p:val>
                                        </p:tav>
                                      </p:tavLst>
                                    </p:anim>
                                    <p:anim calcmode="lin" valueType="num">
                                      <p:cBhvr additive="base">
                                        <p:cTn id="17" dur="500" fill="hold"/>
                                        <p:tgtEl>
                                          <p:spTgt spid="32"/>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 calcmode="lin" valueType="num">
                                      <p:cBhvr additive="base">
                                        <p:cTn id="20" dur="500" fill="hold"/>
                                        <p:tgtEl>
                                          <p:spTgt spid="33"/>
                                        </p:tgtEl>
                                        <p:attrNameLst>
                                          <p:attrName>ppt_x</p:attrName>
                                        </p:attrNameLst>
                                      </p:cBhvr>
                                      <p:tavLst>
                                        <p:tav tm="0">
                                          <p:val>
                                            <p:strVal val="1+#ppt_w/2"/>
                                          </p:val>
                                        </p:tav>
                                        <p:tav tm="100000">
                                          <p:val>
                                            <p:strVal val="#ppt_x"/>
                                          </p:val>
                                        </p:tav>
                                      </p:tavLst>
                                    </p:anim>
                                    <p:anim calcmode="lin" valueType="num">
                                      <p:cBhvr additive="base">
                                        <p:cTn id="21" dur="500" fill="hold"/>
                                        <p:tgtEl>
                                          <p:spTgt spid="33"/>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additive="base">
                                        <p:cTn id="24" dur="500" fill="hold"/>
                                        <p:tgtEl>
                                          <p:spTgt spid="34"/>
                                        </p:tgtEl>
                                        <p:attrNameLst>
                                          <p:attrName>ppt_x</p:attrName>
                                        </p:attrNameLst>
                                      </p:cBhvr>
                                      <p:tavLst>
                                        <p:tav tm="0">
                                          <p:val>
                                            <p:strVal val="1+#ppt_w/2"/>
                                          </p:val>
                                        </p:tav>
                                        <p:tav tm="100000">
                                          <p:val>
                                            <p:strVal val="#ppt_x"/>
                                          </p:val>
                                        </p:tav>
                                      </p:tavLst>
                                    </p:anim>
                                    <p:anim calcmode="lin" valueType="num">
                                      <p:cBhvr additive="base">
                                        <p:cTn id="25" dur="500" fill="hold"/>
                                        <p:tgtEl>
                                          <p:spTgt spid="34"/>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2"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1+#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childTnLst>
                          </p:cTn>
                        </p:par>
                        <p:par>
                          <p:cTn id="31" fill="hold">
                            <p:stCondLst>
                              <p:cond delay="1000"/>
                            </p:stCondLst>
                            <p:childTnLst>
                              <p:par>
                                <p:cTn id="32" presetID="2" presetClass="entr" presetSubtype="4" fill="hold" grpId="0" nodeType="afterEffect">
                                  <p:stCondLst>
                                    <p:cond delay="0"/>
                                  </p:stCondLst>
                                  <p:childTnLst>
                                    <p:set>
                                      <p:cBhvr>
                                        <p:cTn id="33" dur="1" fill="hold">
                                          <p:stCondLst>
                                            <p:cond delay="0"/>
                                          </p:stCondLst>
                                        </p:cTn>
                                        <p:tgtEl>
                                          <p:spTgt spid="69"/>
                                        </p:tgtEl>
                                        <p:attrNameLst>
                                          <p:attrName>style.visibility</p:attrName>
                                        </p:attrNameLst>
                                      </p:cBhvr>
                                      <p:to>
                                        <p:strVal val="visible"/>
                                      </p:to>
                                    </p:set>
                                    <p:anim calcmode="lin" valueType="num">
                                      <p:cBhvr additive="base">
                                        <p:cTn id="34" dur="500" fill="hold"/>
                                        <p:tgtEl>
                                          <p:spTgt spid="69"/>
                                        </p:tgtEl>
                                        <p:attrNameLst>
                                          <p:attrName>ppt_x</p:attrName>
                                        </p:attrNameLst>
                                      </p:cBhvr>
                                      <p:tavLst>
                                        <p:tav tm="0">
                                          <p:val>
                                            <p:strVal val="#ppt_x"/>
                                          </p:val>
                                        </p:tav>
                                        <p:tav tm="100000">
                                          <p:val>
                                            <p:strVal val="#ppt_x"/>
                                          </p:val>
                                        </p:tav>
                                      </p:tavLst>
                                    </p:anim>
                                    <p:anim calcmode="lin" valueType="num">
                                      <p:cBhvr additive="base">
                                        <p:cTn id="35" dur="500" fill="hold"/>
                                        <p:tgtEl>
                                          <p:spTgt spid="69"/>
                                        </p:tgtEl>
                                        <p:attrNameLst>
                                          <p:attrName>ppt_y</p:attrName>
                                        </p:attrNameLst>
                                      </p:cBhvr>
                                      <p:tavLst>
                                        <p:tav tm="0">
                                          <p:val>
                                            <p:strVal val="1+#ppt_h/2"/>
                                          </p:val>
                                        </p:tav>
                                        <p:tav tm="100000">
                                          <p:val>
                                            <p:strVal val="#ppt_y"/>
                                          </p:val>
                                        </p:tav>
                                      </p:tavLst>
                                    </p:anim>
                                  </p:childTnLst>
                                </p:cTn>
                              </p:par>
                            </p:childTnLst>
                          </p:cTn>
                        </p:par>
                        <p:par>
                          <p:cTn id="36" fill="hold">
                            <p:stCondLst>
                              <p:cond delay="1500"/>
                            </p:stCondLst>
                            <p:childTnLst>
                              <p:par>
                                <p:cTn id="37" presetID="2" presetClass="entr" presetSubtype="4" fill="hold" grpId="0" nodeType="afterEffect">
                                  <p:stCondLst>
                                    <p:cond delay="0"/>
                                  </p:stCondLst>
                                  <p:childTnLst>
                                    <p:set>
                                      <p:cBhvr>
                                        <p:cTn id="38" dur="1" fill="hold">
                                          <p:stCondLst>
                                            <p:cond delay="0"/>
                                          </p:stCondLst>
                                        </p:cTn>
                                        <p:tgtEl>
                                          <p:spTgt spid="88"/>
                                        </p:tgtEl>
                                        <p:attrNameLst>
                                          <p:attrName>style.visibility</p:attrName>
                                        </p:attrNameLst>
                                      </p:cBhvr>
                                      <p:to>
                                        <p:strVal val="visible"/>
                                      </p:to>
                                    </p:set>
                                    <p:anim calcmode="lin" valueType="num">
                                      <p:cBhvr additive="base">
                                        <p:cTn id="39" dur="500" fill="hold"/>
                                        <p:tgtEl>
                                          <p:spTgt spid="88"/>
                                        </p:tgtEl>
                                        <p:attrNameLst>
                                          <p:attrName>ppt_x</p:attrName>
                                        </p:attrNameLst>
                                      </p:cBhvr>
                                      <p:tavLst>
                                        <p:tav tm="0">
                                          <p:val>
                                            <p:strVal val="#ppt_x"/>
                                          </p:val>
                                        </p:tav>
                                        <p:tav tm="100000">
                                          <p:val>
                                            <p:strVal val="#ppt_x"/>
                                          </p:val>
                                        </p:tav>
                                      </p:tavLst>
                                    </p:anim>
                                    <p:anim calcmode="lin" valueType="num">
                                      <p:cBhvr additive="base">
                                        <p:cTn id="40" dur="500" fill="hold"/>
                                        <p:tgtEl>
                                          <p:spTgt spid="8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89"/>
                                        </p:tgtEl>
                                        <p:attrNameLst>
                                          <p:attrName>style.visibility</p:attrName>
                                        </p:attrNameLst>
                                      </p:cBhvr>
                                      <p:to>
                                        <p:strVal val="visible"/>
                                      </p:to>
                                    </p:set>
                                    <p:anim calcmode="lin" valueType="num">
                                      <p:cBhvr additive="base">
                                        <p:cTn id="43" dur="500" fill="hold"/>
                                        <p:tgtEl>
                                          <p:spTgt spid="89"/>
                                        </p:tgtEl>
                                        <p:attrNameLst>
                                          <p:attrName>ppt_x</p:attrName>
                                        </p:attrNameLst>
                                      </p:cBhvr>
                                      <p:tavLst>
                                        <p:tav tm="0">
                                          <p:val>
                                            <p:strVal val="#ppt_x"/>
                                          </p:val>
                                        </p:tav>
                                        <p:tav tm="100000">
                                          <p:val>
                                            <p:strVal val="#ppt_x"/>
                                          </p:val>
                                        </p:tav>
                                      </p:tavLst>
                                    </p:anim>
                                    <p:anim calcmode="lin" valueType="num">
                                      <p:cBhvr additive="base">
                                        <p:cTn id="44" dur="500" fill="hold"/>
                                        <p:tgtEl>
                                          <p:spTgt spid="8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1"/>
                                        </p:tgtEl>
                                        <p:attrNameLst>
                                          <p:attrName>style.visibility</p:attrName>
                                        </p:attrNameLst>
                                      </p:cBhvr>
                                      <p:to>
                                        <p:strVal val="visible"/>
                                      </p:to>
                                    </p:set>
                                    <p:anim calcmode="lin" valueType="num">
                                      <p:cBhvr additive="base">
                                        <p:cTn id="47" dur="500" fill="hold"/>
                                        <p:tgtEl>
                                          <p:spTgt spid="81"/>
                                        </p:tgtEl>
                                        <p:attrNameLst>
                                          <p:attrName>ppt_x</p:attrName>
                                        </p:attrNameLst>
                                      </p:cBhvr>
                                      <p:tavLst>
                                        <p:tav tm="0">
                                          <p:val>
                                            <p:strVal val="#ppt_x"/>
                                          </p:val>
                                        </p:tav>
                                        <p:tav tm="100000">
                                          <p:val>
                                            <p:strVal val="#ppt_x"/>
                                          </p:val>
                                        </p:tav>
                                      </p:tavLst>
                                    </p:anim>
                                    <p:anim calcmode="lin" valueType="num">
                                      <p:cBhvr additive="base">
                                        <p:cTn id="48" dur="500" fill="hold"/>
                                        <p:tgtEl>
                                          <p:spTgt spid="8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82"/>
                                        </p:tgtEl>
                                        <p:attrNameLst>
                                          <p:attrName>style.visibility</p:attrName>
                                        </p:attrNameLst>
                                      </p:cBhvr>
                                      <p:to>
                                        <p:strVal val="visible"/>
                                      </p:to>
                                    </p:set>
                                    <p:anim calcmode="lin" valueType="num">
                                      <p:cBhvr additive="base">
                                        <p:cTn id="51" dur="500" fill="hold"/>
                                        <p:tgtEl>
                                          <p:spTgt spid="82"/>
                                        </p:tgtEl>
                                        <p:attrNameLst>
                                          <p:attrName>ppt_x</p:attrName>
                                        </p:attrNameLst>
                                      </p:cBhvr>
                                      <p:tavLst>
                                        <p:tav tm="0">
                                          <p:val>
                                            <p:strVal val="#ppt_x"/>
                                          </p:val>
                                        </p:tav>
                                        <p:tav tm="100000">
                                          <p:val>
                                            <p:strVal val="#ppt_x"/>
                                          </p:val>
                                        </p:tav>
                                      </p:tavLst>
                                    </p:anim>
                                    <p:anim calcmode="lin" valueType="num">
                                      <p:cBhvr additive="base">
                                        <p:cTn id="52" dur="500" fill="hold"/>
                                        <p:tgtEl>
                                          <p:spTgt spid="8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74"/>
                                        </p:tgtEl>
                                        <p:attrNameLst>
                                          <p:attrName>style.visibility</p:attrName>
                                        </p:attrNameLst>
                                      </p:cBhvr>
                                      <p:to>
                                        <p:strVal val="visible"/>
                                      </p:to>
                                    </p:set>
                                    <p:anim calcmode="lin" valueType="num">
                                      <p:cBhvr additive="base">
                                        <p:cTn id="55" dur="500" fill="hold"/>
                                        <p:tgtEl>
                                          <p:spTgt spid="74"/>
                                        </p:tgtEl>
                                        <p:attrNameLst>
                                          <p:attrName>ppt_x</p:attrName>
                                        </p:attrNameLst>
                                      </p:cBhvr>
                                      <p:tavLst>
                                        <p:tav tm="0">
                                          <p:val>
                                            <p:strVal val="#ppt_x"/>
                                          </p:val>
                                        </p:tav>
                                        <p:tav tm="100000">
                                          <p:val>
                                            <p:strVal val="#ppt_x"/>
                                          </p:val>
                                        </p:tav>
                                      </p:tavLst>
                                    </p:anim>
                                    <p:anim calcmode="lin" valueType="num">
                                      <p:cBhvr additive="base">
                                        <p:cTn id="56" dur="500" fill="hold"/>
                                        <p:tgtEl>
                                          <p:spTgt spid="7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5"/>
                                        </p:tgtEl>
                                        <p:attrNameLst>
                                          <p:attrName>style.visibility</p:attrName>
                                        </p:attrNameLst>
                                      </p:cBhvr>
                                      <p:to>
                                        <p:strVal val="visible"/>
                                      </p:to>
                                    </p:set>
                                    <p:anim calcmode="lin" valueType="num">
                                      <p:cBhvr additive="base">
                                        <p:cTn id="59" dur="500" fill="hold"/>
                                        <p:tgtEl>
                                          <p:spTgt spid="75"/>
                                        </p:tgtEl>
                                        <p:attrNameLst>
                                          <p:attrName>ppt_x</p:attrName>
                                        </p:attrNameLst>
                                      </p:cBhvr>
                                      <p:tavLst>
                                        <p:tav tm="0">
                                          <p:val>
                                            <p:strVal val="#ppt_x"/>
                                          </p:val>
                                        </p:tav>
                                        <p:tav tm="100000">
                                          <p:val>
                                            <p:strVal val="#ppt_x"/>
                                          </p:val>
                                        </p:tav>
                                      </p:tavLst>
                                    </p:anim>
                                    <p:anim calcmode="lin" valueType="num">
                                      <p:cBhvr additive="base">
                                        <p:cTn id="60"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1" grpId="0" animBg="1"/>
      <p:bldP spid="32" grpId="0" animBg="1"/>
      <p:bldP spid="33" grpId="0" animBg="1"/>
      <p:bldP spid="34" grpId="0" animBg="1"/>
      <p:bldP spid="69" grpId="0"/>
      <p:bldP spid="74" grpId="0"/>
      <p:bldP spid="75" grpId="0"/>
      <p:bldP spid="81" grpId="0"/>
      <p:bldP spid="82" grpId="0"/>
      <p:bldP spid="88" grpId="0"/>
      <p:bldP spid="8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022">
            <a:extLst>
              <a:ext uri="{FF2B5EF4-FFF2-40B4-BE49-F238E27FC236}">
                <a16:creationId xmlns:a16="http://schemas.microsoft.com/office/drawing/2014/main" id="{57030EB9-A0CC-4268-9CDE-3D8E9B3A4301}"/>
              </a:ext>
            </a:extLst>
          </p:cNvPr>
          <p:cNvSpPr txBox="1">
            <a:spLocks/>
          </p:cNvSpPr>
          <p:nvPr/>
        </p:nvSpPr>
        <p:spPr>
          <a:xfrm>
            <a:off x="1486972" y="384556"/>
            <a:ext cx="5194656" cy="49575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defTabSz="609570">
              <a:defRPr sz="2667">
                <a:solidFill>
                  <a:srgbClr val="3A5063"/>
                </a:solidFill>
                <a:uFill>
                  <a:solidFill>
                    <a:srgbClr val="3A5063"/>
                  </a:solidFill>
                </a:uFill>
                <a:latin typeface="+mn-ea"/>
                <a:ea typeface="+mn-ea"/>
                <a:cs typeface="+mn-cs"/>
                <a:sym typeface="Bebas Neue"/>
              </a:defRPr>
            </a:lvl1pPr>
            <a:lvl2pPr defTabSz="609570">
              <a:defRPr sz="2667">
                <a:solidFill>
                  <a:srgbClr val="3A5063"/>
                </a:solidFill>
                <a:uFill>
                  <a:solidFill>
                    <a:srgbClr val="3A5063"/>
                  </a:solidFill>
                </a:uFill>
                <a:latin typeface="+mn-lt"/>
                <a:ea typeface="+mn-ea"/>
                <a:cs typeface="+mn-cs"/>
                <a:sym typeface="Bebas Neue"/>
              </a:defRPr>
            </a:lvl2pPr>
            <a:lvl3pPr defTabSz="609570">
              <a:defRPr sz="2667">
                <a:solidFill>
                  <a:srgbClr val="3A5063"/>
                </a:solidFill>
                <a:uFill>
                  <a:solidFill>
                    <a:srgbClr val="3A5063"/>
                  </a:solidFill>
                </a:uFill>
                <a:latin typeface="+mn-lt"/>
                <a:ea typeface="+mn-ea"/>
                <a:cs typeface="+mn-cs"/>
                <a:sym typeface="Bebas Neue"/>
              </a:defRPr>
            </a:lvl3pPr>
            <a:lvl4pPr defTabSz="609570">
              <a:defRPr sz="2667">
                <a:solidFill>
                  <a:srgbClr val="3A5063"/>
                </a:solidFill>
                <a:uFill>
                  <a:solidFill>
                    <a:srgbClr val="3A5063"/>
                  </a:solidFill>
                </a:uFill>
                <a:latin typeface="+mn-lt"/>
                <a:ea typeface="+mn-ea"/>
                <a:cs typeface="+mn-cs"/>
                <a:sym typeface="Bebas Neue"/>
              </a:defRPr>
            </a:lvl4pPr>
            <a:lvl5pPr defTabSz="609570">
              <a:defRPr sz="2667">
                <a:solidFill>
                  <a:srgbClr val="3A5063"/>
                </a:solidFill>
                <a:uFill>
                  <a:solidFill>
                    <a:srgbClr val="3A5063"/>
                  </a:solidFill>
                </a:uFill>
                <a:latin typeface="+mn-lt"/>
                <a:ea typeface="+mn-ea"/>
                <a:cs typeface="+mn-cs"/>
                <a:sym typeface="Bebas Neue"/>
              </a:defRPr>
            </a:lvl5pPr>
            <a:lvl6pPr defTabSz="609570">
              <a:defRPr sz="2667">
                <a:solidFill>
                  <a:srgbClr val="3A5063"/>
                </a:solidFill>
                <a:uFill>
                  <a:solidFill>
                    <a:srgbClr val="3A5063"/>
                  </a:solidFill>
                </a:uFill>
                <a:latin typeface="+mn-lt"/>
                <a:ea typeface="+mn-ea"/>
                <a:cs typeface="+mn-cs"/>
                <a:sym typeface="Bebas Neue"/>
              </a:defRPr>
            </a:lvl6pPr>
            <a:lvl7pPr defTabSz="609570">
              <a:defRPr sz="2667">
                <a:solidFill>
                  <a:srgbClr val="3A5063"/>
                </a:solidFill>
                <a:uFill>
                  <a:solidFill>
                    <a:srgbClr val="3A5063"/>
                  </a:solidFill>
                </a:uFill>
                <a:latin typeface="+mn-lt"/>
                <a:ea typeface="+mn-ea"/>
                <a:cs typeface="+mn-cs"/>
                <a:sym typeface="Bebas Neue"/>
              </a:defRPr>
            </a:lvl7pPr>
            <a:lvl8pPr defTabSz="609570">
              <a:defRPr sz="2667">
                <a:solidFill>
                  <a:srgbClr val="3A5063"/>
                </a:solidFill>
                <a:uFill>
                  <a:solidFill>
                    <a:srgbClr val="3A5063"/>
                  </a:solidFill>
                </a:uFill>
                <a:latin typeface="+mn-lt"/>
                <a:ea typeface="+mn-ea"/>
                <a:cs typeface="+mn-cs"/>
                <a:sym typeface="Bebas Neue"/>
              </a:defRPr>
            </a:lvl8pPr>
            <a:lvl9pPr defTabSz="609570">
              <a:defRPr sz="2667">
                <a:solidFill>
                  <a:srgbClr val="3A5063"/>
                </a:solidFill>
                <a:uFill>
                  <a:solidFill>
                    <a:srgbClr val="3A5063"/>
                  </a:solidFill>
                </a:uFill>
                <a:latin typeface="+mn-lt"/>
                <a:ea typeface="+mn-ea"/>
                <a:cs typeface="+mn-cs"/>
                <a:sym typeface="Bebas Neue"/>
              </a:defRPr>
            </a:lvl9pPr>
          </a:lstStyle>
          <a:p>
            <a:pPr lvl="0">
              <a:defRPr sz="1800">
                <a:solidFill>
                  <a:srgbClr val="000000"/>
                </a:solidFill>
                <a:uFillTx/>
              </a:defRPr>
            </a:pPr>
            <a:r>
              <a:rPr lang="zh-CN" altLang="en-US" sz="4000" kern="0" dirty="0">
                <a:solidFill>
                  <a:schemeClr val="bg1"/>
                </a:solidFill>
                <a:uFillTx/>
                <a:latin typeface="+mj-ea"/>
                <a:ea typeface="+mj-ea"/>
                <a:cs typeface="+mn-ea"/>
                <a:sym typeface="+mn-lt"/>
              </a:rPr>
              <a:t>用户端桌面应用程序</a:t>
            </a:r>
            <a:endParaRPr kumimoji="0" lang="zh-CN" altLang="en-US" sz="4000" i="0" u="none" strike="noStrike" kern="0" cap="none" spc="0" normalizeH="0" baseline="0" noProof="0" dirty="0">
              <a:ln>
                <a:noFill/>
              </a:ln>
              <a:solidFill>
                <a:schemeClr val="bg1"/>
              </a:solidFill>
              <a:effectLst/>
              <a:uLnTx/>
              <a:uFillTx/>
              <a:latin typeface="+mj-ea"/>
              <a:ea typeface="+mj-ea"/>
              <a:cs typeface="+mn-ea"/>
              <a:sym typeface="+mn-lt"/>
            </a:endParaRPr>
          </a:p>
        </p:txBody>
      </p:sp>
      <p:grpSp>
        <p:nvGrpSpPr>
          <p:cNvPr id="3" name="Group 4">
            <a:extLst>
              <a:ext uri="{FF2B5EF4-FFF2-40B4-BE49-F238E27FC236}">
                <a16:creationId xmlns:a16="http://schemas.microsoft.com/office/drawing/2014/main" id="{9D31EAAA-3898-46B3-BE7F-317050784253}"/>
              </a:ext>
            </a:extLst>
          </p:cNvPr>
          <p:cNvGrpSpPr>
            <a:grpSpLocks noChangeAspect="1"/>
          </p:cNvGrpSpPr>
          <p:nvPr/>
        </p:nvGrpSpPr>
        <p:grpSpPr bwMode="auto">
          <a:xfrm>
            <a:off x="289775" y="193045"/>
            <a:ext cx="993824" cy="993824"/>
            <a:chOff x="2848" y="1168"/>
            <a:chExt cx="1984" cy="1984"/>
          </a:xfrm>
        </p:grpSpPr>
        <p:sp>
          <p:nvSpPr>
            <p:cNvPr id="4" name="AutoShape 3">
              <a:extLst>
                <a:ext uri="{FF2B5EF4-FFF2-40B4-BE49-F238E27FC236}">
                  <a16:creationId xmlns:a16="http://schemas.microsoft.com/office/drawing/2014/main" id="{FEDE96AF-2DC3-4072-9F47-67BC44AC7CF2}"/>
                </a:ext>
              </a:extLst>
            </p:cNvPr>
            <p:cNvSpPr>
              <a:spLocks noChangeAspect="1" noChangeArrowheads="1" noTextEdit="1"/>
            </p:cNvSpPr>
            <p:nvPr/>
          </p:nvSpPr>
          <p:spPr bwMode="auto">
            <a:xfrm>
              <a:off x="2848" y="1168"/>
              <a:ext cx="1984" cy="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5" name="Oval 5">
              <a:extLst>
                <a:ext uri="{FF2B5EF4-FFF2-40B4-BE49-F238E27FC236}">
                  <a16:creationId xmlns:a16="http://schemas.microsoft.com/office/drawing/2014/main" id="{E63554EE-A883-447E-89F1-B6624CF9BFDE}"/>
                </a:ext>
              </a:extLst>
            </p:cNvPr>
            <p:cNvSpPr>
              <a:spLocks noChangeArrowheads="1"/>
            </p:cNvSpPr>
            <p:nvPr/>
          </p:nvSpPr>
          <p:spPr bwMode="auto">
            <a:xfrm>
              <a:off x="2846" y="1166"/>
              <a:ext cx="1984" cy="1986"/>
            </a:xfrm>
            <a:prstGeom prst="ellipse">
              <a:avLst/>
            </a:prstGeom>
            <a:solidFill>
              <a:srgbClr val="FAC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6" name="Freeform 6">
              <a:extLst>
                <a:ext uri="{FF2B5EF4-FFF2-40B4-BE49-F238E27FC236}">
                  <a16:creationId xmlns:a16="http://schemas.microsoft.com/office/drawing/2014/main" id="{55C32156-2963-4A99-9FA4-37D2E1FC577E}"/>
                </a:ext>
              </a:extLst>
            </p:cNvPr>
            <p:cNvSpPr>
              <a:spLocks/>
            </p:cNvSpPr>
            <p:nvPr/>
          </p:nvSpPr>
          <p:spPr bwMode="auto">
            <a:xfrm>
              <a:off x="3061" y="1720"/>
              <a:ext cx="1769" cy="1432"/>
            </a:xfrm>
            <a:custGeom>
              <a:avLst/>
              <a:gdLst>
                <a:gd name="T0" fmla="*/ 745 w 746"/>
                <a:gd name="T1" fmla="*/ 154 h 604"/>
                <a:gd name="T2" fmla="*/ 591 w 746"/>
                <a:gd name="T3" fmla="*/ 0 h 604"/>
                <a:gd name="T4" fmla="*/ 76 w 746"/>
                <a:gd name="T5" fmla="*/ 317 h 604"/>
                <a:gd name="T6" fmla="*/ 76 w 746"/>
                <a:gd name="T7" fmla="*/ 364 h 604"/>
                <a:gd name="T8" fmla="*/ 3 w 746"/>
                <a:gd name="T9" fmla="*/ 364 h 604"/>
                <a:gd name="T10" fmla="*/ 0 w 746"/>
                <a:gd name="T11" fmla="*/ 365 h 604"/>
                <a:gd name="T12" fmla="*/ 234 w 746"/>
                <a:gd name="T13" fmla="*/ 592 h 604"/>
                <a:gd name="T14" fmla="*/ 327 w 746"/>
                <a:gd name="T15" fmla="*/ 604 h 604"/>
                <a:gd name="T16" fmla="*/ 746 w 746"/>
                <a:gd name="T17" fmla="*/ 185 h 604"/>
                <a:gd name="T18" fmla="*/ 745 w 746"/>
                <a:gd name="T19" fmla="*/ 15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6" h="604">
                  <a:moveTo>
                    <a:pt x="745" y="154"/>
                  </a:moveTo>
                  <a:cubicBezTo>
                    <a:pt x="591" y="0"/>
                    <a:pt x="591" y="0"/>
                    <a:pt x="591" y="0"/>
                  </a:cubicBezTo>
                  <a:cubicBezTo>
                    <a:pt x="76" y="317"/>
                    <a:pt x="76" y="317"/>
                    <a:pt x="76" y="317"/>
                  </a:cubicBezTo>
                  <a:cubicBezTo>
                    <a:pt x="76" y="364"/>
                    <a:pt x="76" y="364"/>
                    <a:pt x="76" y="364"/>
                  </a:cubicBezTo>
                  <a:cubicBezTo>
                    <a:pt x="3" y="364"/>
                    <a:pt x="3" y="364"/>
                    <a:pt x="3" y="364"/>
                  </a:cubicBezTo>
                  <a:cubicBezTo>
                    <a:pt x="0" y="365"/>
                    <a:pt x="0" y="365"/>
                    <a:pt x="0" y="365"/>
                  </a:cubicBezTo>
                  <a:cubicBezTo>
                    <a:pt x="234" y="592"/>
                    <a:pt x="234" y="592"/>
                    <a:pt x="234" y="592"/>
                  </a:cubicBezTo>
                  <a:cubicBezTo>
                    <a:pt x="265" y="601"/>
                    <a:pt x="279" y="604"/>
                    <a:pt x="327" y="604"/>
                  </a:cubicBezTo>
                  <a:cubicBezTo>
                    <a:pt x="559" y="604"/>
                    <a:pt x="746" y="417"/>
                    <a:pt x="746" y="185"/>
                  </a:cubicBezTo>
                  <a:cubicBezTo>
                    <a:pt x="746" y="175"/>
                    <a:pt x="746" y="165"/>
                    <a:pt x="745" y="154"/>
                  </a:cubicBezTo>
                </a:path>
              </a:pathLst>
            </a:custGeom>
            <a:solidFill>
              <a:srgbClr val="EFBF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7" name="Rectangle 7">
              <a:extLst>
                <a:ext uri="{FF2B5EF4-FFF2-40B4-BE49-F238E27FC236}">
                  <a16:creationId xmlns:a16="http://schemas.microsoft.com/office/drawing/2014/main" id="{CE03F3C9-AE97-4A06-B093-675E923FD3B1}"/>
                </a:ext>
              </a:extLst>
            </p:cNvPr>
            <p:cNvSpPr>
              <a:spLocks noChangeArrowheads="1"/>
            </p:cNvSpPr>
            <p:nvPr/>
          </p:nvSpPr>
          <p:spPr bwMode="auto">
            <a:xfrm>
              <a:off x="3232" y="1749"/>
              <a:ext cx="1204" cy="777"/>
            </a:xfrm>
            <a:prstGeom prst="rect">
              <a:avLst/>
            </a:prstGeom>
            <a:solidFill>
              <a:srgbClr val="00AD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8" name="Rectangle 8">
              <a:extLst>
                <a:ext uri="{FF2B5EF4-FFF2-40B4-BE49-F238E27FC236}">
                  <a16:creationId xmlns:a16="http://schemas.microsoft.com/office/drawing/2014/main" id="{1249F804-D0DF-497E-9E6E-A637D59B14C1}"/>
                </a:ext>
              </a:extLst>
            </p:cNvPr>
            <p:cNvSpPr>
              <a:spLocks noChangeArrowheads="1"/>
            </p:cNvSpPr>
            <p:nvPr/>
          </p:nvSpPr>
          <p:spPr bwMode="auto">
            <a:xfrm>
              <a:off x="3232" y="1749"/>
              <a:ext cx="1204" cy="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9" name="Freeform 9">
              <a:extLst>
                <a:ext uri="{FF2B5EF4-FFF2-40B4-BE49-F238E27FC236}">
                  <a16:creationId xmlns:a16="http://schemas.microsoft.com/office/drawing/2014/main" id="{61C2CF47-66B1-4D3E-A564-1FE86C75A03C}"/>
                </a:ext>
              </a:extLst>
            </p:cNvPr>
            <p:cNvSpPr>
              <a:spLocks/>
            </p:cNvSpPr>
            <p:nvPr/>
          </p:nvSpPr>
          <p:spPr bwMode="auto">
            <a:xfrm>
              <a:off x="3708" y="2526"/>
              <a:ext cx="264" cy="14"/>
            </a:xfrm>
            <a:custGeom>
              <a:avLst/>
              <a:gdLst>
                <a:gd name="T0" fmla="*/ 264 w 264"/>
                <a:gd name="T1" fmla="*/ 0 h 14"/>
                <a:gd name="T2" fmla="*/ 0 w 264"/>
                <a:gd name="T3" fmla="*/ 0 h 14"/>
                <a:gd name="T4" fmla="*/ 15 w 264"/>
                <a:gd name="T5" fmla="*/ 14 h 14"/>
                <a:gd name="T6" fmla="*/ 264 w 264"/>
                <a:gd name="T7" fmla="*/ 12 h 14"/>
                <a:gd name="T8" fmla="*/ 264 w 264"/>
                <a:gd name="T9" fmla="*/ 0 h 14"/>
              </a:gdLst>
              <a:ahLst/>
              <a:cxnLst>
                <a:cxn ang="0">
                  <a:pos x="T0" y="T1"/>
                </a:cxn>
                <a:cxn ang="0">
                  <a:pos x="T2" y="T3"/>
                </a:cxn>
                <a:cxn ang="0">
                  <a:pos x="T4" y="T5"/>
                </a:cxn>
                <a:cxn ang="0">
                  <a:pos x="T6" y="T7"/>
                </a:cxn>
                <a:cxn ang="0">
                  <a:pos x="T8" y="T9"/>
                </a:cxn>
              </a:cxnLst>
              <a:rect l="0" t="0" r="r" b="b"/>
              <a:pathLst>
                <a:path w="264" h="14">
                  <a:moveTo>
                    <a:pt x="264" y="0"/>
                  </a:moveTo>
                  <a:lnTo>
                    <a:pt x="0" y="0"/>
                  </a:lnTo>
                  <a:lnTo>
                    <a:pt x="15" y="14"/>
                  </a:lnTo>
                  <a:lnTo>
                    <a:pt x="264" y="12"/>
                  </a:lnTo>
                  <a:lnTo>
                    <a:pt x="264" y="0"/>
                  </a:lnTo>
                  <a:close/>
                </a:path>
              </a:pathLst>
            </a:custGeom>
            <a:solidFill>
              <a:srgbClr val="77A0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0" name="Freeform 10">
              <a:extLst>
                <a:ext uri="{FF2B5EF4-FFF2-40B4-BE49-F238E27FC236}">
                  <a16:creationId xmlns:a16="http://schemas.microsoft.com/office/drawing/2014/main" id="{F6E7B387-04AA-41F2-A080-C13D63EA7418}"/>
                </a:ext>
              </a:extLst>
            </p:cNvPr>
            <p:cNvSpPr>
              <a:spLocks/>
            </p:cNvSpPr>
            <p:nvPr/>
          </p:nvSpPr>
          <p:spPr bwMode="auto">
            <a:xfrm>
              <a:off x="3708" y="2526"/>
              <a:ext cx="264" cy="14"/>
            </a:xfrm>
            <a:custGeom>
              <a:avLst/>
              <a:gdLst>
                <a:gd name="T0" fmla="*/ 264 w 264"/>
                <a:gd name="T1" fmla="*/ 0 h 14"/>
                <a:gd name="T2" fmla="*/ 0 w 264"/>
                <a:gd name="T3" fmla="*/ 0 h 14"/>
                <a:gd name="T4" fmla="*/ 15 w 264"/>
                <a:gd name="T5" fmla="*/ 14 h 14"/>
                <a:gd name="T6" fmla="*/ 264 w 264"/>
                <a:gd name="T7" fmla="*/ 12 h 14"/>
                <a:gd name="T8" fmla="*/ 264 w 264"/>
                <a:gd name="T9" fmla="*/ 0 h 14"/>
              </a:gdLst>
              <a:ahLst/>
              <a:cxnLst>
                <a:cxn ang="0">
                  <a:pos x="T0" y="T1"/>
                </a:cxn>
                <a:cxn ang="0">
                  <a:pos x="T2" y="T3"/>
                </a:cxn>
                <a:cxn ang="0">
                  <a:pos x="T4" y="T5"/>
                </a:cxn>
                <a:cxn ang="0">
                  <a:pos x="T6" y="T7"/>
                </a:cxn>
                <a:cxn ang="0">
                  <a:pos x="T8" y="T9"/>
                </a:cxn>
              </a:cxnLst>
              <a:rect l="0" t="0" r="r" b="b"/>
              <a:pathLst>
                <a:path w="264" h="14">
                  <a:moveTo>
                    <a:pt x="264" y="0"/>
                  </a:moveTo>
                  <a:lnTo>
                    <a:pt x="0" y="0"/>
                  </a:lnTo>
                  <a:lnTo>
                    <a:pt x="15" y="14"/>
                  </a:lnTo>
                  <a:lnTo>
                    <a:pt x="264" y="12"/>
                  </a:lnTo>
                  <a:lnTo>
                    <a:pt x="2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1" name="Freeform 11">
              <a:extLst>
                <a:ext uri="{FF2B5EF4-FFF2-40B4-BE49-F238E27FC236}">
                  <a16:creationId xmlns:a16="http://schemas.microsoft.com/office/drawing/2014/main" id="{CEDCD15C-B939-4B33-A18E-681535A04087}"/>
                </a:ext>
              </a:extLst>
            </p:cNvPr>
            <p:cNvSpPr>
              <a:spLocks/>
            </p:cNvSpPr>
            <p:nvPr/>
          </p:nvSpPr>
          <p:spPr bwMode="auto">
            <a:xfrm>
              <a:off x="3516" y="1931"/>
              <a:ext cx="911" cy="595"/>
            </a:xfrm>
            <a:custGeom>
              <a:avLst/>
              <a:gdLst>
                <a:gd name="T0" fmla="*/ 645 w 911"/>
                <a:gd name="T1" fmla="*/ 0 h 595"/>
                <a:gd name="T2" fmla="*/ 605 w 911"/>
                <a:gd name="T3" fmla="*/ 183 h 595"/>
                <a:gd name="T4" fmla="*/ 512 w 911"/>
                <a:gd name="T5" fmla="*/ 88 h 595"/>
                <a:gd name="T6" fmla="*/ 465 w 911"/>
                <a:gd name="T7" fmla="*/ 273 h 595"/>
                <a:gd name="T8" fmla="*/ 375 w 911"/>
                <a:gd name="T9" fmla="*/ 180 h 595"/>
                <a:gd name="T10" fmla="*/ 323 w 911"/>
                <a:gd name="T11" fmla="*/ 225 h 595"/>
                <a:gd name="T12" fmla="*/ 240 w 911"/>
                <a:gd name="T13" fmla="*/ 143 h 595"/>
                <a:gd name="T14" fmla="*/ 188 w 911"/>
                <a:gd name="T15" fmla="*/ 339 h 595"/>
                <a:gd name="T16" fmla="*/ 109 w 911"/>
                <a:gd name="T17" fmla="*/ 256 h 595"/>
                <a:gd name="T18" fmla="*/ 57 w 911"/>
                <a:gd name="T19" fmla="*/ 455 h 595"/>
                <a:gd name="T20" fmla="*/ 0 w 911"/>
                <a:gd name="T21" fmla="*/ 503 h 595"/>
                <a:gd name="T22" fmla="*/ 57 w 911"/>
                <a:gd name="T23" fmla="*/ 576 h 595"/>
                <a:gd name="T24" fmla="*/ 176 w 911"/>
                <a:gd name="T25" fmla="*/ 579 h 595"/>
                <a:gd name="T26" fmla="*/ 192 w 911"/>
                <a:gd name="T27" fmla="*/ 595 h 595"/>
                <a:gd name="T28" fmla="*/ 456 w 911"/>
                <a:gd name="T29" fmla="*/ 595 h 595"/>
                <a:gd name="T30" fmla="*/ 456 w 911"/>
                <a:gd name="T31" fmla="*/ 579 h 595"/>
                <a:gd name="T32" fmla="*/ 560 w 911"/>
                <a:gd name="T33" fmla="*/ 581 h 595"/>
                <a:gd name="T34" fmla="*/ 560 w 911"/>
                <a:gd name="T35" fmla="*/ 579 h 595"/>
                <a:gd name="T36" fmla="*/ 614 w 911"/>
                <a:gd name="T37" fmla="*/ 579 h 595"/>
                <a:gd name="T38" fmla="*/ 614 w 911"/>
                <a:gd name="T39" fmla="*/ 579 h 595"/>
                <a:gd name="T40" fmla="*/ 911 w 911"/>
                <a:gd name="T41" fmla="*/ 576 h 595"/>
                <a:gd name="T42" fmla="*/ 911 w 911"/>
                <a:gd name="T43" fmla="*/ 271 h 595"/>
                <a:gd name="T44" fmla="*/ 645 w 911"/>
                <a:gd name="T45"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1" h="595">
                  <a:moveTo>
                    <a:pt x="645" y="0"/>
                  </a:moveTo>
                  <a:lnTo>
                    <a:pt x="605" y="183"/>
                  </a:lnTo>
                  <a:lnTo>
                    <a:pt x="512" y="88"/>
                  </a:lnTo>
                  <a:lnTo>
                    <a:pt x="465" y="273"/>
                  </a:lnTo>
                  <a:lnTo>
                    <a:pt x="375" y="180"/>
                  </a:lnTo>
                  <a:lnTo>
                    <a:pt x="323" y="225"/>
                  </a:lnTo>
                  <a:lnTo>
                    <a:pt x="240" y="143"/>
                  </a:lnTo>
                  <a:lnTo>
                    <a:pt x="188" y="339"/>
                  </a:lnTo>
                  <a:lnTo>
                    <a:pt x="109" y="256"/>
                  </a:lnTo>
                  <a:lnTo>
                    <a:pt x="57" y="455"/>
                  </a:lnTo>
                  <a:lnTo>
                    <a:pt x="0" y="503"/>
                  </a:lnTo>
                  <a:lnTo>
                    <a:pt x="57" y="576"/>
                  </a:lnTo>
                  <a:lnTo>
                    <a:pt x="176" y="579"/>
                  </a:lnTo>
                  <a:lnTo>
                    <a:pt x="192" y="595"/>
                  </a:lnTo>
                  <a:lnTo>
                    <a:pt x="456" y="595"/>
                  </a:lnTo>
                  <a:lnTo>
                    <a:pt x="456" y="579"/>
                  </a:lnTo>
                  <a:lnTo>
                    <a:pt x="560" y="581"/>
                  </a:lnTo>
                  <a:lnTo>
                    <a:pt x="560" y="579"/>
                  </a:lnTo>
                  <a:lnTo>
                    <a:pt x="614" y="579"/>
                  </a:lnTo>
                  <a:lnTo>
                    <a:pt x="614" y="579"/>
                  </a:lnTo>
                  <a:lnTo>
                    <a:pt x="911" y="576"/>
                  </a:lnTo>
                  <a:lnTo>
                    <a:pt x="911" y="271"/>
                  </a:lnTo>
                  <a:lnTo>
                    <a:pt x="645" y="0"/>
                  </a:lnTo>
                  <a:close/>
                </a:path>
              </a:pathLst>
            </a:custGeom>
            <a:solidFill>
              <a:srgbClr val="0095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2" name="Freeform 12">
              <a:extLst>
                <a:ext uri="{FF2B5EF4-FFF2-40B4-BE49-F238E27FC236}">
                  <a16:creationId xmlns:a16="http://schemas.microsoft.com/office/drawing/2014/main" id="{8C8A062C-AEDF-4C84-9DE9-79838556D00B}"/>
                </a:ext>
              </a:extLst>
            </p:cNvPr>
            <p:cNvSpPr>
              <a:spLocks/>
            </p:cNvSpPr>
            <p:nvPr/>
          </p:nvSpPr>
          <p:spPr bwMode="auto">
            <a:xfrm>
              <a:off x="3516" y="1931"/>
              <a:ext cx="911" cy="595"/>
            </a:xfrm>
            <a:custGeom>
              <a:avLst/>
              <a:gdLst>
                <a:gd name="T0" fmla="*/ 645 w 911"/>
                <a:gd name="T1" fmla="*/ 0 h 595"/>
                <a:gd name="T2" fmla="*/ 605 w 911"/>
                <a:gd name="T3" fmla="*/ 183 h 595"/>
                <a:gd name="T4" fmla="*/ 512 w 911"/>
                <a:gd name="T5" fmla="*/ 88 h 595"/>
                <a:gd name="T6" fmla="*/ 465 w 911"/>
                <a:gd name="T7" fmla="*/ 273 h 595"/>
                <a:gd name="T8" fmla="*/ 375 w 911"/>
                <a:gd name="T9" fmla="*/ 180 h 595"/>
                <a:gd name="T10" fmla="*/ 323 w 911"/>
                <a:gd name="T11" fmla="*/ 225 h 595"/>
                <a:gd name="T12" fmla="*/ 240 w 911"/>
                <a:gd name="T13" fmla="*/ 143 h 595"/>
                <a:gd name="T14" fmla="*/ 188 w 911"/>
                <a:gd name="T15" fmla="*/ 339 h 595"/>
                <a:gd name="T16" fmla="*/ 109 w 911"/>
                <a:gd name="T17" fmla="*/ 256 h 595"/>
                <a:gd name="T18" fmla="*/ 57 w 911"/>
                <a:gd name="T19" fmla="*/ 455 h 595"/>
                <a:gd name="T20" fmla="*/ 0 w 911"/>
                <a:gd name="T21" fmla="*/ 503 h 595"/>
                <a:gd name="T22" fmla="*/ 57 w 911"/>
                <a:gd name="T23" fmla="*/ 576 h 595"/>
                <a:gd name="T24" fmla="*/ 176 w 911"/>
                <a:gd name="T25" fmla="*/ 579 h 595"/>
                <a:gd name="T26" fmla="*/ 192 w 911"/>
                <a:gd name="T27" fmla="*/ 595 h 595"/>
                <a:gd name="T28" fmla="*/ 456 w 911"/>
                <a:gd name="T29" fmla="*/ 595 h 595"/>
                <a:gd name="T30" fmla="*/ 456 w 911"/>
                <a:gd name="T31" fmla="*/ 579 h 595"/>
                <a:gd name="T32" fmla="*/ 560 w 911"/>
                <a:gd name="T33" fmla="*/ 581 h 595"/>
                <a:gd name="T34" fmla="*/ 560 w 911"/>
                <a:gd name="T35" fmla="*/ 579 h 595"/>
                <a:gd name="T36" fmla="*/ 614 w 911"/>
                <a:gd name="T37" fmla="*/ 579 h 595"/>
                <a:gd name="T38" fmla="*/ 614 w 911"/>
                <a:gd name="T39" fmla="*/ 579 h 595"/>
                <a:gd name="T40" fmla="*/ 911 w 911"/>
                <a:gd name="T41" fmla="*/ 576 h 595"/>
                <a:gd name="T42" fmla="*/ 911 w 911"/>
                <a:gd name="T43" fmla="*/ 271 h 595"/>
                <a:gd name="T44" fmla="*/ 645 w 911"/>
                <a:gd name="T45"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1" h="595">
                  <a:moveTo>
                    <a:pt x="645" y="0"/>
                  </a:moveTo>
                  <a:lnTo>
                    <a:pt x="605" y="183"/>
                  </a:lnTo>
                  <a:lnTo>
                    <a:pt x="512" y="88"/>
                  </a:lnTo>
                  <a:lnTo>
                    <a:pt x="465" y="273"/>
                  </a:lnTo>
                  <a:lnTo>
                    <a:pt x="375" y="180"/>
                  </a:lnTo>
                  <a:lnTo>
                    <a:pt x="323" y="225"/>
                  </a:lnTo>
                  <a:lnTo>
                    <a:pt x="240" y="143"/>
                  </a:lnTo>
                  <a:lnTo>
                    <a:pt x="188" y="339"/>
                  </a:lnTo>
                  <a:lnTo>
                    <a:pt x="109" y="256"/>
                  </a:lnTo>
                  <a:lnTo>
                    <a:pt x="57" y="455"/>
                  </a:lnTo>
                  <a:lnTo>
                    <a:pt x="0" y="503"/>
                  </a:lnTo>
                  <a:lnTo>
                    <a:pt x="57" y="576"/>
                  </a:lnTo>
                  <a:lnTo>
                    <a:pt x="176" y="579"/>
                  </a:lnTo>
                  <a:lnTo>
                    <a:pt x="192" y="595"/>
                  </a:lnTo>
                  <a:lnTo>
                    <a:pt x="456" y="595"/>
                  </a:lnTo>
                  <a:lnTo>
                    <a:pt x="456" y="579"/>
                  </a:lnTo>
                  <a:lnTo>
                    <a:pt x="560" y="581"/>
                  </a:lnTo>
                  <a:lnTo>
                    <a:pt x="560" y="579"/>
                  </a:lnTo>
                  <a:lnTo>
                    <a:pt x="614" y="579"/>
                  </a:lnTo>
                  <a:lnTo>
                    <a:pt x="614" y="579"/>
                  </a:lnTo>
                  <a:lnTo>
                    <a:pt x="911" y="576"/>
                  </a:lnTo>
                  <a:lnTo>
                    <a:pt x="911" y="271"/>
                  </a:lnTo>
                  <a:lnTo>
                    <a:pt x="6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3" name="Rectangle 13">
              <a:extLst>
                <a:ext uri="{FF2B5EF4-FFF2-40B4-BE49-F238E27FC236}">
                  <a16:creationId xmlns:a16="http://schemas.microsoft.com/office/drawing/2014/main" id="{9262857F-D4DD-438F-93F3-EA2D3B71A0AF}"/>
                </a:ext>
              </a:extLst>
            </p:cNvPr>
            <p:cNvSpPr>
              <a:spLocks noChangeArrowheads="1"/>
            </p:cNvSpPr>
            <p:nvPr/>
          </p:nvSpPr>
          <p:spPr bwMode="auto">
            <a:xfrm>
              <a:off x="3516" y="2185"/>
              <a:ext cx="105" cy="246"/>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4" name="Rectangle 14">
              <a:extLst>
                <a:ext uri="{FF2B5EF4-FFF2-40B4-BE49-F238E27FC236}">
                  <a16:creationId xmlns:a16="http://schemas.microsoft.com/office/drawing/2014/main" id="{B2675BFF-6700-4A7A-AC0A-27EDAE4008A0}"/>
                </a:ext>
              </a:extLst>
            </p:cNvPr>
            <p:cNvSpPr>
              <a:spLocks noChangeArrowheads="1"/>
            </p:cNvSpPr>
            <p:nvPr/>
          </p:nvSpPr>
          <p:spPr bwMode="auto">
            <a:xfrm>
              <a:off x="3659" y="2071"/>
              <a:ext cx="94" cy="360"/>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5" name="Rectangle 15">
              <a:extLst>
                <a:ext uri="{FF2B5EF4-FFF2-40B4-BE49-F238E27FC236}">
                  <a16:creationId xmlns:a16="http://schemas.microsoft.com/office/drawing/2014/main" id="{DCE573E4-A3B3-4382-ABCD-F4A2A9280362}"/>
                </a:ext>
              </a:extLst>
            </p:cNvPr>
            <p:cNvSpPr>
              <a:spLocks noChangeArrowheads="1"/>
            </p:cNvSpPr>
            <p:nvPr/>
          </p:nvSpPr>
          <p:spPr bwMode="auto">
            <a:xfrm>
              <a:off x="3782" y="2109"/>
              <a:ext cx="104" cy="322"/>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6" name="Rectangle 16">
              <a:extLst>
                <a:ext uri="{FF2B5EF4-FFF2-40B4-BE49-F238E27FC236}">
                  <a16:creationId xmlns:a16="http://schemas.microsoft.com/office/drawing/2014/main" id="{1ABD1A4D-0DF8-4E79-8AB0-ADF5BAE8C317}"/>
                </a:ext>
              </a:extLst>
            </p:cNvPr>
            <p:cNvSpPr>
              <a:spLocks noChangeArrowheads="1"/>
            </p:cNvSpPr>
            <p:nvPr/>
          </p:nvSpPr>
          <p:spPr bwMode="auto">
            <a:xfrm>
              <a:off x="3924" y="2014"/>
              <a:ext cx="114" cy="417"/>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7" name="Rectangle 17">
              <a:extLst>
                <a:ext uri="{FF2B5EF4-FFF2-40B4-BE49-F238E27FC236}">
                  <a16:creationId xmlns:a16="http://schemas.microsoft.com/office/drawing/2014/main" id="{A0AC2ED8-5973-45E2-85D3-C0288E932C12}"/>
                </a:ext>
              </a:extLst>
            </p:cNvPr>
            <p:cNvSpPr>
              <a:spLocks noChangeArrowheads="1"/>
            </p:cNvSpPr>
            <p:nvPr/>
          </p:nvSpPr>
          <p:spPr bwMode="auto">
            <a:xfrm>
              <a:off x="4057" y="1938"/>
              <a:ext cx="95" cy="493"/>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8" name="Freeform 18">
              <a:extLst>
                <a:ext uri="{FF2B5EF4-FFF2-40B4-BE49-F238E27FC236}">
                  <a16:creationId xmlns:a16="http://schemas.microsoft.com/office/drawing/2014/main" id="{6CD7F4CE-A735-45B6-A1F5-CFFF818301DD}"/>
                </a:ext>
              </a:extLst>
            </p:cNvPr>
            <p:cNvSpPr>
              <a:spLocks/>
            </p:cNvSpPr>
            <p:nvPr/>
          </p:nvSpPr>
          <p:spPr bwMode="auto">
            <a:xfrm>
              <a:off x="3049" y="2555"/>
              <a:ext cx="1574" cy="49"/>
            </a:xfrm>
            <a:custGeom>
              <a:avLst/>
              <a:gdLst>
                <a:gd name="T0" fmla="*/ 0 w 664"/>
                <a:gd name="T1" fmla="*/ 0 h 21"/>
                <a:gd name="T2" fmla="*/ 0 w 664"/>
                <a:gd name="T3" fmla="*/ 10 h 21"/>
                <a:gd name="T4" fmla="*/ 32 w 664"/>
                <a:gd name="T5" fmla="*/ 21 h 21"/>
                <a:gd name="T6" fmla="*/ 641 w 664"/>
                <a:gd name="T7" fmla="*/ 21 h 21"/>
                <a:gd name="T8" fmla="*/ 664 w 664"/>
                <a:gd name="T9" fmla="*/ 10 h 21"/>
                <a:gd name="T10" fmla="*/ 664 w 664"/>
                <a:gd name="T11" fmla="*/ 0 h 21"/>
                <a:gd name="T12" fmla="*/ 0 w 664"/>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664" h="21">
                  <a:moveTo>
                    <a:pt x="0" y="0"/>
                  </a:moveTo>
                  <a:cubicBezTo>
                    <a:pt x="0" y="10"/>
                    <a:pt x="0" y="10"/>
                    <a:pt x="0" y="10"/>
                  </a:cubicBezTo>
                  <a:cubicBezTo>
                    <a:pt x="0" y="10"/>
                    <a:pt x="10" y="21"/>
                    <a:pt x="32" y="21"/>
                  </a:cubicBezTo>
                  <a:cubicBezTo>
                    <a:pt x="54" y="21"/>
                    <a:pt x="641" y="21"/>
                    <a:pt x="641" y="21"/>
                  </a:cubicBezTo>
                  <a:cubicBezTo>
                    <a:pt x="641" y="21"/>
                    <a:pt x="657" y="15"/>
                    <a:pt x="664" y="10"/>
                  </a:cubicBezTo>
                  <a:cubicBezTo>
                    <a:pt x="664" y="0"/>
                    <a:pt x="664" y="0"/>
                    <a:pt x="664" y="0"/>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9" name="Freeform 19">
              <a:extLst>
                <a:ext uri="{FF2B5EF4-FFF2-40B4-BE49-F238E27FC236}">
                  <a16:creationId xmlns:a16="http://schemas.microsoft.com/office/drawing/2014/main" id="{86F27DB2-0039-4056-97A3-D3BAA7A454E2}"/>
                </a:ext>
              </a:extLst>
            </p:cNvPr>
            <p:cNvSpPr>
              <a:spLocks/>
            </p:cNvSpPr>
            <p:nvPr/>
          </p:nvSpPr>
          <p:spPr bwMode="auto">
            <a:xfrm>
              <a:off x="3225" y="171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0" name="Freeform 20">
              <a:extLst>
                <a:ext uri="{FF2B5EF4-FFF2-40B4-BE49-F238E27FC236}">
                  <a16:creationId xmlns:a16="http://schemas.microsoft.com/office/drawing/2014/main" id="{D0A2752F-26EE-4687-8849-81494428E7DB}"/>
                </a:ext>
              </a:extLst>
            </p:cNvPr>
            <p:cNvSpPr>
              <a:spLocks/>
            </p:cNvSpPr>
            <p:nvPr/>
          </p:nvSpPr>
          <p:spPr bwMode="auto">
            <a:xfrm>
              <a:off x="3218" y="1716"/>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1" name="Freeform 21">
              <a:extLst>
                <a:ext uri="{FF2B5EF4-FFF2-40B4-BE49-F238E27FC236}">
                  <a16:creationId xmlns:a16="http://schemas.microsoft.com/office/drawing/2014/main" id="{AA15E19B-4632-4981-8743-67BF1C808B72}"/>
                </a:ext>
              </a:extLst>
            </p:cNvPr>
            <p:cNvSpPr>
              <a:spLocks/>
            </p:cNvSpPr>
            <p:nvPr/>
          </p:nvSpPr>
          <p:spPr bwMode="auto">
            <a:xfrm>
              <a:off x="3206" y="2529"/>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2" name="Freeform 22">
              <a:extLst>
                <a:ext uri="{FF2B5EF4-FFF2-40B4-BE49-F238E27FC236}">
                  <a16:creationId xmlns:a16="http://schemas.microsoft.com/office/drawing/2014/main" id="{66F978E4-C5DA-4715-9FF5-2CC5CD0C4FC3}"/>
                </a:ext>
              </a:extLst>
            </p:cNvPr>
            <p:cNvSpPr>
              <a:spLocks/>
            </p:cNvSpPr>
            <p:nvPr/>
          </p:nvSpPr>
          <p:spPr bwMode="auto">
            <a:xfrm>
              <a:off x="3227" y="1711"/>
              <a:ext cx="3" cy="2"/>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0"/>
                    <a:pt x="1" y="0"/>
                  </a:cubicBezTo>
                  <a:cubicBezTo>
                    <a:pt x="1" y="0"/>
                    <a:pt x="1" y="1"/>
                    <a:pt x="0" y="1"/>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3" name="Freeform 23">
              <a:extLst>
                <a:ext uri="{FF2B5EF4-FFF2-40B4-BE49-F238E27FC236}">
                  <a16:creationId xmlns:a16="http://schemas.microsoft.com/office/drawing/2014/main" id="{1FFCC9A5-3FFF-436C-BB28-74815F7E294C}"/>
                </a:ext>
              </a:extLst>
            </p:cNvPr>
            <p:cNvSpPr>
              <a:spLocks/>
            </p:cNvSpPr>
            <p:nvPr/>
          </p:nvSpPr>
          <p:spPr bwMode="auto">
            <a:xfrm>
              <a:off x="3509" y="1711"/>
              <a:ext cx="956" cy="844"/>
            </a:xfrm>
            <a:custGeom>
              <a:avLst/>
              <a:gdLst>
                <a:gd name="T0" fmla="*/ 394 w 403"/>
                <a:gd name="T1" fmla="*/ 0 h 356"/>
                <a:gd name="T2" fmla="*/ 0 w 403"/>
                <a:gd name="T3" fmla="*/ 0 h 356"/>
                <a:gd name="T4" fmla="*/ 25 w 403"/>
                <a:gd name="T5" fmla="*/ 24 h 356"/>
                <a:gd name="T6" fmla="*/ 383 w 403"/>
                <a:gd name="T7" fmla="*/ 24 h 356"/>
                <a:gd name="T8" fmla="*/ 383 w 403"/>
                <a:gd name="T9" fmla="*/ 336 h 356"/>
                <a:gd name="T10" fmla="*/ 358 w 403"/>
                <a:gd name="T11" fmla="*/ 336 h 356"/>
                <a:gd name="T12" fmla="*/ 380 w 403"/>
                <a:gd name="T13" fmla="*/ 356 h 356"/>
                <a:gd name="T14" fmla="*/ 394 w 403"/>
                <a:gd name="T15" fmla="*/ 356 h 356"/>
                <a:gd name="T16" fmla="*/ 403 w 403"/>
                <a:gd name="T17" fmla="*/ 345 h 356"/>
                <a:gd name="T18" fmla="*/ 403 w 403"/>
                <a:gd name="T19" fmla="*/ 11 h 356"/>
                <a:gd name="T20" fmla="*/ 394 w 403"/>
                <a:gd name="T2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3" h="356">
                  <a:moveTo>
                    <a:pt x="394" y="0"/>
                  </a:moveTo>
                  <a:cubicBezTo>
                    <a:pt x="0" y="0"/>
                    <a:pt x="0" y="0"/>
                    <a:pt x="0" y="0"/>
                  </a:cubicBezTo>
                  <a:cubicBezTo>
                    <a:pt x="25" y="24"/>
                    <a:pt x="25" y="24"/>
                    <a:pt x="25" y="24"/>
                  </a:cubicBezTo>
                  <a:cubicBezTo>
                    <a:pt x="383" y="24"/>
                    <a:pt x="383" y="24"/>
                    <a:pt x="383" y="24"/>
                  </a:cubicBezTo>
                  <a:cubicBezTo>
                    <a:pt x="383" y="336"/>
                    <a:pt x="383" y="336"/>
                    <a:pt x="383" y="336"/>
                  </a:cubicBezTo>
                  <a:cubicBezTo>
                    <a:pt x="358" y="336"/>
                    <a:pt x="358" y="336"/>
                    <a:pt x="358" y="336"/>
                  </a:cubicBezTo>
                  <a:cubicBezTo>
                    <a:pt x="380" y="356"/>
                    <a:pt x="380" y="356"/>
                    <a:pt x="380" y="356"/>
                  </a:cubicBezTo>
                  <a:cubicBezTo>
                    <a:pt x="394" y="356"/>
                    <a:pt x="394" y="356"/>
                    <a:pt x="394" y="356"/>
                  </a:cubicBezTo>
                  <a:cubicBezTo>
                    <a:pt x="400" y="356"/>
                    <a:pt x="403" y="351"/>
                    <a:pt x="403" y="345"/>
                  </a:cubicBezTo>
                  <a:cubicBezTo>
                    <a:pt x="403" y="11"/>
                    <a:pt x="403" y="11"/>
                    <a:pt x="403" y="11"/>
                  </a:cubicBezTo>
                  <a:cubicBezTo>
                    <a:pt x="403" y="5"/>
                    <a:pt x="400" y="0"/>
                    <a:pt x="394"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4" name="Freeform 24">
              <a:extLst>
                <a:ext uri="{FF2B5EF4-FFF2-40B4-BE49-F238E27FC236}">
                  <a16:creationId xmlns:a16="http://schemas.microsoft.com/office/drawing/2014/main" id="{4B43F18D-2CD9-4151-8F66-9EEAE8DCDF3A}"/>
                </a:ext>
              </a:extLst>
            </p:cNvPr>
            <p:cNvSpPr>
              <a:spLocks/>
            </p:cNvSpPr>
            <p:nvPr/>
          </p:nvSpPr>
          <p:spPr bwMode="auto">
            <a:xfrm>
              <a:off x="3206" y="1716"/>
              <a:ext cx="12" cy="21"/>
            </a:xfrm>
            <a:custGeom>
              <a:avLst/>
              <a:gdLst>
                <a:gd name="T0" fmla="*/ 5 w 5"/>
                <a:gd name="T1" fmla="*/ 0 h 9"/>
                <a:gd name="T2" fmla="*/ 0 w 5"/>
                <a:gd name="T3" fmla="*/ 9 h 9"/>
                <a:gd name="T4" fmla="*/ 5 w 5"/>
                <a:gd name="T5" fmla="*/ 0 h 9"/>
              </a:gdLst>
              <a:ahLst/>
              <a:cxnLst>
                <a:cxn ang="0">
                  <a:pos x="T0" y="T1"/>
                </a:cxn>
                <a:cxn ang="0">
                  <a:pos x="T2" y="T3"/>
                </a:cxn>
                <a:cxn ang="0">
                  <a:pos x="T4" y="T5"/>
                </a:cxn>
              </a:cxnLst>
              <a:rect l="0" t="0" r="r" b="b"/>
              <a:pathLst>
                <a:path w="5" h="9">
                  <a:moveTo>
                    <a:pt x="5" y="0"/>
                  </a:moveTo>
                  <a:cubicBezTo>
                    <a:pt x="2" y="2"/>
                    <a:pt x="0" y="5"/>
                    <a:pt x="0" y="9"/>
                  </a:cubicBezTo>
                  <a:cubicBezTo>
                    <a:pt x="0" y="9"/>
                    <a:pt x="1" y="3"/>
                    <a:pt x="5" y="0"/>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5" name="Freeform 25">
              <a:extLst>
                <a:ext uri="{FF2B5EF4-FFF2-40B4-BE49-F238E27FC236}">
                  <a16:creationId xmlns:a16="http://schemas.microsoft.com/office/drawing/2014/main" id="{B96138A6-D4E6-4465-AA58-BCD33692ECB6}"/>
                </a:ext>
              </a:extLst>
            </p:cNvPr>
            <p:cNvSpPr>
              <a:spLocks/>
            </p:cNvSpPr>
            <p:nvPr/>
          </p:nvSpPr>
          <p:spPr bwMode="auto">
            <a:xfrm>
              <a:off x="3206" y="2531"/>
              <a:ext cx="24" cy="24"/>
            </a:xfrm>
            <a:custGeom>
              <a:avLst/>
              <a:gdLst>
                <a:gd name="T0" fmla="*/ 0 w 10"/>
                <a:gd name="T1" fmla="*/ 0 h 10"/>
                <a:gd name="T2" fmla="*/ 10 w 10"/>
                <a:gd name="T3" fmla="*/ 9 h 10"/>
                <a:gd name="T4" fmla="*/ 0 w 10"/>
                <a:gd name="T5" fmla="*/ 0 h 10"/>
              </a:gdLst>
              <a:ahLst/>
              <a:cxnLst>
                <a:cxn ang="0">
                  <a:pos x="T0" y="T1"/>
                </a:cxn>
                <a:cxn ang="0">
                  <a:pos x="T2" y="T3"/>
                </a:cxn>
                <a:cxn ang="0">
                  <a:pos x="T4" y="T5"/>
                </a:cxn>
              </a:cxnLst>
              <a:rect l="0" t="0" r="r" b="b"/>
              <a:pathLst>
                <a:path w="10" h="10">
                  <a:moveTo>
                    <a:pt x="0" y="0"/>
                  </a:moveTo>
                  <a:cubicBezTo>
                    <a:pt x="1" y="10"/>
                    <a:pt x="10" y="9"/>
                    <a:pt x="10" y="9"/>
                  </a:cubicBezTo>
                  <a:cubicBezTo>
                    <a:pt x="5" y="9"/>
                    <a:pt x="1" y="5"/>
                    <a:pt x="0" y="0"/>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6" name="Freeform 26">
              <a:extLst>
                <a:ext uri="{FF2B5EF4-FFF2-40B4-BE49-F238E27FC236}">
                  <a16:creationId xmlns:a16="http://schemas.microsoft.com/office/drawing/2014/main" id="{8B7037E0-5485-4BDB-AB34-2B14F24D6D3F}"/>
                </a:ext>
              </a:extLst>
            </p:cNvPr>
            <p:cNvSpPr>
              <a:spLocks/>
            </p:cNvSpPr>
            <p:nvPr/>
          </p:nvSpPr>
          <p:spPr bwMode="auto">
            <a:xfrm>
              <a:off x="3220" y="1713"/>
              <a:ext cx="5" cy="3"/>
            </a:xfrm>
            <a:custGeom>
              <a:avLst/>
              <a:gdLst>
                <a:gd name="T0" fmla="*/ 0 w 2"/>
                <a:gd name="T1" fmla="*/ 1 h 1"/>
                <a:gd name="T2" fmla="*/ 2 w 2"/>
                <a:gd name="T3" fmla="*/ 0 h 1"/>
                <a:gd name="T4" fmla="*/ 0 w 2"/>
                <a:gd name="T5" fmla="*/ 1 h 1"/>
              </a:gdLst>
              <a:ahLst/>
              <a:cxnLst>
                <a:cxn ang="0">
                  <a:pos x="T0" y="T1"/>
                </a:cxn>
                <a:cxn ang="0">
                  <a:pos x="T2" y="T3"/>
                </a:cxn>
                <a:cxn ang="0">
                  <a:pos x="T4" y="T5"/>
                </a:cxn>
              </a:cxnLst>
              <a:rect l="0" t="0" r="r" b="b"/>
              <a:pathLst>
                <a:path w="2" h="1">
                  <a:moveTo>
                    <a:pt x="0" y="1"/>
                  </a:moveTo>
                  <a:cubicBezTo>
                    <a:pt x="0" y="0"/>
                    <a:pt x="1" y="0"/>
                    <a:pt x="2" y="0"/>
                  </a:cubicBezTo>
                  <a:cubicBezTo>
                    <a:pt x="1" y="0"/>
                    <a:pt x="0" y="0"/>
                    <a:pt x="0" y="1"/>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7" name="Freeform 27">
              <a:extLst>
                <a:ext uri="{FF2B5EF4-FFF2-40B4-BE49-F238E27FC236}">
                  <a16:creationId xmlns:a16="http://schemas.microsoft.com/office/drawing/2014/main" id="{B04CD705-327B-4927-9287-404B8D8E9EF9}"/>
                </a:ext>
              </a:extLst>
            </p:cNvPr>
            <p:cNvSpPr>
              <a:spLocks/>
            </p:cNvSpPr>
            <p:nvPr/>
          </p:nvSpPr>
          <p:spPr bwMode="auto">
            <a:xfrm>
              <a:off x="3218" y="171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8" name="Freeform 28">
              <a:extLst>
                <a:ext uri="{FF2B5EF4-FFF2-40B4-BE49-F238E27FC236}">
                  <a16:creationId xmlns:a16="http://schemas.microsoft.com/office/drawing/2014/main" id="{685937EC-2E0F-4DDB-A55B-B2366F3936F1}"/>
                </a:ext>
              </a:extLst>
            </p:cNvPr>
            <p:cNvSpPr>
              <a:spLocks/>
            </p:cNvSpPr>
            <p:nvPr/>
          </p:nvSpPr>
          <p:spPr bwMode="auto">
            <a:xfrm>
              <a:off x="3225" y="1713"/>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9" name="Freeform 29">
              <a:extLst>
                <a:ext uri="{FF2B5EF4-FFF2-40B4-BE49-F238E27FC236}">
                  <a16:creationId xmlns:a16="http://schemas.microsoft.com/office/drawing/2014/main" id="{B3199F9C-AB1C-41AA-89B0-04D44BA155E9}"/>
                </a:ext>
              </a:extLst>
            </p:cNvPr>
            <p:cNvSpPr>
              <a:spLocks/>
            </p:cNvSpPr>
            <p:nvPr/>
          </p:nvSpPr>
          <p:spPr bwMode="auto">
            <a:xfrm>
              <a:off x="3204" y="1711"/>
              <a:ext cx="1206" cy="844"/>
            </a:xfrm>
            <a:custGeom>
              <a:avLst/>
              <a:gdLst>
                <a:gd name="T0" fmla="*/ 20 w 509"/>
                <a:gd name="T1" fmla="*/ 336 h 356"/>
                <a:gd name="T2" fmla="*/ 20 w 509"/>
                <a:gd name="T3" fmla="*/ 24 h 356"/>
                <a:gd name="T4" fmla="*/ 154 w 509"/>
                <a:gd name="T5" fmla="*/ 24 h 356"/>
                <a:gd name="T6" fmla="*/ 129 w 509"/>
                <a:gd name="T7" fmla="*/ 0 h 356"/>
                <a:gd name="T8" fmla="*/ 11 w 509"/>
                <a:gd name="T9" fmla="*/ 0 h 356"/>
                <a:gd name="T10" fmla="*/ 10 w 509"/>
                <a:gd name="T11" fmla="*/ 0 h 356"/>
                <a:gd name="T12" fmla="*/ 9 w 509"/>
                <a:gd name="T13" fmla="*/ 1 h 356"/>
                <a:gd name="T14" fmla="*/ 9 w 509"/>
                <a:gd name="T15" fmla="*/ 1 h 356"/>
                <a:gd name="T16" fmla="*/ 7 w 509"/>
                <a:gd name="T17" fmla="*/ 2 h 356"/>
                <a:gd name="T18" fmla="*/ 6 w 509"/>
                <a:gd name="T19" fmla="*/ 2 h 356"/>
                <a:gd name="T20" fmla="*/ 5 w 509"/>
                <a:gd name="T21" fmla="*/ 2 h 356"/>
                <a:gd name="T22" fmla="*/ 0 w 509"/>
                <a:gd name="T23" fmla="*/ 11 h 356"/>
                <a:gd name="T24" fmla="*/ 0 w 509"/>
                <a:gd name="T25" fmla="*/ 345 h 356"/>
                <a:gd name="T26" fmla="*/ 1 w 509"/>
                <a:gd name="T27" fmla="*/ 346 h 356"/>
                <a:gd name="T28" fmla="*/ 11 w 509"/>
                <a:gd name="T29" fmla="*/ 356 h 356"/>
                <a:gd name="T30" fmla="*/ 509 w 509"/>
                <a:gd name="T31" fmla="*/ 356 h 356"/>
                <a:gd name="T32" fmla="*/ 487 w 509"/>
                <a:gd name="T33" fmla="*/ 336 h 356"/>
                <a:gd name="T34" fmla="*/ 20 w 509"/>
                <a:gd name="T35" fmla="*/ 33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9" h="356">
                  <a:moveTo>
                    <a:pt x="20" y="336"/>
                  </a:moveTo>
                  <a:cubicBezTo>
                    <a:pt x="20" y="24"/>
                    <a:pt x="20" y="24"/>
                    <a:pt x="20" y="24"/>
                  </a:cubicBezTo>
                  <a:cubicBezTo>
                    <a:pt x="154" y="24"/>
                    <a:pt x="154" y="24"/>
                    <a:pt x="154" y="24"/>
                  </a:cubicBezTo>
                  <a:cubicBezTo>
                    <a:pt x="129" y="0"/>
                    <a:pt x="129" y="0"/>
                    <a:pt x="129" y="0"/>
                  </a:cubicBezTo>
                  <a:cubicBezTo>
                    <a:pt x="11" y="0"/>
                    <a:pt x="11" y="0"/>
                    <a:pt x="11" y="0"/>
                  </a:cubicBezTo>
                  <a:cubicBezTo>
                    <a:pt x="11" y="0"/>
                    <a:pt x="11" y="0"/>
                    <a:pt x="10" y="0"/>
                  </a:cubicBezTo>
                  <a:cubicBezTo>
                    <a:pt x="9" y="1"/>
                    <a:pt x="9" y="1"/>
                    <a:pt x="9" y="1"/>
                  </a:cubicBezTo>
                  <a:cubicBezTo>
                    <a:pt x="9" y="1"/>
                    <a:pt x="9" y="1"/>
                    <a:pt x="9" y="1"/>
                  </a:cubicBezTo>
                  <a:cubicBezTo>
                    <a:pt x="8" y="1"/>
                    <a:pt x="7" y="1"/>
                    <a:pt x="7" y="2"/>
                  </a:cubicBezTo>
                  <a:cubicBezTo>
                    <a:pt x="6" y="2"/>
                    <a:pt x="6" y="2"/>
                    <a:pt x="6" y="2"/>
                  </a:cubicBezTo>
                  <a:cubicBezTo>
                    <a:pt x="5" y="2"/>
                    <a:pt x="5" y="2"/>
                    <a:pt x="5" y="2"/>
                  </a:cubicBezTo>
                  <a:cubicBezTo>
                    <a:pt x="1" y="5"/>
                    <a:pt x="0" y="11"/>
                    <a:pt x="0" y="11"/>
                  </a:cubicBezTo>
                  <a:cubicBezTo>
                    <a:pt x="0" y="345"/>
                    <a:pt x="0" y="345"/>
                    <a:pt x="0" y="345"/>
                  </a:cubicBezTo>
                  <a:cubicBezTo>
                    <a:pt x="0" y="345"/>
                    <a:pt x="1" y="346"/>
                    <a:pt x="1" y="346"/>
                  </a:cubicBezTo>
                  <a:cubicBezTo>
                    <a:pt x="1" y="352"/>
                    <a:pt x="6" y="356"/>
                    <a:pt x="11" y="356"/>
                  </a:cubicBezTo>
                  <a:cubicBezTo>
                    <a:pt x="509" y="356"/>
                    <a:pt x="509" y="356"/>
                    <a:pt x="509" y="356"/>
                  </a:cubicBezTo>
                  <a:cubicBezTo>
                    <a:pt x="487" y="336"/>
                    <a:pt x="487" y="336"/>
                    <a:pt x="487" y="336"/>
                  </a:cubicBezTo>
                  <a:lnTo>
                    <a:pt x="20" y="336"/>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grpSp>
      <p:sp>
        <p:nvSpPr>
          <p:cNvPr id="31" name="椭圆 30">
            <a:extLst>
              <a:ext uri="{FF2B5EF4-FFF2-40B4-BE49-F238E27FC236}">
                <a16:creationId xmlns:a16="http://schemas.microsoft.com/office/drawing/2014/main" id="{6191B757-C7B2-453B-A321-83222DE65FC4}"/>
              </a:ext>
            </a:extLst>
          </p:cNvPr>
          <p:cNvSpPr/>
          <p:nvPr/>
        </p:nvSpPr>
        <p:spPr>
          <a:xfrm>
            <a:off x="11312850" y="6451600"/>
            <a:ext cx="252000" cy="25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4B266DAA-D553-46AD-B1C1-C503DD4938FA}"/>
              </a:ext>
            </a:extLst>
          </p:cNvPr>
          <p:cNvSpPr/>
          <p:nvPr/>
        </p:nvSpPr>
        <p:spPr>
          <a:xfrm>
            <a:off x="10863425" y="6451600"/>
            <a:ext cx="252000" cy="252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CC480687-222C-400E-A596-C74EB259EDD3}"/>
              </a:ext>
            </a:extLst>
          </p:cNvPr>
          <p:cNvSpPr/>
          <p:nvPr/>
        </p:nvSpPr>
        <p:spPr>
          <a:xfrm>
            <a:off x="10414000" y="6451600"/>
            <a:ext cx="252000" cy="252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ED289E85-CF8B-4775-8617-5F26F9AF9498}"/>
              </a:ext>
            </a:extLst>
          </p:cNvPr>
          <p:cNvSpPr/>
          <p:nvPr/>
        </p:nvSpPr>
        <p:spPr>
          <a:xfrm>
            <a:off x="11762275" y="6451600"/>
            <a:ext cx="252000" cy="252000"/>
          </a:xfrm>
          <a:prstGeom prst="ellipse">
            <a:avLst/>
          </a:prstGeom>
          <a:solidFill>
            <a:srgbClr val="EF6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TextBox 1">
            <a:extLst>
              <a:ext uri="{FF2B5EF4-FFF2-40B4-BE49-F238E27FC236}">
                <a16:creationId xmlns:a16="http://schemas.microsoft.com/office/drawing/2014/main" id="{1C7155AF-631D-4B00-9710-5B7EDBF4DF2D}"/>
              </a:ext>
            </a:extLst>
          </p:cNvPr>
          <p:cNvSpPr txBox="1"/>
          <p:nvPr/>
        </p:nvSpPr>
        <p:spPr>
          <a:xfrm>
            <a:off x="736154" y="1504156"/>
            <a:ext cx="5823374" cy="477054"/>
          </a:xfrm>
          <a:prstGeom prst="rect">
            <a:avLst/>
          </a:prstGeom>
          <a:noFill/>
        </p:spPr>
        <p:txBody>
          <a:bodyPr wrap="square" lIns="0" tIns="0" rIns="0" rtlCol="0">
            <a:spAutoFit/>
          </a:bodyPr>
          <a:lstStyle/>
          <a:p>
            <a:r>
              <a:rPr lang="en-US" altLang="zh-CN"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3.4 </a:t>
            </a:r>
            <a:r>
              <a:rPr lang="zh-CN" altLang="en-US"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功能实现 </a:t>
            </a:r>
            <a:r>
              <a:rPr lang="en-US" altLang="zh-CN"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 </a:t>
            </a:r>
            <a:r>
              <a:rPr lang="zh-CN" altLang="en-US"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用户交流</a:t>
            </a:r>
            <a:endParaRPr lang="en-US" altLang="zh-CN"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endParaRPr>
          </a:p>
        </p:txBody>
      </p:sp>
      <p:sp>
        <p:nvSpPr>
          <p:cNvPr id="74" name="TextBox 22">
            <a:extLst>
              <a:ext uri="{FF2B5EF4-FFF2-40B4-BE49-F238E27FC236}">
                <a16:creationId xmlns:a16="http://schemas.microsoft.com/office/drawing/2014/main" id="{68438688-3900-4D96-934B-0106BB9341DE}"/>
              </a:ext>
            </a:extLst>
          </p:cNvPr>
          <p:cNvSpPr txBox="1"/>
          <p:nvPr/>
        </p:nvSpPr>
        <p:spPr>
          <a:xfrm>
            <a:off x="9483139" y="4144928"/>
            <a:ext cx="776175" cy="338554"/>
          </a:xfrm>
          <a:prstGeom prst="rect">
            <a:avLst/>
          </a:prstGeom>
          <a:noFill/>
        </p:spPr>
        <p:txBody>
          <a:bodyPr wrap="none" rtlCol="0">
            <a:spAutoFit/>
          </a:bodyPr>
          <a:lstStyle/>
          <a:p>
            <a:r>
              <a:rPr lang="en-US" altLang="zh-CN" sz="1600" dirty="0">
                <a:solidFill>
                  <a:schemeClr val="tx1">
                    <a:lumMod val="75000"/>
                    <a:lumOff val="25000"/>
                  </a:schemeClr>
                </a:solidFill>
                <a:latin typeface="Source Sans Pro Semibold" pitchFamily="34" charset="0"/>
              </a:rPr>
              <a:t>NAME</a:t>
            </a:r>
          </a:p>
        </p:txBody>
      </p:sp>
      <p:sp>
        <p:nvSpPr>
          <p:cNvPr id="75" name="Rectangle 23">
            <a:extLst>
              <a:ext uri="{FF2B5EF4-FFF2-40B4-BE49-F238E27FC236}">
                <a16:creationId xmlns:a16="http://schemas.microsoft.com/office/drawing/2014/main" id="{F2F54498-2B88-413B-8A4F-54102603F78D}"/>
              </a:ext>
            </a:extLst>
          </p:cNvPr>
          <p:cNvSpPr/>
          <p:nvPr/>
        </p:nvSpPr>
        <p:spPr>
          <a:xfrm>
            <a:off x="8560348" y="4484848"/>
            <a:ext cx="2762145" cy="461665"/>
          </a:xfrm>
          <a:prstGeom prst="rect">
            <a:avLst/>
          </a:prstGeom>
        </p:spPr>
        <p:txBody>
          <a:bodyPr wrap="square">
            <a:spAutoFit/>
          </a:bodyPr>
          <a:lstStyle/>
          <a:p>
            <a:pPr lvl="0"/>
            <a:r>
              <a:rPr lang="zh-CN" altLang="en-US" sz="1200" dirty="0">
                <a:solidFill>
                  <a:srgbClr val="000000">
                    <a:lumMod val="75000"/>
                    <a:lumOff val="25000"/>
                  </a:srgbClr>
                </a:solidFill>
                <a:latin typeface="思源黑体 CN Light"/>
              </a:rPr>
              <a:t>此处添加详细文本描述，建议与标题相关并符合整体语言风格，</a:t>
            </a:r>
          </a:p>
        </p:txBody>
      </p:sp>
      <p:sp>
        <p:nvSpPr>
          <p:cNvPr id="81" name="TextBox 15">
            <a:extLst>
              <a:ext uri="{FF2B5EF4-FFF2-40B4-BE49-F238E27FC236}">
                <a16:creationId xmlns:a16="http://schemas.microsoft.com/office/drawing/2014/main" id="{84F41DFD-85EA-40FD-B78C-E92A13B79521}"/>
              </a:ext>
            </a:extLst>
          </p:cNvPr>
          <p:cNvSpPr txBox="1"/>
          <p:nvPr/>
        </p:nvSpPr>
        <p:spPr>
          <a:xfrm>
            <a:off x="5658220" y="4144928"/>
            <a:ext cx="776175" cy="338554"/>
          </a:xfrm>
          <a:prstGeom prst="rect">
            <a:avLst/>
          </a:prstGeom>
          <a:noFill/>
        </p:spPr>
        <p:txBody>
          <a:bodyPr wrap="none" rtlCol="0">
            <a:spAutoFit/>
          </a:bodyPr>
          <a:lstStyle/>
          <a:p>
            <a:r>
              <a:rPr lang="en-US" altLang="zh-CN" sz="1600" dirty="0">
                <a:solidFill>
                  <a:schemeClr val="tx1">
                    <a:lumMod val="75000"/>
                    <a:lumOff val="25000"/>
                  </a:schemeClr>
                </a:solidFill>
                <a:latin typeface="Source Sans Pro Semibold" pitchFamily="34" charset="0"/>
              </a:rPr>
              <a:t>NAME</a:t>
            </a:r>
          </a:p>
        </p:txBody>
      </p:sp>
      <p:sp>
        <p:nvSpPr>
          <p:cNvPr id="82" name="Rectangle 16">
            <a:extLst>
              <a:ext uri="{FF2B5EF4-FFF2-40B4-BE49-F238E27FC236}">
                <a16:creationId xmlns:a16="http://schemas.microsoft.com/office/drawing/2014/main" id="{8885F15E-8D2A-48C1-AC04-237546A77C6F}"/>
              </a:ext>
            </a:extLst>
          </p:cNvPr>
          <p:cNvSpPr/>
          <p:nvPr/>
        </p:nvSpPr>
        <p:spPr>
          <a:xfrm>
            <a:off x="4735429" y="4484848"/>
            <a:ext cx="2762145" cy="461665"/>
          </a:xfrm>
          <a:prstGeom prst="rect">
            <a:avLst/>
          </a:prstGeom>
        </p:spPr>
        <p:txBody>
          <a:bodyPr wrap="square">
            <a:spAutoFit/>
          </a:bodyPr>
          <a:lstStyle/>
          <a:p>
            <a:pPr lvl="0"/>
            <a:r>
              <a:rPr lang="zh-CN" altLang="en-US" sz="1200" dirty="0">
                <a:solidFill>
                  <a:srgbClr val="000000">
                    <a:lumMod val="75000"/>
                    <a:lumOff val="25000"/>
                  </a:srgbClr>
                </a:solidFill>
                <a:latin typeface="思源黑体 CN Light"/>
              </a:rPr>
              <a:t>此处添加详细文本描述，建议与标题相关并符合整体语言风格，</a:t>
            </a:r>
          </a:p>
        </p:txBody>
      </p:sp>
      <p:sp>
        <p:nvSpPr>
          <p:cNvPr id="88" name="TextBox 8">
            <a:extLst>
              <a:ext uri="{FF2B5EF4-FFF2-40B4-BE49-F238E27FC236}">
                <a16:creationId xmlns:a16="http://schemas.microsoft.com/office/drawing/2014/main" id="{C5E2F101-1338-45B6-BCB9-4E2D77BB0DBF}"/>
              </a:ext>
            </a:extLst>
          </p:cNvPr>
          <p:cNvSpPr txBox="1"/>
          <p:nvPr/>
        </p:nvSpPr>
        <p:spPr>
          <a:xfrm>
            <a:off x="1833301" y="4144928"/>
            <a:ext cx="776175" cy="338554"/>
          </a:xfrm>
          <a:prstGeom prst="rect">
            <a:avLst/>
          </a:prstGeom>
          <a:noFill/>
        </p:spPr>
        <p:txBody>
          <a:bodyPr wrap="none" rtlCol="0">
            <a:spAutoFit/>
          </a:bodyPr>
          <a:lstStyle/>
          <a:p>
            <a:r>
              <a:rPr lang="en-US" sz="1600" dirty="0">
                <a:solidFill>
                  <a:schemeClr val="tx1">
                    <a:lumMod val="75000"/>
                    <a:lumOff val="25000"/>
                  </a:schemeClr>
                </a:solidFill>
                <a:latin typeface="Source Sans Pro Semibold" pitchFamily="34" charset="0"/>
              </a:rPr>
              <a:t>NAME</a:t>
            </a:r>
          </a:p>
        </p:txBody>
      </p:sp>
      <p:sp>
        <p:nvSpPr>
          <p:cNvPr id="89" name="Rectangle 9">
            <a:extLst>
              <a:ext uri="{FF2B5EF4-FFF2-40B4-BE49-F238E27FC236}">
                <a16:creationId xmlns:a16="http://schemas.microsoft.com/office/drawing/2014/main" id="{D22EB5CF-9215-4259-9F29-91DE0E34FBCF}"/>
              </a:ext>
            </a:extLst>
          </p:cNvPr>
          <p:cNvSpPr/>
          <p:nvPr/>
        </p:nvSpPr>
        <p:spPr>
          <a:xfrm>
            <a:off x="910510" y="4484848"/>
            <a:ext cx="2762145" cy="461665"/>
          </a:xfrm>
          <a:prstGeom prst="rect">
            <a:avLst/>
          </a:prstGeom>
        </p:spPr>
        <p:txBody>
          <a:bodyPr wrap="square">
            <a:spAutoFit/>
          </a:bodyPr>
          <a:lstStyle/>
          <a:p>
            <a:r>
              <a:rPr lang="zh-CN" altLang="en-US" sz="1200" dirty="0">
                <a:solidFill>
                  <a:schemeClr val="tx1">
                    <a:lumMod val="75000"/>
                    <a:lumOff val="25000"/>
                  </a:schemeClr>
                </a:solidFill>
                <a:latin typeface="+mn-ea"/>
              </a:rPr>
              <a:t>此处添加详细文本描述，建议与标题相关并符合整体语言风格，</a:t>
            </a:r>
          </a:p>
        </p:txBody>
      </p:sp>
      <p:pic>
        <p:nvPicPr>
          <p:cNvPr id="30" name="图片 29">
            <a:extLst>
              <a:ext uri="{FF2B5EF4-FFF2-40B4-BE49-F238E27FC236}">
                <a16:creationId xmlns:a16="http://schemas.microsoft.com/office/drawing/2014/main" id="{63ED8EA4-7A1F-4006-ADFA-C08ECD557B26}"/>
              </a:ext>
            </a:extLst>
          </p:cNvPr>
          <p:cNvPicPr>
            <a:picLocks noChangeAspect="1"/>
          </p:cNvPicPr>
          <p:nvPr/>
        </p:nvPicPr>
        <p:blipFill>
          <a:blip r:embed="rId2"/>
          <a:stretch>
            <a:fillRect/>
          </a:stretch>
        </p:blipFill>
        <p:spPr>
          <a:xfrm>
            <a:off x="303725" y="2636730"/>
            <a:ext cx="6415165" cy="3556860"/>
          </a:xfrm>
          <a:prstGeom prst="rect">
            <a:avLst/>
          </a:prstGeom>
        </p:spPr>
      </p:pic>
      <p:sp>
        <p:nvSpPr>
          <p:cNvPr id="35" name="文本框 34">
            <a:extLst>
              <a:ext uri="{FF2B5EF4-FFF2-40B4-BE49-F238E27FC236}">
                <a16:creationId xmlns:a16="http://schemas.microsoft.com/office/drawing/2014/main" id="{BDA405A1-6E20-4149-AED9-7928D1A00AB6}"/>
              </a:ext>
            </a:extLst>
          </p:cNvPr>
          <p:cNvSpPr txBox="1"/>
          <p:nvPr/>
        </p:nvSpPr>
        <p:spPr>
          <a:xfrm>
            <a:off x="7535587" y="1519545"/>
            <a:ext cx="3185487" cy="923330"/>
          </a:xfrm>
          <a:prstGeom prst="rect">
            <a:avLst/>
          </a:prstGeom>
          <a:noFill/>
        </p:spPr>
        <p:txBody>
          <a:bodyPr wrap="none" rtlCol="0">
            <a:spAutoFit/>
          </a:bodyPr>
          <a:lstStyle/>
          <a:p>
            <a:r>
              <a:rPr lang="zh-CN" altLang="en-US" dirty="0">
                <a:solidFill>
                  <a:schemeClr val="bg1"/>
                </a:solidFill>
              </a:rPr>
              <a:t>从数据库获取所有与当前用户</a:t>
            </a:r>
            <a:endParaRPr lang="en-US" altLang="zh-CN" dirty="0">
              <a:solidFill>
                <a:schemeClr val="bg1"/>
              </a:solidFill>
            </a:endParaRPr>
          </a:p>
          <a:p>
            <a:r>
              <a:rPr lang="zh-CN" altLang="en-US" dirty="0">
                <a:solidFill>
                  <a:schemeClr val="bg1"/>
                </a:solidFill>
              </a:rPr>
              <a:t>有联系的用户的账号及未读消</a:t>
            </a:r>
            <a:endParaRPr lang="en-US" altLang="zh-CN" dirty="0">
              <a:solidFill>
                <a:schemeClr val="bg1"/>
              </a:solidFill>
            </a:endParaRPr>
          </a:p>
          <a:p>
            <a:r>
              <a:rPr lang="zh-CN" altLang="en-US" dirty="0">
                <a:solidFill>
                  <a:schemeClr val="bg1"/>
                </a:solidFill>
              </a:rPr>
              <a:t>息数，写入用户选择界面</a:t>
            </a:r>
          </a:p>
        </p:txBody>
      </p:sp>
      <p:sp>
        <p:nvSpPr>
          <p:cNvPr id="36" name="文本框 35">
            <a:extLst>
              <a:ext uri="{FF2B5EF4-FFF2-40B4-BE49-F238E27FC236}">
                <a16:creationId xmlns:a16="http://schemas.microsoft.com/office/drawing/2014/main" id="{2D77AC50-6378-4241-B6BC-A8B61B99C806}"/>
              </a:ext>
            </a:extLst>
          </p:cNvPr>
          <p:cNvSpPr txBox="1"/>
          <p:nvPr/>
        </p:nvSpPr>
        <p:spPr>
          <a:xfrm>
            <a:off x="7535587" y="2668666"/>
            <a:ext cx="3185487" cy="923330"/>
          </a:xfrm>
          <a:prstGeom prst="rect">
            <a:avLst/>
          </a:prstGeom>
          <a:noFill/>
        </p:spPr>
        <p:txBody>
          <a:bodyPr wrap="none" rtlCol="0">
            <a:spAutoFit/>
          </a:bodyPr>
          <a:lstStyle/>
          <a:p>
            <a:r>
              <a:rPr lang="zh-CN" altLang="en-US" dirty="0">
                <a:solidFill>
                  <a:schemeClr val="bg1"/>
                </a:solidFill>
              </a:rPr>
              <a:t>设置一个循环定时器，当数据</a:t>
            </a:r>
            <a:endParaRPr lang="en-US" altLang="zh-CN" dirty="0">
              <a:solidFill>
                <a:schemeClr val="bg1"/>
              </a:solidFill>
            </a:endParaRPr>
          </a:p>
          <a:p>
            <a:r>
              <a:rPr lang="zh-CN" altLang="en-US" dirty="0">
                <a:solidFill>
                  <a:schemeClr val="bg1"/>
                </a:solidFill>
              </a:rPr>
              <a:t>库中发送给该用户的消息时，</a:t>
            </a:r>
            <a:endParaRPr lang="en-US" altLang="zh-CN" dirty="0">
              <a:solidFill>
                <a:schemeClr val="bg1"/>
              </a:solidFill>
            </a:endParaRPr>
          </a:p>
          <a:p>
            <a:r>
              <a:rPr lang="zh-CN" altLang="en-US" dirty="0">
                <a:solidFill>
                  <a:schemeClr val="bg1"/>
                </a:solidFill>
              </a:rPr>
              <a:t>刷新用户选择界面</a:t>
            </a:r>
          </a:p>
        </p:txBody>
      </p:sp>
      <p:sp>
        <p:nvSpPr>
          <p:cNvPr id="37" name="文本框 36">
            <a:extLst>
              <a:ext uri="{FF2B5EF4-FFF2-40B4-BE49-F238E27FC236}">
                <a16:creationId xmlns:a16="http://schemas.microsoft.com/office/drawing/2014/main" id="{B1383DB0-F19A-43A8-89AE-D7D49E99B778}"/>
              </a:ext>
            </a:extLst>
          </p:cNvPr>
          <p:cNvSpPr txBox="1"/>
          <p:nvPr/>
        </p:nvSpPr>
        <p:spPr>
          <a:xfrm>
            <a:off x="7589196" y="3853676"/>
            <a:ext cx="3647152" cy="646331"/>
          </a:xfrm>
          <a:prstGeom prst="rect">
            <a:avLst/>
          </a:prstGeom>
          <a:noFill/>
        </p:spPr>
        <p:txBody>
          <a:bodyPr wrap="none" rtlCol="0">
            <a:spAutoFit/>
          </a:bodyPr>
          <a:lstStyle/>
          <a:p>
            <a:r>
              <a:rPr lang="zh-CN" altLang="en-US" dirty="0">
                <a:solidFill>
                  <a:schemeClr val="bg1"/>
                </a:solidFill>
              </a:rPr>
              <a:t>当选择某位用户时，将该用户间的</a:t>
            </a:r>
            <a:endParaRPr lang="en-US" altLang="zh-CN" dirty="0">
              <a:solidFill>
                <a:schemeClr val="bg1"/>
              </a:solidFill>
            </a:endParaRPr>
          </a:p>
          <a:p>
            <a:r>
              <a:rPr lang="zh-CN" altLang="en-US" dirty="0">
                <a:solidFill>
                  <a:schemeClr val="bg1"/>
                </a:solidFill>
              </a:rPr>
              <a:t>聊天信息以排序写入滑动区域</a:t>
            </a:r>
          </a:p>
        </p:txBody>
      </p:sp>
      <p:sp>
        <p:nvSpPr>
          <p:cNvPr id="38" name="文本框 37">
            <a:extLst>
              <a:ext uri="{FF2B5EF4-FFF2-40B4-BE49-F238E27FC236}">
                <a16:creationId xmlns:a16="http://schemas.microsoft.com/office/drawing/2014/main" id="{9167F8A3-2146-433A-B2CF-60B050EA1D1A}"/>
              </a:ext>
            </a:extLst>
          </p:cNvPr>
          <p:cNvSpPr txBox="1"/>
          <p:nvPr/>
        </p:nvSpPr>
        <p:spPr>
          <a:xfrm>
            <a:off x="7589196" y="4759566"/>
            <a:ext cx="3877985" cy="923330"/>
          </a:xfrm>
          <a:prstGeom prst="rect">
            <a:avLst/>
          </a:prstGeom>
          <a:noFill/>
        </p:spPr>
        <p:txBody>
          <a:bodyPr wrap="none" rtlCol="0">
            <a:spAutoFit/>
          </a:bodyPr>
          <a:lstStyle/>
          <a:p>
            <a:r>
              <a:rPr lang="zh-CN" altLang="en-US" dirty="0">
                <a:solidFill>
                  <a:schemeClr val="bg1"/>
                </a:solidFill>
              </a:rPr>
              <a:t>当系统判断数据库有聊天方的新消息</a:t>
            </a:r>
            <a:endParaRPr lang="en-US" altLang="zh-CN" dirty="0">
              <a:solidFill>
                <a:schemeClr val="bg1"/>
              </a:solidFill>
            </a:endParaRPr>
          </a:p>
          <a:p>
            <a:r>
              <a:rPr lang="zh-CN" altLang="en-US" dirty="0">
                <a:solidFill>
                  <a:schemeClr val="bg1"/>
                </a:solidFill>
              </a:rPr>
              <a:t>，将该消息加入聊天框，用户本人发</a:t>
            </a:r>
            <a:endParaRPr lang="en-US" altLang="zh-CN" dirty="0">
              <a:solidFill>
                <a:schemeClr val="bg1"/>
              </a:solidFill>
            </a:endParaRPr>
          </a:p>
          <a:p>
            <a:r>
              <a:rPr lang="zh-CN" altLang="en-US" dirty="0">
                <a:solidFill>
                  <a:schemeClr val="bg1"/>
                </a:solidFill>
              </a:rPr>
              <a:t>消息后同理</a:t>
            </a:r>
          </a:p>
        </p:txBody>
      </p:sp>
    </p:spTree>
    <p:extLst>
      <p:ext uri="{BB962C8B-B14F-4D97-AF65-F5344CB8AC3E}">
        <p14:creationId xmlns:p14="http://schemas.microsoft.com/office/powerpoint/2010/main" val="2542172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 presetClass="entr" presetSubtype="2"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1+#ppt_w/2"/>
                                          </p:val>
                                        </p:tav>
                                        <p:tav tm="100000">
                                          <p:val>
                                            <p:strVal val="#ppt_x"/>
                                          </p:val>
                                        </p:tav>
                                      </p:tavLst>
                                    </p:anim>
                                    <p:anim calcmode="lin" valueType="num">
                                      <p:cBhvr additive="base">
                                        <p:cTn id="13" dur="500" fill="hold"/>
                                        <p:tgtEl>
                                          <p:spTgt spid="31"/>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fill="hold"/>
                                        <p:tgtEl>
                                          <p:spTgt spid="32"/>
                                        </p:tgtEl>
                                        <p:attrNameLst>
                                          <p:attrName>ppt_x</p:attrName>
                                        </p:attrNameLst>
                                      </p:cBhvr>
                                      <p:tavLst>
                                        <p:tav tm="0">
                                          <p:val>
                                            <p:strVal val="1+#ppt_w/2"/>
                                          </p:val>
                                        </p:tav>
                                        <p:tav tm="100000">
                                          <p:val>
                                            <p:strVal val="#ppt_x"/>
                                          </p:val>
                                        </p:tav>
                                      </p:tavLst>
                                    </p:anim>
                                    <p:anim calcmode="lin" valueType="num">
                                      <p:cBhvr additive="base">
                                        <p:cTn id="17" dur="500" fill="hold"/>
                                        <p:tgtEl>
                                          <p:spTgt spid="32"/>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 calcmode="lin" valueType="num">
                                      <p:cBhvr additive="base">
                                        <p:cTn id="20" dur="500" fill="hold"/>
                                        <p:tgtEl>
                                          <p:spTgt spid="33"/>
                                        </p:tgtEl>
                                        <p:attrNameLst>
                                          <p:attrName>ppt_x</p:attrName>
                                        </p:attrNameLst>
                                      </p:cBhvr>
                                      <p:tavLst>
                                        <p:tav tm="0">
                                          <p:val>
                                            <p:strVal val="1+#ppt_w/2"/>
                                          </p:val>
                                        </p:tav>
                                        <p:tav tm="100000">
                                          <p:val>
                                            <p:strVal val="#ppt_x"/>
                                          </p:val>
                                        </p:tav>
                                      </p:tavLst>
                                    </p:anim>
                                    <p:anim calcmode="lin" valueType="num">
                                      <p:cBhvr additive="base">
                                        <p:cTn id="21" dur="500" fill="hold"/>
                                        <p:tgtEl>
                                          <p:spTgt spid="33"/>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additive="base">
                                        <p:cTn id="24" dur="500" fill="hold"/>
                                        <p:tgtEl>
                                          <p:spTgt spid="34"/>
                                        </p:tgtEl>
                                        <p:attrNameLst>
                                          <p:attrName>ppt_x</p:attrName>
                                        </p:attrNameLst>
                                      </p:cBhvr>
                                      <p:tavLst>
                                        <p:tav tm="0">
                                          <p:val>
                                            <p:strVal val="1+#ppt_w/2"/>
                                          </p:val>
                                        </p:tav>
                                        <p:tav tm="100000">
                                          <p:val>
                                            <p:strVal val="#ppt_x"/>
                                          </p:val>
                                        </p:tav>
                                      </p:tavLst>
                                    </p:anim>
                                    <p:anim calcmode="lin" valueType="num">
                                      <p:cBhvr additive="base">
                                        <p:cTn id="25" dur="500" fill="hold"/>
                                        <p:tgtEl>
                                          <p:spTgt spid="34"/>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2"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1+#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childTnLst>
                          </p:cTn>
                        </p:par>
                        <p:par>
                          <p:cTn id="31" fill="hold">
                            <p:stCondLst>
                              <p:cond delay="1000"/>
                            </p:stCondLst>
                            <p:childTnLst>
                              <p:par>
                                <p:cTn id="32" presetID="2" presetClass="entr" presetSubtype="4" fill="hold" grpId="0" nodeType="afterEffect">
                                  <p:stCondLst>
                                    <p:cond delay="0"/>
                                  </p:stCondLst>
                                  <p:childTnLst>
                                    <p:set>
                                      <p:cBhvr>
                                        <p:cTn id="33" dur="1" fill="hold">
                                          <p:stCondLst>
                                            <p:cond delay="0"/>
                                          </p:stCondLst>
                                        </p:cTn>
                                        <p:tgtEl>
                                          <p:spTgt spid="69"/>
                                        </p:tgtEl>
                                        <p:attrNameLst>
                                          <p:attrName>style.visibility</p:attrName>
                                        </p:attrNameLst>
                                      </p:cBhvr>
                                      <p:to>
                                        <p:strVal val="visible"/>
                                      </p:to>
                                    </p:set>
                                    <p:anim calcmode="lin" valueType="num">
                                      <p:cBhvr additive="base">
                                        <p:cTn id="34" dur="500" fill="hold"/>
                                        <p:tgtEl>
                                          <p:spTgt spid="69"/>
                                        </p:tgtEl>
                                        <p:attrNameLst>
                                          <p:attrName>ppt_x</p:attrName>
                                        </p:attrNameLst>
                                      </p:cBhvr>
                                      <p:tavLst>
                                        <p:tav tm="0">
                                          <p:val>
                                            <p:strVal val="#ppt_x"/>
                                          </p:val>
                                        </p:tav>
                                        <p:tav tm="100000">
                                          <p:val>
                                            <p:strVal val="#ppt_x"/>
                                          </p:val>
                                        </p:tav>
                                      </p:tavLst>
                                    </p:anim>
                                    <p:anim calcmode="lin" valueType="num">
                                      <p:cBhvr additive="base">
                                        <p:cTn id="35" dur="500" fill="hold"/>
                                        <p:tgtEl>
                                          <p:spTgt spid="69"/>
                                        </p:tgtEl>
                                        <p:attrNameLst>
                                          <p:attrName>ppt_y</p:attrName>
                                        </p:attrNameLst>
                                      </p:cBhvr>
                                      <p:tavLst>
                                        <p:tav tm="0">
                                          <p:val>
                                            <p:strVal val="1+#ppt_h/2"/>
                                          </p:val>
                                        </p:tav>
                                        <p:tav tm="100000">
                                          <p:val>
                                            <p:strVal val="#ppt_y"/>
                                          </p:val>
                                        </p:tav>
                                      </p:tavLst>
                                    </p:anim>
                                  </p:childTnLst>
                                </p:cTn>
                              </p:par>
                            </p:childTnLst>
                          </p:cTn>
                        </p:par>
                        <p:par>
                          <p:cTn id="36" fill="hold">
                            <p:stCondLst>
                              <p:cond delay="1500"/>
                            </p:stCondLst>
                            <p:childTnLst>
                              <p:par>
                                <p:cTn id="37" presetID="2" presetClass="entr" presetSubtype="4" fill="hold" grpId="0" nodeType="afterEffect">
                                  <p:stCondLst>
                                    <p:cond delay="0"/>
                                  </p:stCondLst>
                                  <p:childTnLst>
                                    <p:set>
                                      <p:cBhvr>
                                        <p:cTn id="38" dur="1" fill="hold">
                                          <p:stCondLst>
                                            <p:cond delay="0"/>
                                          </p:stCondLst>
                                        </p:cTn>
                                        <p:tgtEl>
                                          <p:spTgt spid="88"/>
                                        </p:tgtEl>
                                        <p:attrNameLst>
                                          <p:attrName>style.visibility</p:attrName>
                                        </p:attrNameLst>
                                      </p:cBhvr>
                                      <p:to>
                                        <p:strVal val="visible"/>
                                      </p:to>
                                    </p:set>
                                    <p:anim calcmode="lin" valueType="num">
                                      <p:cBhvr additive="base">
                                        <p:cTn id="39" dur="500" fill="hold"/>
                                        <p:tgtEl>
                                          <p:spTgt spid="88"/>
                                        </p:tgtEl>
                                        <p:attrNameLst>
                                          <p:attrName>ppt_x</p:attrName>
                                        </p:attrNameLst>
                                      </p:cBhvr>
                                      <p:tavLst>
                                        <p:tav tm="0">
                                          <p:val>
                                            <p:strVal val="#ppt_x"/>
                                          </p:val>
                                        </p:tav>
                                        <p:tav tm="100000">
                                          <p:val>
                                            <p:strVal val="#ppt_x"/>
                                          </p:val>
                                        </p:tav>
                                      </p:tavLst>
                                    </p:anim>
                                    <p:anim calcmode="lin" valueType="num">
                                      <p:cBhvr additive="base">
                                        <p:cTn id="40" dur="500" fill="hold"/>
                                        <p:tgtEl>
                                          <p:spTgt spid="8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89"/>
                                        </p:tgtEl>
                                        <p:attrNameLst>
                                          <p:attrName>style.visibility</p:attrName>
                                        </p:attrNameLst>
                                      </p:cBhvr>
                                      <p:to>
                                        <p:strVal val="visible"/>
                                      </p:to>
                                    </p:set>
                                    <p:anim calcmode="lin" valueType="num">
                                      <p:cBhvr additive="base">
                                        <p:cTn id="43" dur="500" fill="hold"/>
                                        <p:tgtEl>
                                          <p:spTgt spid="89"/>
                                        </p:tgtEl>
                                        <p:attrNameLst>
                                          <p:attrName>ppt_x</p:attrName>
                                        </p:attrNameLst>
                                      </p:cBhvr>
                                      <p:tavLst>
                                        <p:tav tm="0">
                                          <p:val>
                                            <p:strVal val="#ppt_x"/>
                                          </p:val>
                                        </p:tav>
                                        <p:tav tm="100000">
                                          <p:val>
                                            <p:strVal val="#ppt_x"/>
                                          </p:val>
                                        </p:tav>
                                      </p:tavLst>
                                    </p:anim>
                                    <p:anim calcmode="lin" valueType="num">
                                      <p:cBhvr additive="base">
                                        <p:cTn id="44" dur="500" fill="hold"/>
                                        <p:tgtEl>
                                          <p:spTgt spid="8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1"/>
                                        </p:tgtEl>
                                        <p:attrNameLst>
                                          <p:attrName>style.visibility</p:attrName>
                                        </p:attrNameLst>
                                      </p:cBhvr>
                                      <p:to>
                                        <p:strVal val="visible"/>
                                      </p:to>
                                    </p:set>
                                    <p:anim calcmode="lin" valueType="num">
                                      <p:cBhvr additive="base">
                                        <p:cTn id="47" dur="500" fill="hold"/>
                                        <p:tgtEl>
                                          <p:spTgt spid="81"/>
                                        </p:tgtEl>
                                        <p:attrNameLst>
                                          <p:attrName>ppt_x</p:attrName>
                                        </p:attrNameLst>
                                      </p:cBhvr>
                                      <p:tavLst>
                                        <p:tav tm="0">
                                          <p:val>
                                            <p:strVal val="#ppt_x"/>
                                          </p:val>
                                        </p:tav>
                                        <p:tav tm="100000">
                                          <p:val>
                                            <p:strVal val="#ppt_x"/>
                                          </p:val>
                                        </p:tav>
                                      </p:tavLst>
                                    </p:anim>
                                    <p:anim calcmode="lin" valueType="num">
                                      <p:cBhvr additive="base">
                                        <p:cTn id="48" dur="500" fill="hold"/>
                                        <p:tgtEl>
                                          <p:spTgt spid="8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82"/>
                                        </p:tgtEl>
                                        <p:attrNameLst>
                                          <p:attrName>style.visibility</p:attrName>
                                        </p:attrNameLst>
                                      </p:cBhvr>
                                      <p:to>
                                        <p:strVal val="visible"/>
                                      </p:to>
                                    </p:set>
                                    <p:anim calcmode="lin" valueType="num">
                                      <p:cBhvr additive="base">
                                        <p:cTn id="51" dur="500" fill="hold"/>
                                        <p:tgtEl>
                                          <p:spTgt spid="82"/>
                                        </p:tgtEl>
                                        <p:attrNameLst>
                                          <p:attrName>ppt_x</p:attrName>
                                        </p:attrNameLst>
                                      </p:cBhvr>
                                      <p:tavLst>
                                        <p:tav tm="0">
                                          <p:val>
                                            <p:strVal val="#ppt_x"/>
                                          </p:val>
                                        </p:tav>
                                        <p:tav tm="100000">
                                          <p:val>
                                            <p:strVal val="#ppt_x"/>
                                          </p:val>
                                        </p:tav>
                                      </p:tavLst>
                                    </p:anim>
                                    <p:anim calcmode="lin" valueType="num">
                                      <p:cBhvr additive="base">
                                        <p:cTn id="52" dur="500" fill="hold"/>
                                        <p:tgtEl>
                                          <p:spTgt spid="8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74"/>
                                        </p:tgtEl>
                                        <p:attrNameLst>
                                          <p:attrName>style.visibility</p:attrName>
                                        </p:attrNameLst>
                                      </p:cBhvr>
                                      <p:to>
                                        <p:strVal val="visible"/>
                                      </p:to>
                                    </p:set>
                                    <p:anim calcmode="lin" valueType="num">
                                      <p:cBhvr additive="base">
                                        <p:cTn id="55" dur="500" fill="hold"/>
                                        <p:tgtEl>
                                          <p:spTgt spid="74"/>
                                        </p:tgtEl>
                                        <p:attrNameLst>
                                          <p:attrName>ppt_x</p:attrName>
                                        </p:attrNameLst>
                                      </p:cBhvr>
                                      <p:tavLst>
                                        <p:tav tm="0">
                                          <p:val>
                                            <p:strVal val="#ppt_x"/>
                                          </p:val>
                                        </p:tav>
                                        <p:tav tm="100000">
                                          <p:val>
                                            <p:strVal val="#ppt_x"/>
                                          </p:val>
                                        </p:tav>
                                      </p:tavLst>
                                    </p:anim>
                                    <p:anim calcmode="lin" valueType="num">
                                      <p:cBhvr additive="base">
                                        <p:cTn id="56" dur="500" fill="hold"/>
                                        <p:tgtEl>
                                          <p:spTgt spid="7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5"/>
                                        </p:tgtEl>
                                        <p:attrNameLst>
                                          <p:attrName>style.visibility</p:attrName>
                                        </p:attrNameLst>
                                      </p:cBhvr>
                                      <p:to>
                                        <p:strVal val="visible"/>
                                      </p:to>
                                    </p:set>
                                    <p:anim calcmode="lin" valueType="num">
                                      <p:cBhvr additive="base">
                                        <p:cTn id="59" dur="500" fill="hold"/>
                                        <p:tgtEl>
                                          <p:spTgt spid="75"/>
                                        </p:tgtEl>
                                        <p:attrNameLst>
                                          <p:attrName>ppt_x</p:attrName>
                                        </p:attrNameLst>
                                      </p:cBhvr>
                                      <p:tavLst>
                                        <p:tav tm="0">
                                          <p:val>
                                            <p:strVal val="#ppt_x"/>
                                          </p:val>
                                        </p:tav>
                                        <p:tav tm="100000">
                                          <p:val>
                                            <p:strVal val="#ppt_x"/>
                                          </p:val>
                                        </p:tav>
                                      </p:tavLst>
                                    </p:anim>
                                    <p:anim calcmode="lin" valueType="num">
                                      <p:cBhvr additive="base">
                                        <p:cTn id="60"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1" grpId="0" animBg="1"/>
      <p:bldP spid="32" grpId="0" animBg="1"/>
      <p:bldP spid="33" grpId="0" animBg="1"/>
      <p:bldP spid="34" grpId="0" animBg="1"/>
      <p:bldP spid="69" grpId="0"/>
      <p:bldP spid="74" grpId="0"/>
      <p:bldP spid="75" grpId="0"/>
      <p:bldP spid="81" grpId="0"/>
      <p:bldP spid="82" grpId="0"/>
      <p:bldP spid="88" grpId="0"/>
      <p:bldP spid="8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022">
            <a:extLst>
              <a:ext uri="{FF2B5EF4-FFF2-40B4-BE49-F238E27FC236}">
                <a16:creationId xmlns:a16="http://schemas.microsoft.com/office/drawing/2014/main" id="{57030EB9-A0CC-4268-9CDE-3D8E9B3A4301}"/>
              </a:ext>
            </a:extLst>
          </p:cNvPr>
          <p:cNvSpPr txBox="1">
            <a:spLocks/>
          </p:cNvSpPr>
          <p:nvPr/>
        </p:nvSpPr>
        <p:spPr>
          <a:xfrm>
            <a:off x="1486972" y="384556"/>
            <a:ext cx="5194656" cy="49575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defTabSz="609570">
              <a:defRPr sz="2667">
                <a:solidFill>
                  <a:srgbClr val="3A5063"/>
                </a:solidFill>
                <a:uFill>
                  <a:solidFill>
                    <a:srgbClr val="3A5063"/>
                  </a:solidFill>
                </a:uFill>
                <a:latin typeface="+mn-ea"/>
                <a:ea typeface="+mn-ea"/>
                <a:cs typeface="+mn-cs"/>
                <a:sym typeface="Bebas Neue"/>
              </a:defRPr>
            </a:lvl1pPr>
            <a:lvl2pPr defTabSz="609570">
              <a:defRPr sz="2667">
                <a:solidFill>
                  <a:srgbClr val="3A5063"/>
                </a:solidFill>
                <a:uFill>
                  <a:solidFill>
                    <a:srgbClr val="3A5063"/>
                  </a:solidFill>
                </a:uFill>
                <a:latin typeface="+mn-lt"/>
                <a:ea typeface="+mn-ea"/>
                <a:cs typeface="+mn-cs"/>
                <a:sym typeface="Bebas Neue"/>
              </a:defRPr>
            </a:lvl2pPr>
            <a:lvl3pPr defTabSz="609570">
              <a:defRPr sz="2667">
                <a:solidFill>
                  <a:srgbClr val="3A5063"/>
                </a:solidFill>
                <a:uFill>
                  <a:solidFill>
                    <a:srgbClr val="3A5063"/>
                  </a:solidFill>
                </a:uFill>
                <a:latin typeface="+mn-lt"/>
                <a:ea typeface="+mn-ea"/>
                <a:cs typeface="+mn-cs"/>
                <a:sym typeface="Bebas Neue"/>
              </a:defRPr>
            </a:lvl3pPr>
            <a:lvl4pPr defTabSz="609570">
              <a:defRPr sz="2667">
                <a:solidFill>
                  <a:srgbClr val="3A5063"/>
                </a:solidFill>
                <a:uFill>
                  <a:solidFill>
                    <a:srgbClr val="3A5063"/>
                  </a:solidFill>
                </a:uFill>
                <a:latin typeface="+mn-lt"/>
                <a:ea typeface="+mn-ea"/>
                <a:cs typeface="+mn-cs"/>
                <a:sym typeface="Bebas Neue"/>
              </a:defRPr>
            </a:lvl4pPr>
            <a:lvl5pPr defTabSz="609570">
              <a:defRPr sz="2667">
                <a:solidFill>
                  <a:srgbClr val="3A5063"/>
                </a:solidFill>
                <a:uFill>
                  <a:solidFill>
                    <a:srgbClr val="3A5063"/>
                  </a:solidFill>
                </a:uFill>
                <a:latin typeface="+mn-lt"/>
                <a:ea typeface="+mn-ea"/>
                <a:cs typeface="+mn-cs"/>
                <a:sym typeface="Bebas Neue"/>
              </a:defRPr>
            </a:lvl5pPr>
            <a:lvl6pPr defTabSz="609570">
              <a:defRPr sz="2667">
                <a:solidFill>
                  <a:srgbClr val="3A5063"/>
                </a:solidFill>
                <a:uFill>
                  <a:solidFill>
                    <a:srgbClr val="3A5063"/>
                  </a:solidFill>
                </a:uFill>
                <a:latin typeface="+mn-lt"/>
                <a:ea typeface="+mn-ea"/>
                <a:cs typeface="+mn-cs"/>
                <a:sym typeface="Bebas Neue"/>
              </a:defRPr>
            </a:lvl6pPr>
            <a:lvl7pPr defTabSz="609570">
              <a:defRPr sz="2667">
                <a:solidFill>
                  <a:srgbClr val="3A5063"/>
                </a:solidFill>
                <a:uFill>
                  <a:solidFill>
                    <a:srgbClr val="3A5063"/>
                  </a:solidFill>
                </a:uFill>
                <a:latin typeface="+mn-lt"/>
                <a:ea typeface="+mn-ea"/>
                <a:cs typeface="+mn-cs"/>
                <a:sym typeface="Bebas Neue"/>
              </a:defRPr>
            </a:lvl7pPr>
            <a:lvl8pPr defTabSz="609570">
              <a:defRPr sz="2667">
                <a:solidFill>
                  <a:srgbClr val="3A5063"/>
                </a:solidFill>
                <a:uFill>
                  <a:solidFill>
                    <a:srgbClr val="3A5063"/>
                  </a:solidFill>
                </a:uFill>
                <a:latin typeface="+mn-lt"/>
                <a:ea typeface="+mn-ea"/>
                <a:cs typeface="+mn-cs"/>
                <a:sym typeface="Bebas Neue"/>
              </a:defRPr>
            </a:lvl8pPr>
            <a:lvl9pPr defTabSz="609570">
              <a:defRPr sz="2667">
                <a:solidFill>
                  <a:srgbClr val="3A5063"/>
                </a:solidFill>
                <a:uFill>
                  <a:solidFill>
                    <a:srgbClr val="3A5063"/>
                  </a:solidFill>
                </a:uFill>
                <a:latin typeface="+mn-lt"/>
                <a:ea typeface="+mn-ea"/>
                <a:cs typeface="+mn-cs"/>
                <a:sym typeface="Bebas Neue"/>
              </a:defRPr>
            </a:lvl9pPr>
          </a:lstStyle>
          <a:p>
            <a:pPr lvl="0">
              <a:defRPr sz="1800">
                <a:solidFill>
                  <a:srgbClr val="000000"/>
                </a:solidFill>
                <a:uFillTx/>
              </a:defRPr>
            </a:pPr>
            <a:r>
              <a:rPr lang="zh-CN" altLang="en-US" sz="4000" kern="0" dirty="0">
                <a:solidFill>
                  <a:schemeClr val="bg1"/>
                </a:solidFill>
                <a:uFillTx/>
                <a:latin typeface="+mj-ea"/>
                <a:ea typeface="+mj-ea"/>
                <a:cs typeface="+mn-ea"/>
                <a:sym typeface="+mn-lt"/>
              </a:rPr>
              <a:t>用户端桌面应用程序</a:t>
            </a:r>
            <a:endParaRPr kumimoji="0" lang="zh-CN" altLang="en-US" sz="4000" i="0" u="none" strike="noStrike" kern="0" cap="none" spc="0" normalizeH="0" baseline="0" noProof="0" dirty="0">
              <a:ln>
                <a:noFill/>
              </a:ln>
              <a:solidFill>
                <a:schemeClr val="bg1"/>
              </a:solidFill>
              <a:effectLst/>
              <a:uLnTx/>
              <a:uFillTx/>
              <a:latin typeface="+mj-ea"/>
              <a:ea typeface="+mj-ea"/>
              <a:cs typeface="+mn-ea"/>
              <a:sym typeface="+mn-lt"/>
            </a:endParaRPr>
          </a:p>
        </p:txBody>
      </p:sp>
      <p:grpSp>
        <p:nvGrpSpPr>
          <p:cNvPr id="3" name="Group 4">
            <a:extLst>
              <a:ext uri="{FF2B5EF4-FFF2-40B4-BE49-F238E27FC236}">
                <a16:creationId xmlns:a16="http://schemas.microsoft.com/office/drawing/2014/main" id="{9D31EAAA-3898-46B3-BE7F-317050784253}"/>
              </a:ext>
            </a:extLst>
          </p:cNvPr>
          <p:cNvGrpSpPr>
            <a:grpSpLocks noChangeAspect="1"/>
          </p:cNvGrpSpPr>
          <p:nvPr/>
        </p:nvGrpSpPr>
        <p:grpSpPr bwMode="auto">
          <a:xfrm>
            <a:off x="289775" y="193045"/>
            <a:ext cx="993824" cy="993824"/>
            <a:chOff x="2848" y="1168"/>
            <a:chExt cx="1984" cy="1984"/>
          </a:xfrm>
        </p:grpSpPr>
        <p:sp>
          <p:nvSpPr>
            <p:cNvPr id="4" name="AutoShape 3">
              <a:extLst>
                <a:ext uri="{FF2B5EF4-FFF2-40B4-BE49-F238E27FC236}">
                  <a16:creationId xmlns:a16="http://schemas.microsoft.com/office/drawing/2014/main" id="{FEDE96AF-2DC3-4072-9F47-67BC44AC7CF2}"/>
                </a:ext>
              </a:extLst>
            </p:cNvPr>
            <p:cNvSpPr>
              <a:spLocks noChangeAspect="1" noChangeArrowheads="1" noTextEdit="1"/>
            </p:cNvSpPr>
            <p:nvPr/>
          </p:nvSpPr>
          <p:spPr bwMode="auto">
            <a:xfrm>
              <a:off x="2848" y="1168"/>
              <a:ext cx="1984" cy="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5" name="Oval 5">
              <a:extLst>
                <a:ext uri="{FF2B5EF4-FFF2-40B4-BE49-F238E27FC236}">
                  <a16:creationId xmlns:a16="http://schemas.microsoft.com/office/drawing/2014/main" id="{E63554EE-A883-447E-89F1-B6624CF9BFDE}"/>
                </a:ext>
              </a:extLst>
            </p:cNvPr>
            <p:cNvSpPr>
              <a:spLocks noChangeArrowheads="1"/>
            </p:cNvSpPr>
            <p:nvPr/>
          </p:nvSpPr>
          <p:spPr bwMode="auto">
            <a:xfrm>
              <a:off x="2846" y="1166"/>
              <a:ext cx="1984" cy="1986"/>
            </a:xfrm>
            <a:prstGeom prst="ellipse">
              <a:avLst/>
            </a:prstGeom>
            <a:solidFill>
              <a:srgbClr val="FAC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6" name="Freeform 6">
              <a:extLst>
                <a:ext uri="{FF2B5EF4-FFF2-40B4-BE49-F238E27FC236}">
                  <a16:creationId xmlns:a16="http://schemas.microsoft.com/office/drawing/2014/main" id="{55C32156-2963-4A99-9FA4-37D2E1FC577E}"/>
                </a:ext>
              </a:extLst>
            </p:cNvPr>
            <p:cNvSpPr>
              <a:spLocks/>
            </p:cNvSpPr>
            <p:nvPr/>
          </p:nvSpPr>
          <p:spPr bwMode="auto">
            <a:xfrm>
              <a:off x="3061" y="1720"/>
              <a:ext cx="1769" cy="1432"/>
            </a:xfrm>
            <a:custGeom>
              <a:avLst/>
              <a:gdLst>
                <a:gd name="T0" fmla="*/ 745 w 746"/>
                <a:gd name="T1" fmla="*/ 154 h 604"/>
                <a:gd name="T2" fmla="*/ 591 w 746"/>
                <a:gd name="T3" fmla="*/ 0 h 604"/>
                <a:gd name="T4" fmla="*/ 76 w 746"/>
                <a:gd name="T5" fmla="*/ 317 h 604"/>
                <a:gd name="T6" fmla="*/ 76 w 746"/>
                <a:gd name="T7" fmla="*/ 364 h 604"/>
                <a:gd name="T8" fmla="*/ 3 w 746"/>
                <a:gd name="T9" fmla="*/ 364 h 604"/>
                <a:gd name="T10" fmla="*/ 0 w 746"/>
                <a:gd name="T11" fmla="*/ 365 h 604"/>
                <a:gd name="T12" fmla="*/ 234 w 746"/>
                <a:gd name="T13" fmla="*/ 592 h 604"/>
                <a:gd name="T14" fmla="*/ 327 w 746"/>
                <a:gd name="T15" fmla="*/ 604 h 604"/>
                <a:gd name="T16" fmla="*/ 746 w 746"/>
                <a:gd name="T17" fmla="*/ 185 h 604"/>
                <a:gd name="T18" fmla="*/ 745 w 746"/>
                <a:gd name="T19" fmla="*/ 15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6" h="604">
                  <a:moveTo>
                    <a:pt x="745" y="154"/>
                  </a:moveTo>
                  <a:cubicBezTo>
                    <a:pt x="591" y="0"/>
                    <a:pt x="591" y="0"/>
                    <a:pt x="591" y="0"/>
                  </a:cubicBezTo>
                  <a:cubicBezTo>
                    <a:pt x="76" y="317"/>
                    <a:pt x="76" y="317"/>
                    <a:pt x="76" y="317"/>
                  </a:cubicBezTo>
                  <a:cubicBezTo>
                    <a:pt x="76" y="364"/>
                    <a:pt x="76" y="364"/>
                    <a:pt x="76" y="364"/>
                  </a:cubicBezTo>
                  <a:cubicBezTo>
                    <a:pt x="3" y="364"/>
                    <a:pt x="3" y="364"/>
                    <a:pt x="3" y="364"/>
                  </a:cubicBezTo>
                  <a:cubicBezTo>
                    <a:pt x="0" y="365"/>
                    <a:pt x="0" y="365"/>
                    <a:pt x="0" y="365"/>
                  </a:cubicBezTo>
                  <a:cubicBezTo>
                    <a:pt x="234" y="592"/>
                    <a:pt x="234" y="592"/>
                    <a:pt x="234" y="592"/>
                  </a:cubicBezTo>
                  <a:cubicBezTo>
                    <a:pt x="265" y="601"/>
                    <a:pt x="279" y="604"/>
                    <a:pt x="327" y="604"/>
                  </a:cubicBezTo>
                  <a:cubicBezTo>
                    <a:pt x="559" y="604"/>
                    <a:pt x="746" y="417"/>
                    <a:pt x="746" y="185"/>
                  </a:cubicBezTo>
                  <a:cubicBezTo>
                    <a:pt x="746" y="175"/>
                    <a:pt x="746" y="165"/>
                    <a:pt x="745" y="154"/>
                  </a:cubicBezTo>
                </a:path>
              </a:pathLst>
            </a:custGeom>
            <a:solidFill>
              <a:srgbClr val="EFBF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7" name="Rectangle 7">
              <a:extLst>
                <a:ext uri="{FF2B5EF4-FFF2-40B4-BE49-F238E27FC236}">
                  <a16:creationId xmlns:a16="http://schemas.microsoft.com/office/drawing/2014/main" id="{CE03F3C9-AE97-4A06-B093-675E923FD3B1}"/>
                </a:ext>
              </a:extLst>
            </p:cNvPr>
            <p:cNvSpPr>
              <a:spLocks noChangeArrowheads="1"/>
            </p:cNvSpPr>
            <p:nvPr/>
          </p:nvSpPr>
          <p:spPr bwMode="auto">
            <a:xfrm>
              <a:off x="3232" y="1749"/>
              <a:ext cx="1204" cy="777"/>
            </a:xfrm>
            <a:prstGeom prst="rect">
              <a:avLst/>
            </a:prstGeom>
            <a:solidFill>
              <a:srgbClr val="00AD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8" name="Rectangle 8">
              <a:extLst>
                <a:ext uri="{FF2B5EF4-FFF2-40B4-BE49-F238E27FC236}">
                  <a16:creationId xmlns:a16="http://schemas.microsoft.com/office/drawing/2014/main" id="{1249F804-D0DF-497E-9E6E-A637D59B14C1}"/>
                </a:ext>
              </a:extLst>
            </p:cNvPr>
            <p:cNvSpPr>
              <a:spLocks noChangeArrowheads="1"/>
            </p:cNvSpPr>
            <p:nvPr/>
          </p:nvSpPr>
          <p:spPr bwMode="auto">
            <a:xfrm>
              <a:off x="3232" y="1749"/>
              <a:ext cx="1204" cy="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9" name="Freeform 9">
              <a:extLst>
                <a:ext uri="{FF2B5EF4-FFF2-40B4-BE49-F238E27FC236}">
                  <a16:creationId xmlns:a16="http://schemas.microsoft.com/office/drawing/2014/main" id="{61C2CF47-66B1-4D3E-A564-1FE86C75A03C}"/>
                </a:ext>
              </a:extLst>
            </p:cNvPr>
            <p:cNvSpPr>
              <a:spLocks/>
            </p:cNvSpPr>
            <p:nvPr/>
          </p:nvSpPr>
          <p:spPr bwMode="auto">
            <a:xfrm>
              <a:off x="3708" y="2526"/>
              <a:ext cx="264" cy="14"/>
            </a:xfrm>
            <a:custGeom>
              <a:avLst/>
              <a:gdLst>
                <a:gd name="T0" fmla="*/ 264 w 264"/>
                <a:gd name="T1" fmla="*/ 0 h 14"/>
                <a:gd name="T2" fmla="*/ 0 w 264"/>
                <a:gd name="T3" fmla="*/ 0 h 14"/>
                <a:gd name="T4" fmla="*/ 15 w 264"/>
                <a:gd name="T5" fmla="*/ 14 h 14"/>
                <a:gd name="T6" fmla="*/ 264 w 264"/>
                <a:gd name="T7" fmla="*/ 12 h 14"/>
                <a:gd name="T8" fmla="*/ 264 w 264"/>
                <a:gd name="T9" fmla="*/ 0 h 14"/>
              </a:gdLst>
              <a:ahLst/>
              <a:cxnLst>
                <a:cxn ang="0">
                  <a:pos x="T0" y="T1"/>
                </a:cxn>
                <a:cxn ang="0">
                  <a:pos x="T2" y="T3"/>
                </a:cxn>
                <a:cxn ang="0">
                  <a:pos x="T4" y="T5"/>
                </a:cxn>
                <a:cxn ang="0">
                  <a:pos x="T6" y="T7"/>
                </a:cxn>
                <a:cxn ang="0">
                  <a:pos x="T8" y="T9"/>
                </a:cxn>
              </a:cxnLst>
              <a:rect l="0" t="0" r="r" b="b"/>
              <a:pathLst>
                <a:path w="264" h="14">
                  <a:moveTo>
                    <a:pt x="264" y="0"/>
                  </a:moveTo>
                  <a:lnTo>
                    <a:pt x="0" y="0"/>
                  </a:lnTo>
                  <a:lnTo>
                    <a:pt x="15" y="14"/>
                  </a:lnTo>
                  <a:lnTo>
                    <a:pt x="264" y="12"/>
                  </a:lnTo>
                  <a:lnTo>
                    <a:pt x="264" y="0"/>
                  </a:lnTo>
                  <a:close/>
                </a:path>
              </a:pathLst>
            </a:custGeom>
            <a:solidFill>
              <a:srgbClr val="77A0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0" name="Freeform 10">
              <a:extLst>
                <a:ext uri="{FF2B5EF4-FFF2-40B4-BE49-F238E27FC236}">
                  <a16:creationId xmlns:a16="http://schemas.microsoft.com/office/drawing/2014/main" id="{F6E7B387-04AA-41F2-A080-C13D63EA7418}"/>
                </a:ext>
              </a:extLst>
            </p:cNvPr>
            <p:cNvSpPr>
              <a:spLocks/>
            </p:cNvSpPr>
            <p:nvPr/>
          </p:nvSpPr>
          <p:spPr bwMode="auto">
            <a:xfrm>
              <a:off x="3708" y="2526"/>
              <a:ext cx="264" cy="14"/>
            </a:xfrm>
            <a:custGeom>
              <a:avLst/>
              <a:gdLst>
                <a:gd name="T0" fmla="*/ 264 w 264"/>
                <a:gd name="T1" fmla="*/ 0 h 14"/>
                <a:gd name="T2" fmla="*/ 0 w 264"/>
                <a:gd name="T3" fmla="*/ 0 h 14"/>
                <a:gd name="T4" fmla="*/ 15 w 264"/>
                <a:gd name="T5" fmla="*/ 14 h 14"/>
                <a:gd name="T6" fmla="*/ 264 w 264"/>
                <a:gd name="T7" fmla="*/ 12 h 14"/>
                <a:gd name="T8" fmla="*/ 264 w 264"/>
                <a:gd name="T9" fmla="*/ 0 h 14"/>
              </a:gdLst>
              <a:ahLst/>
              <a:cxnLst>
                <a:cxn ang="0">
                  <a:pos x="T0" y="T1"/>
                </a:cxn>
                <a:cxn ang="0">
                  <a:pos x="T2" y="T3"/>
                </a:cxn>
                <a:cxn ang="0">
                  <a:pos x="T4" y="T5"/>
                </a:cxn>
                <a:cxn ang="0">
                  <a:pos x="T6" y="T7"/>
                </a:cxn>
                <a:cxn ang="0">
                  <a:pos x="T8" y="T9"/>
                </a:cxn>
              </a:cxnLst>
              <a:rect l="0" t="0" r="r" b="b"/>
              <a:pathLst>
                <a:path w="264" h="14">
                  <a:moveTo>
                    <a:pt x="264" y="0"/>
                  </a:moveTo>
                  <a:lnTo>
                    <a:pt x="0" y="0"/>
                  </a:lnTo>
                  <a:lnTo>
                    <a:pt x="15" y="14"/>
                  </a:lnTo>
                  <a:lnTo>
                    <a:pt x="264" y="12"/>
                  </a:lnTo>
                  <a:lnTo>
                    <a:pt x="2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1" name="Freeform 11">
              <a:extLst>
                <a:ext uri="{FF2B5EF4-FFF2-40B4-BE49-F238E27FC236}">
                  <a16:creationId xmlns:a16="http://schemas.microsoft.com/office/drawing/2014/main" id="{CEDCD15C-B939-4B33-A18E-681535A04087}"/>
                </a:ext>
              </a:extLst>
            </p:cNvPr>
            <p:cNvSpPr>
              <a:spLocks/>
            </p:cNvSpPr>
            <p:nvPr/>
          </p:nvSpPr>
          <p:spPr bwMode="auto">
            <a:xfrm>
              <a:off x="3516" y="1931"/>
              <a:ext cx="911" cy="595"/>
            </a:xfrm>
            <a:custGeom>
              <a:avLst/>
              <a:gdLst>
                <a:gd name="T0" fmla="*/ 645 w 911"/>
                <a:gd name="T1" fmla="*/ 0 h 595"/>
                <a:gd name="T2" fmla="*/ 605 w 911"/>
                <a:gd name="T3" fmla="*/ 183 h 595"/>
                <a:gd name="T4" fmla="*/ 512 w 911"/>
                <a:gd name="T5" fmla="*/ 88 h 595"/>
                <a:gd name="T6" fmla="*/ 465 w 911"/>
                <a:gd name="T7" fmla="*/ 273 h 595"/>
                <a:gd name="T8" fmla="*/ 375 w 911"/>
                <a:gd name="T9" fmla="*/ 180 h 595"/>
                <a:gd name="T10" fmla="*/ 323 w 911"/>
                <a:gd name="T11" fmla="*/ 225 h 595"/>
                <a:gd name="T12" fmla="*/ 240 w 911"/>
                <a:gd name="T13" fmla="*/ 143 h 595"/>
                <a:gd name="T14" fmla="*/ 188 w 911"/>
                <a:gd name="T15" fmla="*/ 339 h 595"/>
                <a:gd name="T16" fmla="*/ 109 w 911"/>
                <a:gd name="T17" fmla="*/ 256 h 595"/>
                <a:gd name="T18" fmla="*/ 57 w 911"/>
                <a:gd name="T19" fmla="*/ 455 h 595"/>
                <a:gd name="T20" fmla="*/ 0 w 911"/>
                <a:gd name="T21" fmla="*/ 503 h 595"/>
                <a:gd name="T22" fmla="*/ 57 w 911"/>
                <a:gd name="T23" fmla="*/ 576 h 595"/>
                <a:gd name="T24" fmla="*/ 176 w 911"/>
                <a:gd name="T25" fmla="*/ 579 h 595"/>
                <a:gd name="T26" fmla="*/ 192 w 911"/>
                <a:gd name="T27" fmla="*/ 595 h 595"/>
                <a:gd name="T28" fmla="*/ 456 w 911"/>
                <a:gd name="T29" fmla="*/ 595 h 595"/>
                <a:gd name="T30" fmla="*/ 456 w 911"/>
                <a:gd name="T31" fmla="*/ 579 h 595"/>
                <a:gd name="T32" fmla="*/ 560 w 911"/>
                <a:gd name="T33" fmla="*/ 581 h 595"/>
                <a:gd name="T34" fmla="*/ 560 w 911"/>
                <a:gd name="T35" fmla="*/ 579 h 595"/>
                <a:gd name="T36" fmla="*/ 614 w 911"/>
                <a:gd name="T37" fmla="*/ 579 h 595"/>
                <a:gd name="T38" fmla="*/ 614 w 911"/>
                <a:gd name="T39" fmla="*/ 579 h 595"/>
                <a:gd name="T40" fmla="*/ 911 w 911"/>
                <a:gd name="T41" fmla="*/ 576 h 595"/>
                <a:gd name="T42" fmla="*/ 911 w 911"/>
                <a:gd name="T43" fmla="*/ 271 h 595"/>
                <a:gd name="T44" fmla="*/ 645 w 911"/>
                <a:gd name="T45"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1" h="595">
                  <a:moveTo>
                    <a:pt x="645" y="0"/>
                  </a:moveTo>
                  <a:lnTo>
                    <a:pt x="605" y="183"/>
                  </a:lnTo>
                  <a:lnTo>
                    <a:pt x="512" y="88"/>
                  </a:lnTo>
                  <a:lnTo>
                    <a:pt x="465" y="273"/>
                  </a:lnTo>
                  <a:lnTo>
                    <a:pt x="375" y="180"/>
                  </a:lnTo>
                  <a:lnTo>
                    <a:pt x="323" y="225"/>
                  </a:lnTo>
                  <a:lnTo>
                    <a:pt x="240" y="143"/>
                  </a:lnTo>
                  <a:lnTo>
                    <a:pt x="188" y="339"/>
                  </a:lnTo>
                  <a:lnTo>
                    <a:pt x="109" y="256"/>
                  </a:lnTo>
                  <a:lnTo>
                    <a:pt x="57" y="455"/>
                  </a:lnTo>
                  <a:lnTo>
                    <a:pt x="0" y="503"/>
                  </a:lnTo>
                  <a:lnTo>
                    <a:pt x="57" y="576"/>
                  </a:lnTo>
                  <a:lnTo>
                    <a:pt x="176" y="579"/>
                  </a:lnTo>
                  <a:lnTo>
                    <a:pt x="192" y="595"/>
                  </a:lnTo>
                  <a:lnTo>
                    <a:pt x="456" y="595"/>
                  </a:lnTo>
                  <a:lnTo>
                    <a:pt x="456" y="579"/>
                  </a:lnTo>
                  <a:lnTo>
                    <a:pt x="560" y="581"/>
                  </a:lnTo>
                  <a:lnTo>
                    <a:pt x="560" y="579"/>
                  </a:lnTo>
                  <a:lnTo>
                    <a:pt x="614" y="579"/>
                  </a:lnTo>
                  <a:lnTo>
                    <a:pt x="614" y="579"/>
                  </a:lnTo>
                  <a:lnTo>
                    <a:pt x="911" y="576"/>
                  </a:lnTo>
                  <a:lnTo>
                    <a:pt x="911" y="271"/>
                  </a:lnTo>
                  <a:lnTo>
                    <a:pt x="645" y="0"/>
                  </a:lnTo>
                  <a:close/>
                </a:path>
              </a:pathLst>
            </a:custGeom>
            <a:solidFill>
              <a:srgbClr val="0095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2" name="Freeform 12">
              <a:extLst>
                <a:ext uri="{FF2B5EF4-FFF2-40B4-BE49-F238E27FC236}">
                  <a16:creationId xmlns:a16="http://schemas.microsoft.com/office/drawing/2014/main" id="{8C8A062C-AEDF-4C84-9DE9-79838556D00B}"/>
                </a:ext>
              </a:extLst>
            </p:cNvPr>
            <p:cNvSpPr>
              <a:spLocks/>
            </p:cNvSpPr>
            <p:nvPr/>
          </p:nvSpPr>
          <p:spPr bwMode="auto">
            <a:xfrm>
              <a:off x="3516" y="1931"/>
              <a:ext cx="911" cy="595"/>
            </a:xfrm>
            <a:custGeom>
              <a:avLst/>
              <a:gdLst>
                <a:gd name="T0" fmla="*/ 645 w 911"/>
                <a:gd name="T1" fmla="*/ 0 h 595"/>
                <a:gd name="T2" fmla="*/ 605 w 911"/>
                <a:gd name="T3" fmla="*/ 183 h 595"/>
                <a:gd name="T4" fmla="*/ 512 w 911"/>
                <a:gd name="T5" fmla="*/ 88 h 595"/>
                <a:gd name="T6" fmla="*/ 465 w 911"/>
                <a:gd name="T7" fmla="*/ 273 h 595"/>
                <a:gd name="T8" fmla="*/ 375 w 911"/>
                <a:gd name="T9" fmla="*/ 180 h 595"/>
                <a:gd name="T10" fmla="*/ 323 w 911"/>
                <a:gd name="T11" fmla="*/ 225 h 595"/>
                <a:gd name="T12" fmla="*/ 240 w 911"/>
                <a:gd name="T13" fmla="*/ 143 h 595"/>
                <a:gd name="T14" fmla="*/ 188 w 911"/>
                <a:gd name="T15" fmla="*/ 339 h 595"/>
                <a:gd name="T16" fmla="*/ 109 w 911"/>
                <a:gd name="T17" fmla="*/ 256 h 595"/>
                <a:gd name="T18" fmla="*/ 57 w 911"/>
                <a:gd name="T19" fmla="*/ 455 h 595"/>
                <a:gd name="T20" fmla="*/ 0 w 911"/>
                <a:gd name="T21" fmla="*/ 503 h 595"/>
                <a:gd name="T22" fmla="*/ 57 w 911"/>
                <a:gd name="T23" fmla="*/ 576 h 595"/>
                <a:gd name="T24" fmla="*/ 176 w 911"/>
                <a:gd name="T25" fmla="*/ 579 h 595"/>
                <a:gd name="T26" fmla="*/ 192 w 911"/>
                <a:gd name="T27" fmla="*/ 595 h 595"/>
                <a:gd name="T28" fmla="*/ 456 w 911"/>
                <a:gd name="T29" fmla="*/ 595 h 595"/>
                <a:gd name="T30" fmla="*/ 456 w 911"/>
                <a:gd name="T31" fmla="*/ 579 h 595"/>
                <a:gd name="T32" fmla="*/ 560 w 911"/>
                <a:gd name="T33" fmla="*/ 581 h 595"/>
                <a:gd name="T34" fmla="*/ 560 w 911"/>
                <a:gd name="T35" fmla="*/ 579 h 595"/>
                <a:gd name="T36" fmla="*/ 614 w 911"/>
                <a:gd name="T37" fmla="*/ 579 h 595"/>
                <a:gd name="T38" fmla="*/ 614 w 911"/>
                <a:gd name="T39" fmla="*/ 579 h 595"/>
                <a:gd name="T40" fmla="*/ 911 w 911"/>
                <a:gd name="T41" fmla="*/ 576 h 595"/>
                <a:gd name="T42" fmla="*/ 911 w 911"/>
                <a:gd name="T43" fmla="*/ 271 h 595"/>
                <a:gd name="T44" fmla="*/ 645 w 911"/>
                <a:gd name="T45"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1" h="595">
                  <a:moveTo>
                    <a:pt x="645" y="0"/>
                  </a:moveTo>
                  <a:lnTo>
                    <a:pt x="605" y="183"/>
                  </a:lnTo>
                  <a:lnTo>
                    <a:pt x="512" y="88"/>
                  </a:lnTo>
                  <a:lnTo>
                    <a:pt x="465" y="273"/>
                  </a:lnTo>
                  <a:lnTo>
                    <a:pt x="375" y="180"/>
                  </a:lnTo>
                  <a:lnTo>
                    <a:pt x="323" y="225"/>
                  </a:lnTo>
                  <a:lnTo>
                    <a:pt x="240" y="143"/>
                  </a:lnTo>
                  <a:lnTo>
                    <a:pt x="188" y="339"/>
                  </a:lnTo>
                  <a:lnTo>
                    <a:pt x="109" y="256"/>
                  </a:lnTo>
                  <a:lnTo>
                    <a:pt x="57" y="455"/>
                  </a:lnTo>
                  <a:lnTo>
                    <a:pt x="0" y="503"/>
                  </a:lnTo>
                  <a:lnTo>
                    <a:pt x="57" y="576"/>
                  </a:lnTo>
                  <a:lnTo>
                    <a:pt x="176" y="579"/>
                  </a:lnTo>
                  <a:lnTo>
                    <a:pt x="192" y="595"/>
                  </a:lnTo>
                  <a:lnTo>
                    <a:pt x="456" y="595"/>
                  </a:lnTo>
                  <a:lnTo>
                    <a:pt x="456" y="579"/>
                  </a:lnTo>
                  <a:lnTo>
                    <a:pt x="560" y="581"/>
                  </a:lnTo>
                  <a:lnTo>
                    <a:pt x="560" y="579"/>
                  </a:lnTo>
                  <a:lnTo>
                    <a:pt x="614" y="579"/>
                  </a:lnTo>
                  <a:lnTo>
                    <a:pt x="614" y="579"/>
                  </a:lnTo>
                  <a:lnTo>
                    <a:pt x="911" y="576"/>
                  </a:lnTo>
                  <a:lnTo>
                    <a:pt x="911" y="271"/>
                  </a:lnTo>
                  <a:lnTo>
                    <a:pt x="6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3" name="Rectangle 13">
              <a:extLst>
                <a:ext uri="{FF2B5EF4-FFF2-40B4-BE49-F238E27FC236}">
                  <a16:creationId xmlns:a16="http://schemas.microsoft.com/office/drawing/2014/main" id="{9262857F-D4DD-438F-93F3-EA2D3B71A0AF}"/>
                </a:ext>
              </a:extLst>
            </p:cNvPr>
            <p:cNvSpPr>
              <a:spLocks noChangeArrowheads="1"/>
            </p:cNvSpPr>
            <p:nvPr/>
          </p:nvSpPr>
          <p:spPr bwMode="auto">
            <a:xfrm>
              <a:off x="3516" y="2185"/>
              <a:ext cx="105" cy="246"/>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4" name="Rectangle 14">
              <a:extLst>
                <a:ext uri="{FF2B5EF4-FFF2-40B4-BE49-F238E27FC236}">
                  <a16:creationId xmlns:a16="http://schemas.microsoft.com/office/drawing/2014/main" id="{B2675BFF-6700-4A7A-AC0A-27EDAE4008A0}"/>
                </a:ext>
              </a:extLst>
            </p:cNvPr>
            <p:cNvSpPr>
              <a:spLocks noChangeArrowheads="1"/>
            </p:cNvSpPr>
            <p:nvPr/>
          </p:nvSpPr>
          <p:spPr bwMode="auto">
            <a:xfrm>
              <a:off x="3659" y="2071"/>
              <a:ext cx="94" cy="360"/>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5" name="Rectangle 15">
              <a:extLst>
                <a:ext uri="{FF2B5EF4-FFF2-40B4-BE49-F238E27FC236}">
                  <a16:creationId xmlns:a16="http://schemas.microsoft.com/office/drawing/2014/main" id="{DCE573E4-A3B3-4382-ABCD-F4A2A9280362}"/>
                </a:ext>
              </a:extLst>
            </p:cNvPr>
            <p:cNvSpPr>
              <a:spLocks noChangeArrowheads="1"/>
            </p:cNvSpPr>
            <p:nvPr/>
          </p:nvSpPr>
          <p:spPr bwMode="auto">
            <a:xfrm>
              <a:off x="3782" y="2109"/>
              <a:ext cx="104" cy="322"/>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6" name="Rectangle 16">
              <a:extLst>
                <a:ext uri="{FF2B5EF4-FFF2-40B4-BE49-F238E27FC236}">
                  <a16:creationId xmlns:a16="http://schemas.microsoft.com/office/drawing/2014/main" id="{1ABD1A4D-0DF8-4E79-8AB0-ADF5BAE8C317}"/>
                </a:ext>
              </a:extLst>
            </p:cNvPr>
            <p:cNvSpPr>
              <a:spLocks noChangeArrowheads="1"/>
            </p:cNvSpPr>
            <p:nvPr/>
          </p:nvSpPr>
          <p:spPr bwMode="auto">
            <a:xfrm>
              <a:off x="3924" y="2014"/>
              <a:ext cx="114" cy="417"/>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7" name="Rectangle 17">
              <a:extLst>
                <a:ext uri="{FF2B5EF4-FFF2-40B4-BE49-F238E27FC236}">
                  <a16:creationId xmlns:a16="http://schemas.microsoft.com/office/drawing/2014/main" id="{A0AC2ED8-5973-45E2-85D3-C0288E932C12}"/>
                </a:ext>
              </a:extLst>
            </p:cNvPr>
            <p:cNvSpPr>
              <a:spLocks noChangeArrowheads="1"/>
            </p:cNvSpPr>
            <p:nvPr/>
          </p:nvSpPr>
          <p:spPr bwMode="auto">
            <a:xfrm>
              <a:off x="4057" y="1938"/>
              <a:ext cx="95" cy="493"/>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8" name="Freeform 18">
              <a:extLst>
                <a:ext uri="{FF2B5EF4-FFF2-40B4-BE49-F238E27FC236}">
                  <a16:creationId xmlns:a16="http://schemas.microsoft.com/office/drawing/2014/main" id="{6CD7F4CE-A735-45B6-A1F5-CFFF818301DD}"/>
                </a:ext>
              </a:extLst>
            </p:cNvPr>
            <p:cNvSpPr>
              <a:spLocks/>
            </p:cNvSpPr>
            <p:nvPr/>
          </p:nvSpPr>
          <p:spPr bwMode="auto">
            <a:xfrm>
              <a:off x="3049" y="2555"/>
              <a:ext cx="1574" cy="49"/>
            </a:xfrm>
            <a:custGeom>
              <a:avLst/>
              <a:gdLst>
                <a:gd name="T0" fmla="*/ 0 w 664"/>
                <a:gd name="T1" fmla="*/ 0 h 21"/>
                <a:gd name="T2" fmla="*/ 0 w 664"/>
                <a:gd name="T3" fmla="*/ 10 h 21"/>
                <a:gd name="T4" fmla="*/ 32 w 664"/>
                <a:gd name="T5" fmla="*/ 21 h 21"/>
                <a:gd name="T6" fmla="*/ 641 w 664"/>
                <a:gd name="T7" fmla="*/ 21 h 21"/>
                <a:gd name="T8" fmla="*/ 664 w 664"/>
                <a:gd name="T9" fmla="*/ 10 h 21"/>
                <a:gd name="T10" fmla="*/ 664 w 664"/>
                <a:gd name="T11" fmla="*/ 0 h 21"/>
                <a:gd name="T12" fmla="*/ 0 w 664"/>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664" h="21">
                  <a:moveTo>
                    <a:pt x="0" y="0"/>
                  </a:moveTo>
                  <a:cubicBezTo>
                    <a:pt x="0" y="10"/>
                    <a:pt x="0" y="10"/>
                    <a:pt x="0" y="10"/>
                  </a:cubicBezTo>
                  <a:cubicBezTo>
                    <a:pt x="0" y="10"/>
                    <a:pt x="10" y="21"/>
                    <a:pt x="32" y="21"/>
                  </a:cubicBezTo>
                  <a:cubicBezTo>
                    <a:pt x="54" y="21"/>
                    <a:pt x="641" y="21"/>
                    <a:pt x="641" y="21"/>
                  </a:cubicBezTo>
                  <a:cubicBezTo>
                    <a:pt x="641" y="21"/>
                    <a:pt x="657" y="15"/>
                    <a:pt x="664" y="10"/>
                  </a:cubicBezTo>
                  <a:cubicBezTo>
                    <a:pt x="664" y="0"/>
                    <a:pt x="664" y="0"/>
                    <a:pt x="664" y="0"/>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9" name="Freeform 19">
              <a:extLst>
                <a:ext uri="{FF2B5EF4-FFF2-40B4-BE49-F238E27FC236}">
                  <a16:creationId xmlns:a16="http://schemas.microsoft.com/office/drawing/2014/main" id="{86F27DB2-0039-4056-97A3-D3BAA7A454E2}"/>
                </a:ext>
              </a:extLst>
            </p:cNvPr>
            <p:cNvSpPr>
              <a:spLocks/>
            </p:cNvSpPr>
            <p:nvPr/>
          </p:nvSpPr>
          <p:spPr bwMode="auto">
            <a:xfrm>
              <a:off x="3225" y="171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0" name="Freeform 20">
              <a:extLst>
                <a:ext uri="{FF2B5EF4-FFF2-40B4-BE49-F238E27FC236}">
                  <a16:creationId xmlns:a16="http://schemas.microsoft.com/office/drawing/2014/main" id="{D0A2752F-26EE-4687-8849-81494428E7DB}"/>
                </a:ext>
              </a:extLst>
            </p:cNvPr>
            <p:cNvSpPr>
              <a:spLocks/>
            </p:cNvSpPr>
            <p:nvPr/>
          </p:nvSpPr>
          <p:spPr bwMode="auto">
            <a:xfrm>
              <a:off x="3218" y="1716"/>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1" name="Freeform 21">
              <a:extLst>
                <a:ext uri="{FF2B5EF4-FFF2-40B4-BE49-F238E27FC236}">
                  <a16:creationId xmlns:a16="http://schemas.microsoft.com/office/drawing/2014/main" id="{AA15E19B-4632-4981-8743-67BF1C808B72}"/>
                </a:ext>
              </a:extLst>
            </p:cNvPr>
            <p:cNvSpPr>
              <a:spLocks/>
            </p:cNvSpPr>
            <p:nvPr/>
          </p:nvSpPr>
          <p:spPr bwMode="auto">
            <a:xfrm>
              <a:off x="3206" y="2529"/>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2" name="Freeform 22">
              <a:extLst>
                <a:ext uri="{FF2B5EF4-FFF2-40B4-BE49-F238E27FC236}">
                  <a16:creationId xmlns:a16="http://schemas.microsoft.com/office/drawing/2014/main" id="{66F978E4-C5DA-4715-9FF5-2CC5CD0C4FC3}"/>
                </a:ext>
              </a:extLst>
            </p:cNvPr>
            <p:cNvSpPr>
              <a:spLocks/>
            </p:cNvSpPr>
            <p:nvPr/>
          </p:nvSpPr>
          <p:spPr bwMode="auto">
            <a:xfrm>
              <a:off x="3227" y="1711"/>
              <a:ext cx="3" cy="2"/>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0"/>
                    <a:pt x="1" y="0"/>
                  </a:cubicBezTo>
                  <a:cubicBezTo>
                    <a:pt x="1" y="0"/>
                    <a:pt x="1" y="1"/>
                    <a:pt x="0" y="1"/>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3" name="Freeform 23">
              <a:extLst>
                <a:ext uri="{FF2B5EF4-FFF2-40B4-BE49-F238E27FC236}">
                  <a16:creationId xmlns:a16="http://schemas.microsoft.com/office/drawing/2014/main" id="{1FFCC9A5-3FFF-436C-BB28-74815F7E294C}"/>
                </a:ext>
              </a:extLst>
            </p:cNvPr>
            <p:cNvSpPr>
              <a:spLocks/>
            </p:cNvSpPr>
            <p:nvPr/>
          </p:nvSpPr>
          <p:spPr bwMode="auto">
            <a:xfrm>
              <a:off x="3509" y="1711"/>
              <a:ext cx="956" cy="844"/>
            </a:xfrm>
            <a:custGeom>
              <a:avLst/>
              <a:gdLst>
                <a:gd name="T0" fmla="*/ 394 w 403"/>
                <a:gd name="T1" fmla="*/ 0 h 356"/>
                <a:gd name="T2" fmla="*/ 0 w 403"/>
                <a:gd name="T3" fmla="*/ 0 h 356"/>
                <a:gd name="T4" fmla="*/ 25 w 403"/>
                <a:gd name="T5" fmla="*/ 24 h 356"/>
                <a:gd name="T6" fmla="*/ 383 w 403"/>
                <a:gd name="T7" fmla="*/ 24 h 356"/>
                <a:gd name="T8" fmla="*/ 383 w 403"/>
                <a:gd name="T9" fmla="*/ 336 h 356"/>
                <a:gd name="T10" fmla="*/ 358 w 403"/>
                <a:gd name="T11" fmla="*/ 336 h 356"/>
                <a:gd name="T12" fmla="*/ 380 w 403"/>
                <a:gd name="T13" fmla="*/ 356 h 356"/>
                <a:gd name="T14" fmla="*/ 394 w 403"/>
                <a:gd name="T15" fmla="*/ 356 h 356"/>
                <a:gd name="T16" fmla="*/ 403 w 403"/>
                <a:gd name="T17" fmla="*/ 345 h 356"/>
                <a:gd name="T18" fmla="*/ 403 w 403"/>
                <a:gd name="T19" fmla="*/ 11 h 356"/>
                <a:gd name="T20" fmla="*/ 394 w 403"/>
                <a:gd name="T2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3" h="356">
                  <a:moveTo>
                    <a:pt x="394" y="0"/>
                  </a:moveTo>
                  <a:cubicBezTo>
                    <a:pt x="0" y="0"/>
                    <a:pt x="0" y="0"/>
                    <a:pt x="0" y="0"/>
                  </a:cubicBezTo>
                  <a:cubicBezTo>
                    <a:pt x="25" y="24"/>
                    <a:pt x="25" y="24"/>
                    <a:pt x="25" y="24"/>
                  </a:cubicBezTo>
                  <a:cubicBezTo>
                    <a:pt x="383" y="24"/>
                    <a:pt x="383" y="24"/>
                    <a:pt x="383" y="24"/>
                  </a:cubicBezTo>
                  <a:cubicBezTo>
                    <a:pt x="383" y="336"/>
                    <a:pt x="383" y="336"/>
                    <a:pt x="383" y="336"/>
                  </a:cubicBezTo>
                  <a:cubicBezTo>
                    <a:pt x="358" y="336"/>
                    <a:pt x="358" y="336"/>
                    <a:pt x="358" y="336"/>
                  </a:cubicBezTo>
                  <a:cubicBezTo>
                    <a:pt x="380" y="356"/>
                    <a:pt x="380" y="356"/>
                    <a:pt x="380" y="356"/>
                  </a:cubicBezTo>
                  <a:cubicBezTo>
                    <a:pt x="394" y="356"/>
                    <a:pt x="394" y="356"/>
                    <a:pt x="394" y="356"/>
                  </a:cubicBezTo>
                  <a:cubicBezTo>
                    <a:pt x="400" y="356"/>
                    <a:pt x="403" y="351"/>
                    <a:pt x="403" y="345"/>
                  </a:cubicBezTo>
                  <a:cubicBezTo>
                    <a:pt x="403" y="11"/>
                    <a:pt x="403" y="11"/>
                    <a:pt x="403" y="11"/>
                  </a:cubicBezTo>
                  <a:cubicBezTo>
                    <a:pt x="403" y="5"/>
                    <a:pt x="400" y="0"/>
                    <a:pt x="394"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4" name="Freeform 24">
              <a:extLst>
                <a:ext uri="{FF2B5EF4-FFF2-40B4-BE49-F238E27FC236}">
                  <a16:creationId xmlns:a16="http://schemas.microsoft.com/office/drawing/2014/main" id="{4B43F18D-2CD9-4151-8F66-9EEAE8DCDF3A}"/>
                </a:ext>
              </a:extLst>
            </p:cNvPr>
            <p:cNvSpPr>
              <a:spLocks/>
            </p:cNvSpPr>
            <p:nvPr/>
          </p:nvSpPr>
          <p:spPr bwMode="auto">
            <a:xfrm>
              <a:off x="3206" y="1716"/>
              <a:ext cx="12" cy="21"/>
            </a:xfrm>
            <a:custGeom>
              <a:avLst/>
              <a:gdLst>
                <a:gd name="T0" fmla="*/ 5 w 5"/>
                <a:gd name="T1" fmla="*/ 0 h 9"/>
                <a:gd name="T2" fmla="*/ 0 w 5"/>
                <a:gd name="T3" fmla="*/ 9 h 9"/>
                <a:gd name="T4" fmla="*/ 5 w 5"/>
                <a:gd name="T5" fmla="*/ 0 h 9"/>
              </a:gdLst>
              <a:ahLst/>
              <a:cxnLst>
                <a:cxn ang="0">
                  <a:pos x="T0" y="T1"/>
                </a:cxn>
                <a:cxn ang="0">
                  <a:pos x="T2" y="T3"/>
                </a:cxn>
                <a:cxn ang="0">
                  <a:pos x="T4" y="T5"/>
                </a:cxn>
              </a:cxnLst>
              <a:rect l="0" t="0" r="r" b="b"/>
              <a:pathLst>
                <a:path w="5" h="9">
                  <a:moveTo>
                    <a:pt x="5" y="0"/>
                  </a:moveTo>
                  <a:cubicBezTo>
                    <a:pt x="2" y="2"/>
                    <a:pt x="0" y="5"/>
                    <a:pt x="0" y="9"/>
                  </a:cubicBezTo>
                  <a:cubicBezTo>
                    <a:pt x="0" y="9"/>
                    <a:pt x="1" y="3"/>
                    <a:pt x="5" y="0"/>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5" name="Freeform 25">
              <a:extLst>
                <a:ext uri="{FF2B5EF4-FFF2-40B4-BE49-F238E27FC236}">
                  <a16:creationId xmlns:a16="http://schemas.microsoft.com/office/drawing/2014/main" id="{B96138A6-D4E6-4465-AA58-BCD33692ECB6}"/>
                </a:ext>
              </a:extLst>
            </p:cNvPr>
            <p:cNvSpPr>
              <a:spLocks/>
            </p:cNvSpPr>
            <p:nvPr/>
          </p:nvSpPr>
          <p:spPr bwMode="auto">
            <a:xfrm>
              <a:off x="3206" y="2531"/>
              <a:ext cx="24" cy="24"/>
            </a:xfrm>
            <a:custGeom>
              <a:avLst/>
              <a:gdLst>
                <a:gd name="T0" fmla="*/ 0 w 10"/>
                <a:gd name="T1" fmla="*/ 0 h 10"/>
                <a:gd name="T2" fmla="*/ 10 w 10"/>
                <a:gd name="T3" fmla="*/ 9 h 10"/>
                <a:gd name="T4" fmla="*/ 0 w 10"/>
                <a:gd name="T5" fmla="*/ 0 h 10"/>
              </a:gdLst>
              <a:ahLst/>
              <a:cxnLst>
                <a:cxn ang="0">
                  <a:pos x="T0" y="T1"/>
                </a:cxn>
                <a:cxn ang="0">
                  <a:pos x="T2" y="T3"/>
                </a:cxn>
                <a:cxn ang="0">
                  <a:pos x="T4" y="T5"/>
                </a:cxn>
              </a:cxnLst>
              <a:rect l="0" t="0" r="r" b="b"/>
              <a:pathLst>
                <a:path w="10" h="10">
                  <a:moveTo>
                    <a:pt x="0" y="0"/>
                  </a:moveTo>
                  <a:cubicBezTo>
                    <a:pt x="1" y="10"/>
                    <a:pt x="10" y="9"/>
                    <a:pt x="10" y="9"/>
                  </a:cubicBezTo>
                  <a:cubicBezTo>
                    <a:pt x="5" y="9"/>
                    <a:pt x="1" y="5"/>
                    <a:pt x="0" y="0"/>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6" name="Freeform 26">
              <a:extLst>
                <a:ext uri="{FF2B5EF4-FFF2-40B4-BE49-F238E27FC236}">
                  <a16:creationId xmlns:a16="http://schemas.microsoft.com/office/drawing/2014/main" id="{8B7037E0-5485-4BDB-AB34-2B14F24D6D3F}"/>
                </a:ext>
              </a:extLst>
            </p:cNvPr>
            <p:cNvSpPr>
              <a:spLocks/>
            </p:cNvSpPr>
            <p:nvPr/>
          </p:nvSpPr>
          <p:spPr bwMode="auto">
            <a:xfrm>
              <a:off x="3220" y="1713"/>
              <a:ext cx="5" cy="3"/>
            </a:xfrm>
            <a:custGeom>
              <a:avLst/>
              <a:gdLst>
                <a:gd name="T0" fmla="*/ 0 w 2"/>
                <a:gd name="T1" fmla="*/ 1 h 1"/>
                <a:gd name="T2" fmla="*/ 2 w 2"/>
                <a:gd name="T3" fmla="*/ 0 h 1"/>
                <a:gd name="T4" fmla="*/ 0 w 2"/>
                <a:gd name="T5" fmla="*/ 1 h 1"/>
              </a:gdLst>
              <a:ahLst/>
              <a:cxnLst>
                <a:cxn ang="0">
                  <a:pos x="T0" y="T1"/>
                </a:cxn>
                <a:cxn ang="0">
                  <a:pos x="T2" y="T3"/>
                </a:cxn>
                <a:cxn ang="0">
                  <a:pos x="T4" y="T5"/>
                </a:cxn>
              </a:cxnLst>
              <a:rect l="0" t="0" r="r" b="b"/>
              <a:pathLst>
                <a:path w="2" h="1">
                  <a:moveTo>
                    <a:pt x="0" y="1"/>
                  </a:moveTo>
                  <a:cubicBezTo>
                    <a:pt x="0" y="0"/>
                    <a:pt x="1" y="0"/>
                    <a:pt x="2" y="0"/>
                  </a:cubicBezTo>
                  <a:cubicBezTo>
                    <a:pt x="1" y="0"/>
                    <a:pt x="0" y="0"/>
                    <a:pt x="0" y="1"/>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7" name="Freeform 27">
              <a:extLst>
                <a:ext uri="{FF2B5EF4-FFF2-40B4-BE49-F238E27FC236}">
                  <a16:creationId xmlns:a16="http://schemas.microsoft.com/office/drawing/2014/main" id="{B04CD705-327B-4927-9287-404B8D8E9EF9}"/>
                </a:ext>
              </a:extLst>
            </p:cNvPr>
            <p:cNvSpPr>
              <a:spLocks/>
            </p:cNvSpPr>
            <p:nvPr/>
          </p:nvSpPr>
          <p:spPr bwMode="auto">
            <a:xfrm>
              <a:off x="3218" y="171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8" name="Freeform 28">
              <a:extLst>
                <a:ext uri="{FF2B5EF4-FFF2-40B4-BE49-F238E27FC236}">
                  <a16:creationId xmlns:a16="http://schemas.microsoft.com/office/drawing/2014/main" id="{685937EC-2E0F-4DDB-A55B-B2366F3936F1}"/>
                </a:ext>
              </a:extLst>
            </p:cNvPr>
            <p:cNvSpPr>
              <a:spLocks/>
            </p:cNvSpPr>
            <p:nvPr/>
          </p:nvSpPr>
          <p:spPr bwMode="auto">
            <a:xfrm>
              <a:off x="3225" y="1713"/>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9" name="Freeform 29">
              <a:extLst>
                <a:ext uri="{FF2B5EF4-FFF2-40B4-BE49-F238E27FC236}">
                  <a16:creationId xmlns:a16="http://schemas.microsoft.com/office/drawing/2014/main" id="{B3199F9C-AB1C-41AA-89B0-04D44BA155E9}"/>
                </a:ext>
              </a:extLst>
            </p:cNvPr>
            <p:cNvSpPr>
              <a:spLocks/>
            </p:cNvSpPr>
            <p:nvPr/>
          </p:nvSpPr>
          <p:spPr bwMode="auto">
            <a:xfrm>
              <a:off x="3204" y="1711"/>
              <a:ext cx="1206" cy="844"/>
            </a:xfrm>
            <a:custGeom>
              <a:avLst/>
              <a:gdLst>
                <a:gd name="T0" fmla="*/ 20 w 509"/>
                <a:gd name="T1" fmla="*/ 336 h 356"/>
                <a:gd name="T2" fmla="*/ 20 w 509"/>
                <a:gd name="T3" fmla="*/ 24 h 356"/>
                <a:gd name="T4" fmla="*/ 154 w 509"/>
                <a:gd name="T5" fmla="*/ 24 h 356"/>
                <a:gd name="T6" fmla="*/ 129 w 509"/>
                <a:gd name="T7" fmla="*/ 0 h 356"/>
                <a:gd name="T8" fmla="*/ 11 w 509"/>
                <a:gd name="T9" fmla="*/ 0 h 356"/>
                <a:gd name="T10" fmla="*/ 10 w 509"/>
                <a:gd name="T11" fmla="*/ 0 h 356"/>
                <a:gd name="T12" fmla="*/ 9 w 509"/>
                <a:gd name="T13" fmla="*/ 1 h 356"/>
                <a:gd name="T14" fmla="*/ 9 w 509"/>
                <a:gd name="T15" fmla="*/ 1 h 356"/>
                <a:gd name="T16" fmla="*/ 7 w 509"/>
                <a:gd name="T17" fmla="*/ 2 h 356"/>
                <a:gd name="T18" fmla="*/ 6 w 509"/>
                <a:gd name="T19" fmla="*/ 2 h 356"/>
                <a:gd name="T20" fmla="*/ 5 w 509"/>
                <a:gd name="T21" fmla="*/ 2 h 356"/>
                <a:gd name="T22" fmla="*/ 0 w 509"/>
                <a:gd name="T23" fmla="*/ 11 h 356"/>
                <a:gd name="T24" fmla="*/ 0 w 509"/>
                <a:gd name="T25" fmla="*/ 345 h 356"/>
                <a:gd name="T26" fmla="*/ 1 w 509"/>
                <a:gd name="T27" fmla="*/ 346 h 356"/>
                <a:gd name="T28" fmla="*/ 11 w 509"/>
                <a:gd name="T29" fmla="*/ 356 h 356"/>
                <a:gd name="T30" fmla="*/ 509 w 509"/>
                <a:gd name="T31" fmla="*/ 356 h 356"/>
                <a:gd name="T32" fmla="*/ 487 w 509"/>
                <a:gd name="T33" fmla="*/ 336 h 356"/>
                <a:gd name="T34" fmla="*/ 20 w 509"/>
                <a:gd name="T35" fmla="*/ 33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9" h="356">
                  <a:moveTo>
                    <a:pt x="20" y="336"/>
                  </a:moveTo>
                  <a:cubicBezTo>
                    <a:pt x="20" y="24"/>
                    <a:pt x="20" y="24"/>
                    <a:pt x="20" y="24"/>
                  </a:cubicBezTo>
                  <a:cubicBezTo>
                    <a:pt x="154" y="24"/>
                    <a:pt x="154" y="24"/>
                    <a:pt x="154" y="24"/>
                  </a:cubicBezTo>
                  <a:cubicBezTo>
                    <a:pt x="129" y="0"/>
                    <a:pt x="129" y="0"/>
                    <a:pt x="129" y="0"/>
                  </a:cubicBezTo>
                  <a:cubicBezTo>
                    <a:pt x="11" y="0"/>
                    <a:pt x="11" y="0"/>
                    <a:pt x="11" y="0"/>
                  </a:cubicBezTo>
                  <a:cubicBezTo>
                    <a:pt x="11" y="0"/>
                    <a:pt x="11" y="0"/>
                    <a:pt x="10" y="0"/>
                  </a:cubicBezTo>
                  <a:cubicBezTo>
                    <a:pt x="9" y="1"/>
                    <a:pt x="9" y="1"/>
                    <a:pt x="9" y="1"/>
                  </a:cubicBezTo>
                  <a:cubicBezTo>
                    <a:pt x="9" y="1"/>
                    <a:pt x="9" y="1"/>
                    <a:pt x="9" y="1"/>
                  </a:cubicBezTo>
                  <a:cubicBezTo>
                    <a:pt x="8" y="1"/>
                    <a:pt x="7" y="1"/>
                    <a:pt x="7" y="2"/>
                  </a:cubicBezTo>
                  <a:cubicBezTo>
                    <a:pt x="6" y="2"/>
                    <a:pt x="6" y="2"/>
                    <a:pt x="6" y="2"/>
                  </a:cubicBezTo>
                  <a:cubicBezTo>
                    <a:pt x="5" y="2"/>
                    <a:pt x="5" y="2"/>
                    <a:pt x="5" y="2"/>
                  </a:cubicBezTo>
                  <a:cubicBezTo>
                    <a:pt x="1" y="5"/>
                    <a:pt x="0" y="11"/>
                    <a:pt x="0" y="11"/>
                  </a:cubicBezTo>
                  <a:cubicBezTo>
                    <a:pt x="0" y="345"/>
                    <a:pt x="0" y="345"/>
                    <a:pt x="0" y="345"/>
                  </a:cubicBezTo>
                  <a:cubicBezTo>
                    <a:pt x="0" y="345"/>
                    <a:pt x="1" y="346"/>
                    <a:pt x="1" y="346"/>
                  </a:cubicBezTo>
                  <a:cubicBezTo>
                    <a:pt x="1" y="352"/>
                    <a:pt x="6" y="356"/>
                    <a:pt x="11" y="356"/>
                  </a:cubicBezTo>
                  <a:cubicBezTo>
                    <a:pt x="509" y="356"/>
                    <a:pt x="509" y="356"/>
                    <a:pt x="509" y="356"/>
                  </a:cubicBezTo>
                  <a:cubicBezTo>
                    <a:pt x="487" y="336"/>
                    <a:pt x="487" y="336"/>
                    <a:pt x="487" y="336"/>
                  </a:cubicBezTo>
                  <a:lnTo>
                    <a:pt x="20" y="336"/>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grpSp>
      <p:sp>
        <p:nvSpPr>
          <p:cNvPr id="31" name="椭圆 30">
            <a:extLst>
              <a:ext uri="{FF2B5EF4-FFF2-40B4-BE49-F238E27FC236}">
                <a16:creationId xmlns:a16="http://schemas.microsoft.com/office/drawing/2014/main" id="{6191B757-C7B2-453B-A321-83222DE65FC4}"/>
              </a:ext>
            </a:extLst>
          </p:cNvPr>
          <p:cNvSpPr/>
          <p:nvPr/>
        </p:nvSpPr>
        <p:spPr>
          <a:xfrm>
            <a:off x="11312850" y="6451600"/>
            <a:ext cx="252000" cy="25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4B266DAA-D553-46AD-B1C1-C503DD4938FA}"/>
              </a:ext>
            </a:extLst>
          </p:cNvPr>
          <p:cNvSpPr/>
          <p:nvPr/>
        </p:nvSpPr>
        <p:spPr>
          <a:xfrm>
            <a:off x="10863425" y="6451600"/>
            <a:ext cx="252000" cy="252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CC480687-222C-400E-A596-C74EB259EDD3}"/>
              </a:ext>
            </a:extLst>
          </p:cNvPr>
          <p:cNvSpPr/>
          <p:nvPr/>
        </p:nvSpPr>
        <p:spPr>
          <a:xfrm>
            <a:off x="10414000" y="6451600"/>
            <a:ext cx="252000" cy="252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ED289E85-CF8B-4775-8617-5F26F9AF9498}"/>
              </a:ext>
            </a:extLst>
          </p:cNvPr>
          <p:cNvSpPr/>
          <p:nvPr/>
        </p:nvSpPr>
        <p:spPr>
          <a:xfrm>
            <a:off x="11762275" y="6451600"/>
            <a:ext cx="252000" cy="252000"/>
          </a:xfrm>
          <a:prstGeom prst="ellipse">
            <a:avLst/>
          </a:prstGeom>
          <a:solidFill>
            <a:srgbClr val="EF6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TextBox 1">
            <a:extLst>
              <a:ext uri="{FF2B5EF4-FFF2-40B4-BE49-F238E27FC236}">
                <a16:creationId xmlns:a16="http://schemas.microsoft.com/office/drawing/2014/main" id="{1C7155AF-631D-4B00-9710-5B7EDBF4DF2D}"/>
              </a:ext>
            </a:extLst>
          </p:cNvPr>
          <p:cNvSpPr txBox="1"/>
          <p:nvPr/>
        </p:nvSpPr>
        <p:spPr>
          <a:xfrm>
            <a:off x="736154" y="1504156"/>
            <a:ext cx="5823374" cy="477054"/>
          </a:xfrm>
          <a:prstGeom prst="rect">
            <a:avLst/>
          </a:prstGeom>
          <a:noFill/>
        </p:spPr>
        <p:txBody>
          <a:bodyPr wrap="square" lIns="0" tIns="0" rIns="0" rtlCol="0">
            <a:spAutoFit/>
          </a:bodyPr>
          <a:lstStyle/>
          <a:p>
            <a:r>
              <a:rPr lang="en-US" altLang="zh-CN"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3.5 </a:t>
            </a:r>
            <a:r>
              <a:rPr lang="zh-CN" altLang="en-US"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功能实现 </a:t>
            </a:r>
            <a:r>
              <a:rPr lang="en-US" altLang="zh-CN"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 </a:t>
            </a:r>
            <a:r>
              <a:rPr lang="zh-CN" altLang="en-US"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其它功能</a:t>
            </a:r>
            <a:endParaRPr lang="en-US" altLang="zh-CN"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endParaRPr>
          </a:p>
        </p:txBody>
      </p:sp>
      <p:sp>
        <p:nvSpPr>
          <p:cNvPr id="74" name="TextBox 22">
            <a:extLst>
              <a:ext uri="{FF2B5EF4-FFF2-40B4-BE49-F238E27FC236}">
                <a16:creationId xmlns:a16="http://schemas.microsoft.com/office/drawing/2014/main" id="{68438688-3900-4D96-934B-0106BB9341DE}"/>
              </a:ext>
            </a:extLst>
          </p:cNvPr>
          <p:cNvSpPr txBox="1"/>
          <p:nvPr/>
        </p:nvSpPr>
        <p:spPr>
          <a:xfrm>
            <a:off x="9483139" y="4144928"/>
            <a:ext cx="776175" cy="338554"/>
          </a:xfrm>
          <a:prstGeom prst="rect">
            <a:avLst/>
          </a:prstGeom>
          <a:noFill/>
        </p:spPr>
        <p:txBody>
          <a:bodyPr wrap="none" rtlCol="0">
            <a:spAutoFit/>
          </a:bodyPr>
          <a:lstStyle/>
          <a:p>
            <a:r>
              <a:rPr lang="en-US" altLang="zh-CN" sz="1600" dirty="0">
                <a:solidFill>
                  <a:schemeClr val="tx1">
                    <a:lumMod val="75000"/>
                    <a:lumOff val="25000"/>
                  </a:schemeClr>
                </a:solidFill>
                <a:latin typeface="Source Sans Pro Semibold" pitchFamily="34" charset="0"/>
              </a:rPr>
              <a:t>NAME</a:t>
            </a:r>
          </a:p>
        </p:txBody>
      </p:sp>
      <p:sp>
        <p:nvSpPr>
          <p:cNvPr id="75" name="Rectangle 23">
            <a:extLst>
              <a:ext uri="{FF2B5EF4-FFF2-40B4-BE49-F238E27FC236}">
                <a16:creationId xmlns:a16="http://schemas.microsoft.com/office/drawing/2014/main" id="{F2F54498-2B88-413B-8A4F-54102603F78D}"/>
              </a:ext>
            </a:extLst>
          </p:cNvPr>
          <p:cNvSpPr/>
          <p:nvPr/>
        </p:nvSpPr>
        <p:spPr>
          <a:xfrm>
            <a:off x="8560348" y="4484848"/>
            <a:ext cx="2762145" cy="461665"/>
          </a:xfrm>
          <a:prstGeom prst="rect">
            <a:avLst/>
          </a:prstGeom>
        </p:spPr>
        <p:txBody>
          <a:bodyPr wrap="square">
            <a:spAutoFit/>
          </a:bodyPr>
          <a:lstStyle/>
          <a:p>
            <a:pPr lvl="0"/>
            <a:r>
              <a:rPr lang="zh-CN" altLang="en-US" sz="1200" dirty="0">
                <a:solidFill>
                  <a:srgbClr val="000000">
                    <a:lumMod val="75000"/>
                    <a:lumOff val="25000"/>
                  </a:srgbClr>
                </a:solidFill>
                <a:latin typeface="思源黑体 CN Light"/>
              </a:rPr>
              <a:t>此处添加</a:t>
            </a:r>
            <a:r>
              <a:rPr lang="en-US" altLang="zh-CN" sz="1200" dirty="0" err="1">
                <a:solidFill>
                  <a:srgbClr val="000000">
                    <a:lumMod val="75000"/>
                    <a:lumOff val="25000"/>
                  </a:srgbClr>
                </a:solidFill>
                <a:latin typeface="思源黑体 CN Light"/>
              </a:rPr>
              <a:t>sh</a:t>
            </a:r>
            <a:r>
              <a:rPr lang="zh-CN" altLang="en-US" sz="1200" dirty="0">
                <a:solidFill>
                  <a:srgbClr val="000000">
                    <a:lumMod val="75000"/>
                    <a:lumOff val="25000"/>
                  </a:srgbClr>
                </a:solidFill>
                <a:latin typeface="思源黑体 CN Light"/>
              </a:rPr>
              <a:t>详细文本描述，建议与标题相关并符合整体语言风格，</a:t>
            </a:r>
          </a:p>
        </p:txBody>
      </p:sp>
      <p:sp>
        <p:nvSpPr>
          <p:cNvPr id="81" name="TextBox 15">
            <a:extLst>
              <a:ext uri="{FF2B5EF4-FFF2-40B4-BE49-F238E27FC236}">
                <a16:creationId xmlns:a16="http://schemas.microsoft.com/office/drawing/2014/main" id="{84F41DFD-85EA-40FD-B78C-E92A13B79521}"/>
              </a:ext>
            </a:extLst>
          </p:cNvPr>
          <p:cNvSpPr txBox="1"/>
          <p:nvPr/>
        </p:nvSpPr>
        <p:spPr>
          <a:xfrm>
            <a:off x="5658220" y="4144928"/>
            <a:ext cx="776175" cy="338554"/>
          </a:xfrm>
          <a:prstGeom prst="rect">
            <a:avLst/>
          </a:prstGeom>
          <a:noFill/>
        </p:spPr>
        <p:txBody>
          <a:bodyPr wrap="none" rtlCol="0">
            <a:spAutoFit/>
          </a:bodyPr>
          <a:lstStyle/>
          <a:p>
            <a:r>
              <a:rPr lang="en-US" altLang="zh-CN" sz="1600" dirty="0">
                <a:solidFill>
                  <a:schemeClr val="tx1">
                    <a:lumMod val="75000"/>
                    <a:lumOff val="25000"/>
                  </a:schemeClr>
                </a:solidFill>
                <a:latin typeface="Source Sans Pro Semibold" pitchFamily="34" charset="0"/>
              </a:rPr>
              <a:t>NAME</a:t>
            </a:r>
          </a:p>
        </p:txBody>
      </p:sp>
      <p:sp>
        <p:nvSpPr>
          <p:cNvPr id="82" name="Rectangle 16">
            <a:extLst>
              <a:ext uri="{FF2B5EF4-FFF2-40B4-BE49-F238E27FC236}">
                <a16:creationId xmlns:a16="http://schemas.microsoft.com/office/drawing/2014/main" id="{8885F15E-8D2A-48C1-AC04-237546A77C6F}"/>
              </a:ext>
            </a:extLst>
          </p:cNvPr>
          <p:cNvSpPr/>
          <p:nvPr/>
        </p:nvSpPr>
        <p:spPr>
          <a:xfrm>
            <a:off x="4735429" y="4484848"/>
            <a:ext cx="2762145" cy="461665"/>
          </a:xfrm>
          <a:prstGeom prst="rect">
            <a:avLst/>
          </a:prstGeom>
        </p:spPr>
        <p:txBody>
          <a:bodyPr wrap="square">
            <a:spAutoFit/>
          </a:bodyPr>
          <a:lstStyle/>
          <a:p>
            <a:pPr lvl="0"/>
            <a:r>
              <a:rPr lang="zh-CN" altLang="en-US" sz="1200" dirty="0">
                <a:solidFill>
                  <a:srgbClr val="000000">
                    <a:lumMod val="75000"/>
                    <a:lumOff val="25000"/>
                  </a:srgbClr>
                </a:solidFill>
                <a:latin typeface="思源黑体 CN Light"/>
              </a:rPr>
              <a:t>此处添加详细文本描述，建议与标题相关并符合整体语言风格，</a:t>
            </a:r>
          </a:p>
        </p:txBody>
      </p:sp>
      <p:sp>
        <p:nvSpPr>
          <p:cNvPr id="88" name="TextBox 8">
            <a:extLst>
              <a:ext uri="{FF2B5EF4-FFF2-40B4-BE49-F238E27FC236}">
                <a16:creationId xmlns:a16="http://schemas.microsoft.com/office/drawing/2014/main" id="{C5E2F101-1338-45B6-BCB9-4E2D77BB0DBF}"/>
              </a:ext>
            </a:extLst>
          </p:cNvPr>
          <p:cNvSpPr txBox="1"/>
          <p:nvPr/>
        </p:nvSpPr>
        <p:spPr>
          <a:xfrm>
            <a:off x="1833301" y="4144928"/>
            <a:ext cx="776175" cy="338554"/>
          </a:xfrm>
          <a:prstGeom prst="rect">
            <a:avLst/>
          </a:prstGeom>
          <a:noFill/>
        </p:spPr>
        <p:txBody>
          <a:bodyPr wrap="none" rtlCol="0">
            <a:spAutoFit/>
          </a:bodyPr>
          <a:lstStyle/>
          <a:p>
            <a:r>
              <a:rPr lang="en-US" sz="1600" dirty="0">
                <a:solidFill>
                  <a:schemeClr val="tx1">
                    <a:lumMod val="75000"/>
                    <a:lumOff val="25000"/>
                  </a:schemeClr>
                </a:solidFill>
                <a:latin typeface="Source Sans Pro Semibold" pitchFamily="34" charset="0"/>
              </a:rPr>
              <a:t>NAME</a:t>
            </a:r>
          </a:p>
        </p:txBody>
      </p:sp>
      <p:sp>
        <p:nvSpPr>
          <p:cNvPr id="89" name="Rectangle 9">
            <a:extLst>
              <a:ext uri="{FF2B5EF4-FFF2-40B4-BE49-F238E27FC236}">
                <a16:creationId xmlns:a16="http://schemas.microsoft.com/office/drawing/2014/main" id="{D22EB5CF-9215-4259-9F29-91DE0E34FBCF}"/>
              </a:ext>
            </a:extLst>
          </p:cNvPr>
          <p:cNvSpPr/>
          <p:nvPr/>
        </p:nvSpPr>
        <p:spPr>
          <a:xfrm>
            <a:off x="910510" y="4484848"/>
            <a:ext cx="2762145" cy="461665"/>
          </a:xfrm>
          <a:prstGeom prst="rect">
            <a:avLst/>
          </a:prstGeom>
        </p:spPr>
        <p:txBody>
          <a:bodyPr wrap="square">
            <a:spAutoFit/>
          </a:bodyPr>
          <a:lstStyle/>
          <a:p>
            <a:r>
              <a:rPr lang="zh-CN" altLang="en-US" sz="1200" dirty="0">
                <a:solidFill>
                  <a:schemeClr val="tx1">
                    <a:lumMod val="75000"/>
                    <a:lumOff val="25000"/>
                  </a:schemeClr>
                </a:solidFill>
                <a:latin typeface="+mn-ea"/>
              </a:rPr>
              <a:t>此处添加详细文本描述，建议与标题相关并符合整体语言风格，</a:t>
            </a:r>
          </a:p>
        </p:txBody>
      </p:sp>
      <p:sp>
        <p:nvSpPr>
          <p:cNvPr id="39" name="文本框 38">
            <a:extLst>
              <a:ext uri="{FF2B5EF4-FFF2-40B4-BE49-F238E27FC236}">
                <a16:creationId xmlns:a16="http://schemas.microsoft.com/office/drawing/2014/main" id="{61B869D3-A6D7-44B1-A157-553BF97B70C0}"/>
              </a:ext>
            </a:extLst>
          </p:cNvPr>
          <p:cNvSpPr txBox="1"/>
          <p:nvPr/>
        </p:nvSpPr>
        <p:spPr>
          <a:xfrm>
            <a:off x="1282597" y="2553768"/>
            <a:ext cx="1107996" cy="369332"/>
          </a:xfrm>
          <a:prstGeom prst="rect">
            <a:avLst/>
          </a:prstGeom>
          <a:noFill/>
        </p:spPr>
        <p:txBody>
          <a:bodyPr wrap="none" rtlCol="0">
            <a:spAutoFit/>
          </a:bodyPr>
          <a:lstStyle/>
          <a:p>
            <a:r>
              <a:rPr lang="zh-CN" altLang="en-US" dirty="0">
                <a:solidFill>
                  <a:schemeClr val="bg1"/>
                </a:solidFill>
              </a:rPr>
              <a:t>筛选功能</a:t>
            </a:r>
          </a:p>
        </p:txBody>
      </p:sp>
      <p:sp>
        <p:nvSpPr>
          <p:cNvPr id="40" name="文本框 39">
            <a:extLst>
              <a:ext uri="{FF2B5EF4-FFF2-40B4-BE49-F238E27FC236}">
                <a16:creationId xmlns:a16="http://schemas.microsoft.com/office/drawing/2014/main" id="{0385479C-A142-4CDB-8108-02E5B001F684}"/>
              </a:ext>
            </a:extLst>
          </p:cNvPr>
          <p:cNvSpPr txBox="1"/>
          <p:nvPr/>
        </p:nvSpPr>
        <p:spPr>
          <a:xfrm>
            <a:off x="2740309" y="3328100"/>
            <a:ext cx="1612942" cy="369332"/>
          </a:xfrm>
          <a:prstGeom prst="rect">
            <a:avLst/>
          </a:prstGeom>
          <a:noFill/>
        </p:spPr>
        <p:txBody>
          <a:bodyPr wrap="none" rtlCol="0">
            <a:spAutoFit/>
          </a:bodyPr>
          <a:lstStyle/>
          <a:p>
            <a:r>
              <a:rPr lang="zh-CN" altLang="en-US" dirty="0">
                <a:solidFill>
                  <a:schemeClr val="bg1"/>
                </a:solidFill>
              </a:rPr>
              <a:t>修改商品信息</a:t>
            </a:r>
          </a:p>
        </p:txBody>
      </p:sp>
      <p:sp>
        <p:nvSpPr>
          <p:cNvPr id="41" name="文本框 40">
            <a:extLst>
              <a:ext uri="{FF2B5EF4-FFF2-40B4-BE49-F238E27FC236}">
                <a16:creationId xmlns:a16="http://schemas.microsoft.com/office/drawing/2014/main" id="{0080E84C-7638-4235-A68F-1D0370477134}"/>
              </a:ext>
            </a:extLst>
          </p:cNvPr>
          <p:cNvSpPr txBox="1"/>
          <p:nvPr/>
        </p:nvSpPr>
        <p:spPr>
          <a:xfrm>
            <a:off x="3530302" y="5891310"/>
            <a:ext cx="1107996" cy="369332"/>
          </a:xfrm>
          <a:prstGeom prst="rect">
            <a:avLst/>
          </a:prstGeom>
          <a:noFill/>
        </p:spPr>
        <p:txBody>
          <a:bodyPr wrap="none" rtlCol="0">
            <a:spAutoFit/>
          </a:bodyPr>
          <a:lstStyle/>
          <a:p>
            <a:r>
              <a:rPr lang="zh-CN" altLang="en-US" dirty="0">
                <a:solidFill>
                  <a:schemeClr val="bg1"/>
                </a:solidFill>
              </a:rPr>
              <a:t>客服通信</a:t>
            </a:r>
          </a:p>
        </p:txBody>
      </p:sp>
      <p:sp>
        <p:nvSpPr>
          <p:cNvPr id="42" name="文本框 41">
            <a:extLst>
              <a:ext uri="{FF2B5EF4-FFF2-40B4-BE49-F238E27FC236}">
                <a16:creationId xmlns:a16="http://schemas.microsoft.com/office/drawing/2014/main" id="{8CC54E76-7B9C-483B-AE1A-26CC4552B3A8}"/>
              </a:ext>
            </a:extLst>
          </p:cNvPr>
          <p:cNvSpPr txBox="1"/>
          <p:nvPr/>
        </p:nvSpPr>
        <p:spPr>
          <a:xfrm>
            <a:off x="1737584" y="4715680"/>
            <a:ext cx="1107996" cy="369332"/>
          </a:xfrm>
          <a:prstGeom prst="rect">
            <a:avLst/>
          </a:prstGeom>
          <a:noFill/>
        </p:spPr>
        <p:txBody>
          <a:bodyPr wrap="none" rtlCol="0">
            <a:spAutoFit/>
          </a:bodyPr>
          <a:lstStyle/>
          <a:p>
            <a:r>
              <a:rPr lang="zh-CN" altLang="en-US" dirty="0">
                <a:solidFill>
                  <a:schemeClr val="bg1"/>
                </a:solidFill>
              </a:rPr>
              <a:t>退出登录</a:t>
            </a:r>
          </a:p>
        </p:txBody>
      </p:sp>
      <p:sp>
        <p:nvSpPr>
          <p:cNvPr id="43" name="文本框 42">
            <a:extLst>
              <a:ext uri="{FF2B5EF4-FFF2-40B4-BE49-F238E27FC236}">
                <a16:creationId xmlns:a16="http://schemas.microsoft.com/office/drawing/2014/main" id="{E153523D-D62C-4EA9-BAB8-E13F9BC94A7D}"/>
              </a:ext>
            </a:extLst>
          </p:cNvPr>
          <p:cNvSpPr txBox="1"/>
          <p:nvPr/>
        </p:nvSpPr>
        <p:spPr>
          <a:xfrm>
            <a:off x="4353251" y="4529251"/>
            <a:ext cx="1107996" cy="369332"/>
          </a:xfrm>
          <a:prstGeom prst="rect">
            <a:avLst/>
          </a:prstGeom>
          <a:noFill/>
        </p:spPr>
        <p:txBody>
          <a:bodyPr wrap="none" rtlCol="0">
            <a:spAutoFit/>
          </a:bodyPr>
          <a:lstStyle/>
          <a:p>
            <a:r>
              <a:rPr lang="zh-CN" altLang="en-US" dirty="0">
                <a:solidFill>
                  <a:schemeClr val="bg1"/>
                </a:solidFill>
              </a:rPr>
              <a:t>查看详情</a:t>
            </a:r>
          </a:p>
        </p:txBody>
      </p:sp>
      <p:sp>
        <p:nvSpPr>
          <p:cNvPr id="44" name="文本框 43">
            <a:extLst>
              <a:ext uri="{FF2B5EF4-FFF2-40B4-BE49-F238E27FC236}">
                <a16:creationId xmlns:a16="http://schemas.microsoft.com/office/drawing/2014/main" id="{90824A56-6760-4E9A-8281-C4C1662A0111}"/>
              </a:ext>
            </a:extLst>
          </p:cNvPr>
          <p:cNvSpPr txBox="1"/>
          <p:nvPr/>
        </p:nvSpPr>
        <p:spPr>
          <a:xfrm>
            <a:off x="7141464" y="2658797"/>
            <a:ext cx="1107996" cy="369332"/>
          </a:xfrm>
          <a:prstGeom prst="rect">
            <a:avLst/>
          </a:prstGeom>
          <a:noFill/>
        </p:spPr>
        <p:txBody>
          <a:bodyPr wrap="none" rtlCol="0">
            <a:spAutoFit/>
          </a:bodyPr>
          <a:lstStyle/>
          <a:p>
            <a:r>
              <a:rPr lang="zh-CN" altLang="en-US" dirty="0">
                <a:solidFill>
                  <a:schemeClr val="bg1"/>
                </a:solidFill>
              </a:rPr>
              <a:t>购买下单</a:t>
            </a:r>
          </a:p>
        </p:txBody>
      </p:sp>
      <p:sp>
        <p:nvSpPr>
          <p:cNvPr id="45" name="文本框 44">
            <a:extLst>
              <a:ext uri="{FF2B5EF4-FFF2-40B4-BE49-F238E27FC236}">
                <a16:creationId xmlns:a16="http://schemas.microsoft.com/office/drawing/2014/main" id="{208CA19C-0AC1-4645-8631-83F9C596816F}"/>
              </a:ext>
            </a:extLst>
          </p:cNvPr>
          <p:cNvSpPr txBox="1"/>
          <p:nvPr/>
        </p:nvSpPr>
        <p:spPr>
          <a:xfrm>
            <a:off x="6217920" y="5977317"/>
            <a:ext cx="1107996" cy="369332"/>
          </a:xfrm>
          <a:prstGeom prst="rect">
            <a:avLst/>
          </a:prstGeom>
          <a:noFill/>
        </p:spPr>
        <p:txBody>
          <a:bodyPr wrap="none" rtlCol="0">
            <a:spAutoFit/>
          </a:bodyPr>
          <a:lstStyle/>
          <a:p>
            <a:r>
              <a:rPr lang="zh-CN" altLang="en-US" dirty="0">
                <a:solidFill>
                  <a:schemeClr val="bg1"/>
                </a:solidFill>
              </a:rPr>
              <a:t>联系卖家</a:t>
            </a:r>
          </a:p>
        </p:txBody>
      </p:sp>
      <p:sp>
        <p:nvSpPr>
          <p:cNvPr id="46" name="文本框 45">
            <a:extLst>
              <a:ext uri="{FF2B5EF4-FFF2-40B4-BE49-F238E27FC236}">
                <a16:creationId xmlns:a16="http://schemas.microsoft.com/office/drawing/2014/main" id="{4C4357BC-F9C5-49D4-A307-5F8CD8B9C217}"/>
              </a:ext>
            </a:extLst>
          </p:cNvPr>
          <p:cNvSpPr txBox="1"/>
          <p:nvPr/>
        </p:nvSpPr>
        <p:spPr>
          <a:xfrm>
            <a:off x="9936148" y="3328100"/>
            <a:ext cx="646331" cy="369332"/>
          </a:xfrm>
          <a:prstGeom prst="rect">
            <a:avLst/>
          </a:prstGeom>
          <a:noFill/>
        </p:spPr>
        <p:txBody>
          <a:bodyPr wrap="none" rtlCol="0">
            <a:spAutoFit/>
          </a:bodyPr>
          <a:lstStyle/>
          <a:p>
            <a:r>
              <a:rPr lang="zh-CN" altLang="en-US" dirty="0">
                <a:solidFill>
                  <a:schemeClr val="bg1"/>
                </a:solidFill>
              </a:rPr>
              <a:t>充值</a:t>
            </a:r>
          </a:p>
        </p:txBody>
      </p:sp>
      <p:sp>
        <p:nvSpPr>
          <p:cNvPr id="48" name="文本框 47">
            <a:extLst>
              <a:ext uri="{FF2B5EF4-FFF2-40B4-BE49-F238E27FC236}">
                <a16:creationId xmlns:a16="http://schemas.microsoft.com/office/drawing/2014/main" id="{E2E2AD34-8872-4C10-AB26-BE694EE2830B}"/>
              </a:ext>
            </a:extLst>
          </p:cNvPr>
          <p:cNvSpPr txBox="1"/>
          <p:nvPr/>
        </p:nvSpPr>
        <p:spPr>
          <a:xfrm>
            <a:off x="4436412" y="2437015"/>
            <a:ext cx="1107996" cy="369332"/>
          </a:xfrm>
          <a:prstGeom prst="rect">
            <a:avLst/>
          </a:prstGeom>
          <a:noFill/>
        </p:spPr>
        <p:txBody>
          <a:bodyPr wrap="none" rtlCol="0">
            <a:spAutoFit/>
          </a:bodyPr>
          <a:lstStyle/>
          <a:p>
            <a:r>
              <a:rPr lang="zh-CN" altLang="en-US" dirty="0">
                <a:solidFill>
                  <a:schemeClr val="bg1"/>
                </a:solidFill>
              </a:rPr>
              <a:t>删除商品</a:t>
            </a:r>
          </a:p>
        </p:txBody>
      </p:sp>
      <p:sp>
        <p:nvSpPr>
          <p:cNvPr id="49" name="文本框 48">
            <a:extLst>
              <a:ext uri="{FF2B5EF4-FFF2-40B4-BE49-F238E27FC236}">
                <a16:creationId xmlns:a16="http://schemas.microsoft.com/office/drawing/2014/main" id="{44CEE857-D43B-4563-83B4-6FF871F46C25}"/>
              </a:ext>
            </a:extLst>
          </p:cNvPr>
          <p:cNvSpPr txBox="1"/>
          <p:nvPr/>
        </p:nvSpPr>
        <p:spPr>
          <a:xfrm>
            <a:off x="5658220" y="3705715"/>
            <a:ext cx="1569660" cy="369332"/>
          </a:xfrm>
          <a:prstGeom prst="rect">
            <a:avLst/>
          </a:prstGeom>
          <a:noFill/>
        </p:spPr>
        <p:txBody>
          <a:bodyPr wrap="none" rtlCol="0">
            <a:spAutoFit/>
          </a:bodyPr>
          <a:lstStyle/>
          <a:p>
            <a:r>
              <a:rPr lang="zh-CN" altLang="en-US" dirty="0">
                <a:solidFill>
                  <a:schemeClr val="bg1"/>
                </a:solidFill>
              </a:rPr>
              <a:t>查看我的购买</a:t>
            </a:r>
          </a:p>
        </p:txBody>
      </p:sp>
      <p:sp>
        <p:nvSpPr>
          <p:cNvPr id="50" name="文本框 49">
            <a:extLst>
              <a:ext uri="{FF2B5EF4-FFF2-40B4-BE49-F238E27FC236}">
                <a16:creationId xmlns:a16="http://schemas.microsoft.com/office/drawing/2014/main" id="{C0F7C90B-79DF-482F-BF01-67846D76DBBD}"/>
              </a:ext>
            </a:extLst>
          </p:cNvPr>
          <p:cNvSpPr txBox="1"/>
          <p:nvPr/>
        </p:nvSpPr>
        <p:spPr>
          <a:xfrm>
            <a:off x="7760288" y="4478318"/>
            <a:ext cx="1600118" cy="369332"/>
          </a:xfrm>
          <a:prstGeom prst="rect">
            <a:avLst/>
          </a:prstGeom>
          <a:noFill/>
        </p:spPr>
        <p:txBody>
          <a:bodyPr wrap="none" rtlCol="0">
            <a:spAutoFit/>
          </a:bodyPr>
          <a:lstStyle/>
          <a:p>
            <a:r>
              <a:rPr lang="zh-CN" altLang="en-US" dirty="0">
                <a:solidFill>
                  <a:schemeClr val="bg1"/>
                </a:solidFill>
              </a:rPr>
              <a:t>查看我的发布</a:t>
            </a:r>
          </a:p>
        </p:txBody>
      </p:sp>
      <p:sp>
        <p:nvSpPr>
          <p:cNvPr id="51" name="文本框 50">
            <a:extLst>
              <a:ext uri="{FF2B5EF4-FFF2-40B4-BE49-F238E27FC236}">
                <a16:creationId xmlns:a16="http://schemas.microsoft.com/office/drawing/2014/main" id="{23FEAA9D-4CD1-4718-8620-81DA34C31100}"/>
              </a:ext>
            </a:extLst>
          </p:cNvPr>
          <p:cNvSpPr txBox="1"/>
          <p:nvPr/>
        </p:nvSpPr>
        <p:spPr>
          <a:xfrm>
            <a:off x="8560347" y="1981210"/>
            <a:ext cx="1107996" cy="369332"/>
          </a:xfrm>
          <a:prstGeom prst="rect">
            <a:avLst/>
          </a:prstGeom>
          <a:noFill/>
        </p:spPr>
        <p:txBody>
          <a:bodyPr wrap="none" rtlCol="0">
            <a:spAutoFit/>
          </a:bodyPr>
          <a:lstStyle/>
          <a:p>
            <a:r>
              <a:rPr lang="zh-CN" altLang="en-US" dirty="0">
                <a:solidFill>
                  <a:schemeClr val="bg1"/>
                </a:solidFill>
              </a:rPr>
              <a:t>刷新功能</a:t>
            </a:r>
          </a:p>
        </p:txBody>
      </p:sp>
    </p:spTree>
    <p:extLst>
      <p:ext uri="{BB962C8B-B14F-4D97-AF65-F5344CB8AC3E}">
        <p14:creationId xmlns:p14="http://schemas.microsoft.com/office/powerpoint/2010/main" val="3893886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 presetClass="entr" presetSubtype="2"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1+#ppt_w/2"/>
                                          </p:val>
                                        </p:tav>
                                        <p:tav tm="100000">
                                          <p:val>
                                            <p:strVal val="#ppt_x"/>
                                          </p:val>
                                        </p:tav>
                                      </p:tavLst>
                                    </p:anim>
                                    <p:anim calcmode="lin" valueType="num">
                                      <p:cBhvr additive="base">
                                        <p:cTn id="13" dur="500" fill="hold"/>
                                        <p:tgtEl>
                                          <p:spTgt spid="31"/>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fill="hold"/>
                                        <p:tgtEl>
                                          <p:spTgt spid="32"/>
                                        </p:tgtEl>
                                        <p:attrNameLst>
                                          <p:attrName>ppt_x</p:attrName>
                                        </p:attrNameLst>
                                      </p:cBhvr>
                                      <p:tavLst>
                                        <p:tav tm="0">
                                          <p:val>
                                            <p:strVal val="1+#ppt_w/2"/>
                                          </p:val>
                                        </p:tav>
                                        <p:tav tm="100000">
                                          <p:val>
                                            <p:strVal val="#ppt_x"/>
                                          </p:val>
                                        </p:tav>
                                      </p:tavLst>
                                    </p:anim>
                                    <p:anim calcmode="lin" valueType="num">
                                      <p:cBhvr additive="base">
                                        <p:cTn id="17" dur="500" fill="hold"/>
                                        <p:tgtEl>
                                          <p:spTgt spid="32"/>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 calcmode="lin" valueType="num">
                                      <p:cBhvr additive="base">
                                        <p:cTn id="20" dur="500" fill="hold"/>
                                        <p:tgtEl>
                                          <p:spTgt spid="33"/>
                                        </p:tgtEl>
                                        <p:attrNameLst>
                                          <p:attrName>ppt_x</p:attrName>
                                        </p:attrNameLst>
                                      </p:cBhvr>
                                      <p:tavLst>
                                        <p:tav tm="0">
                                          <p:val>
                                            <p:strVal val="1+#ppt_w/2"/>
                                          </p:val>
                                        </p:tav>
                                        <p:tav tm="100000">
                                          <p:val>
                                            <p:strVal val="#ppt_x"/>
                                          </p:val>
                                        </p:tav>
                                      </p:tavLst>
                                    </p:anim>
                                    <p:anim calcmode="lin" valueType="num">
                                      <p:cBhvr additive="base">
                                        <p:cTn id="21" dur="500" fill="hold"/>
                                        <p:tgtEl>
                                          <p:spTgt spid="33"/>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additive="base">
                                        <p:cTn id="24" dur="500" fill="hold"/>
                                        <p:tgtEl>
                                          <p:spTgt spid="34"/>
                                        </p:tgtEl>
                                        <p:attrNameLst>
                                          <p:attrName>ppt_x</p:attrName>
                                        </p:attrNameLst>
                                      </p:cBhvr>
                                      <p:tavLst>
                                        <p:tav tm="0">
                                          <p:val>
                                            <p:strVal val="1+#ppt_w/2"/>
                                          </p:val>
                                        </p:tav>
                                        <p:tav tm="100000">
                                          <p:val>
                                            <p:strVal val="#ppt_x"/>
                                          </p:val>
                                        </p:tav>
                                      </p:tavLst>
                                    </p:anim>
                                    <p:anim calcmode="lin" valueType="num">
                                      <p:cBhvr additive="base">
                                        <p:cTn id="25" dur="500" fill="hold"/>
                                        <p:tgtEl>
                                          <p:spTgt spid="34"/>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2"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1+#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childTnLst>
                          </p:cTn>
                        </p:par>
                        <p:par>
                          <p:cTn id="31" fill="hold">
                            <p:stCondLst>
                              <p:cond delay="1000"/>
                            </p:stCondLst>
                            <p:childTnLst>
                              <p:par>
                                <p:cTn id="32" presetID="2" presetClass="entr" presetSubtype="4" fill="hold" grpId="0" nodeType="afterEffect">
                                  <p:stCondLst>
                                    <p:cond delay="0"/>
                                  </p:stCondLst>
                                  <p:childTnLst>
                                    <p:set>
                                      <p:cBhvr>
                                        <p:cTn id="33" dur="1" fill="hold">
                                          <p:stCondLst>
                                            <p:cond delay="0"/>
                                          </p:stCondLst>
                                        </p:cTn>
                                        <p:tgtEl>
                                          <p:spTgt spid="69"/>
                                        </p:tgtEl>
                                        <p:attrNameLst>
                                          <p:attrName>style.visibility</p:attrName>
                                        </p:attrNameLst>
                                      </p:cBhvr>
                                      <p:to>
                                        <p:strVal val="visible"/>
                                      </p:to>
                                    </p:set>
                                    <p:anim calcmode="lin" valueType="num">
                                      <p:cBhvr additive="base">
                                        <p:cTn id="34" dur="500" fill="hold"/>
                                        <p:tgtEl>
                                          <p:spTgt spid="69"/>
                                        </p:tgtEl>
                                        <p:attrNameLst>
                                          <p:attrName>ppt_x</p:attrName>
                                        </p:attrNameLst>
                                      </p:cBhvr>
                                      <p:tavLst>
                                        <p:tav tm="0">
                                          <p:val>
                                            <p:strVal val="#ppt_x"/>
                                          </p:val>
                                        </p:tav>
                                        <p:tav tm="100000">
                                          <p:val>
                                            <p:strVal val="#ppt_x"/>
                                          </p:val>
                                        </p:tav>
                                      </p:tavLst>
                                    </p:anim>
                                    <p:anim calcmode="lin" valueType="num">
                                      <p:cBhvr additive="base">
                                        <p:cTn id="35" dur="500" fill="hold"/>
                                        <p:tgtEl>
                                          <p:spTgt spid="69"/>
                                        </p:tgtEl>
                                        <p:attrNameLst>
                                          <p:attrName>ppt_y</p:attrName>
                                        </p:attrNameLst>
                                      </p:cBhvr>
                                      <p:tavLst>
                                        <p:tav tm="0">
                                          <p:val>
                                            <p:strVal val="1+#ppt_h/2"/>
                                          </p:val>
                                        </p:tav>
                                        <p:tav tm="100000">
                                          <p:val>
                                            <p:strVal val="#ppt_y"/>
                                          </p:val>
                                        </p:tav>
                                      </p:tavLst>
                                    </p:anim>
                                  </p:childTnLst>
                                </p:cTn>
                              </p:par>
                            </p:childTnLst>
                          </p:cTn>
                        </p:par>
                        <p:par>
                          <p:cTn id="36" fill="hold">
                            <p:stCondLst>
                              <p:cond delay="1500"/>
                            </p:stCondLst>
                            <p:childTnLst>
                              <p:par>
                                <p:cTn id="37" presetID="2" presetClass="entr" presetSubtype="4" fill="hold" grpId="0" nodeType="afterEffect">
                                  <p:stCondLst>
                                    <p:cond delay="0"/>
                                  </p:stCondLst>
                                  <p:childTnLst>
                                    <p:set>
                                      <p:cBhvr>
                                        <p:cTn id="38" dur="1" fill="hold">
                                          <p:stCondLst>
                                            <p:cond delay="0"/>
                                          </p:stCondLst>
                                        </p:cTn>
                                        <p:tgtEl>
                                          <p:spTgt spid="88"/>
                                        </p:tgtEl>
                                        <p:attrNameLst>
                                          <p:attrName>style.visibility</p:attrName>
                                        </p:attrNameLst>
                                      </p:cBhvr>
                                      <p:to>
                                        <p:strVal val="visible"/>
                                      </p:to>
                                    </p:set>
                                    <p:anim calcmode="lin" valueType="num">
                                      <p:cBhvr additive="base">
                                        <p:cTn id="39" dur="500" fill="hold"/>
                                        <p:tgtEl>
                                          <p:spTgt spid="88"/>
                                        </p:tgtEl>
                                        <p:attrNameLst>
                                          <p:attrName>ppt_x</p:attrName>
                                        </p:attrNameLst>
                                      </p:cBhvr>
                                      <p:tavLst>
                                        <p:tav tm="0">
                                          <p:val>
                                            <p:strVal val="#ppt_x"/>
                                          </p:val>
                                        </p:tav>
                                        <p:tav tm="100000">
                                          <p:val>
                                            <p:strVal val="#ppt_x"/>
                                          </p:val>
                                        </p:tav>
                                      </p:tavLst>
                                    </p:anim>
                                    <p:anim calcmode="lin" valueType="num">
                                      <p:cBhvr additive="base">
                                        <p:cTn id="40" dur="500" fill="hold"/>
                                        <p:tgtEl>
                                          <p:spTgt spid="8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89"/>
                                        </p:tgtEl>
                                        <p:attrNameLst>
                                          <p:attrName>style.visibility</p:attrName>
                                        </p:attrNameLst>
                                      </p:cBhvr>
                                      <p:to>
                                        <p:strVal val="visible"/>
                                      </p:to>
                                    </p:set>
                                    <p:anim calcmode="lin" valueType="num">
                                      <p:cBhvr additive="base">
                                        <p:cTn id="43" dur="500" fill="hold"/>
                                        <p:tgtEl>
                                          <p:spTgt spid="89"/>
                                        </p:tgtEl>
                                        <p:attrNameLst>
                                          <p:attrName>ppt_x</p:attrName>
                                        </p:attrNameLst>
                                      </p:cBhvr>
                                      <p:tavLst>
                                        <p:tav tm="0">
                                          <p:val>
                                            <p:strVal val="#ppt_x"/>
                                          </p:val>
                                        </p:tav>
                                        <p:tav tm="100000">
                                          <p:val>
                                            <p:strVal val="#ppt_x"/>
                                          </p:val>
                                        </p:tav>
                                      </p:tavLst>
                                    </p:anim>
                                    <p:anim calcmode="lin" valueType="num">
                                      <p:cBhvr additive="base">
                                        <p:cTn id="44" dur="500" fill="hold"/>
                                        <p:tgtEl>
                                          <p:spTgt spid="8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1"/>
                                        </p:tgtEl>
                                        <p:attrNameLst>
                                          <p:attrName>style.visibility</p:attrName>
                                        </p:attrNameLst>
                                      </p:cBhvr>
                                      <p:to>
                                        <p:strVal val="visible"/>
                                      </p:to>
                                    </p:set>
                                    <p:anim calcmode="lin" valueType="num">
                                      <p:cBhvr additive="base">
                                        <p:cTn id="47" dur="500" fill="hold"/>
                                        <p:tgtEl>
                                          <p:spTgt spid="81"/>
                                        </p:tgtEl>
                                        <p:attrNameLst>
                                          <p:attrName>ppt_x</p:attrName>
                                        </p:attrNameLst>
                                      </p:cBhvr>
                                      <p:tavLst>
                                        <p:tav tm="0">
                                          <p:val>
                                            <p:strVal val="#ppt_x"/>
                                          </p:val>
                                        </p:tav>
                                        <p:tav tm="100000">
                                          <p:val>
                                            <p:strVal val="#ppt_x"/>
                                          </p:val>
                                        </p:tav>
                                      </p:tavLst>
                                    </p:anim>
                                    <p:anim calcmode="lin" valueType="num">
                                      <p:cBhvr additive="base">
                                        <p:cTn id="48" dur="500" fill="hold"/>
                                        <p:tgtEl>
                                          <p:spTgt spid="8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82"/>
                                        </p:tgtEl>
                                        <p:attrNameLst>
                                          <p:attrName>style.visibility</p:attrName>
                                        </p:attrNameLst>
                                      </p:cBhvr>
                                      <p:to>
                                        <p:strVal val="visible"/>
                                      </p:to>
                                    </p:set>
                                    <p:anim calcmode="lin" valueType="num">
                                      <p:cBhvr additive="base">
                                        <p:cTn id="51" dur="500" fill="hold"/>
                                        <p:tgtEl>
                                          <p:spTgt spid="82"/>
                                        </p:tgtEl>
                                        <p:attrNameLst>
                                          <p:attrName>ppt_x</p:attrName>
                                        </p:attrNameLst>
                                      </p:cBhvr>
                                      <p:tavLst>
                                        <p:tav tm="0">
                                          <p:val>
                                            <p:strVal val="#ppt_x"/>
                                          </p:val>
                                        </p:tav>
                                        <p:tav tm="100000">
                                          <p:val>
                                            <p:strVal val="#ppt_x"/>
                                          </p:val>
                                        </p:tav>
                                      </p:tavLst>
                                    </p:anim>
                                    <p:anim calcmode="lin" valueType="num">
                                      <p:cBhvr additive="base">
                                        <p:cTn id="52" dur="500" fill="hold"/>
                                        <p:tgtEl>
                                          <p:spTgt spid="8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74"/>
                                        </p:tgtEl>
                                        <p:attrNameLst>
                                          <p:attrName>style.visibility</p:attrName>
                                        </p:attrNameLst>
                                      </p:cBhvr>
                                      <p:to>
                                        <p:strVal val="visible"/>
                                      </p:to>
                                    </p:set>
                                    <p:anim calcmode="lin" valueType="num">
                                      <p:cBhvr additive="base">
                                        <p:cTn id="55" dur="500" fill="hold"/>
                                        <p:tgtEl>
                                          <p:spTgt spid="74"/>
                                        </p:tgtEl>
                                        <p:attrNameLst>
                                          <p:attrName>ppt_x</p:attrName>
                                        </p:attrNameLst>
                                      </p:cBhvr>
                                      <p:tavLst>
                                        <p:tav tm="0">
                                          <p:val>
                                            <p:strVal val="#ppt_x"/>
                                          </p:val>
                                        </p:tav>
                                        <p:tav tm="100000">
                                          <p:val>
                                            <p:strVal val="#ppt_x"/>
                                          </p:val>
                                        </p:tav>
                                      </p:tavLst>
                                    </p:anim>
                                    <p:anim calcmode="lin" valueType="num">
                                      <p:cBhvr additive="base">
                                        <p:cTn id="56" dur="500" fill="hold"/>
                                        <p:tgtEl>
                                          <p:spTgt spid="7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5"/>
                                        </p:tgtEl>
                                        <p:attrNameLst>
                                          <p:attrName>style.visibility</p:attrName>
                                        </p:attrNameLst>
                                      </p:cBhvr>
                                      <p:to>
                                        <p:strVal val="visible"/>
                                      </p:to>
                                    </p:set>
                                    <p:anim calcmode="lin" valueType="num">
                                      <p:cBhvr additive="base">
                                        <p:cTn id="59" dur="500" fill="hold"/>
                                        <p:tgtEl>
                                          <p:spTgt spid="75"/>
                                        </p:tgtEl>
                                        <p:attrNameLst>
                                          <p:attrName>ppt_x</p:attrName>
                                        </p:attrNameLst>
                                      </p:cBhvr>
                                      <p:tavLst>
                                        <p:tav tm="0">
                                          <p:val>
                                            <p:strVal val="#ppt_x"/>
                                          </p:val>
                                        </p:tav>
                                        <p:tav tm="100000">
                                          <p:val>
                                            <p:strVal val="#ppt_x"/>
                                          </p:val>
                                        </p:tav>
                                      </p:tavLst>
                                    </p:anim>
                                    <p:anim calcmode="lin" valueType="num">
                                      <p:cBhvr additive="base">
                                        <p:cTn id="60"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1" grpId="0" animBg="1"/>
      <p:bldP spid="32" grpId="0" animBg="1"/>
      <p:bldP spid="33" grpId="0" animBg="1"/>
      <p:bldP spid="34" grpId="0" animBg="1"/>
      <p:bldP spid="69" grpId="0"/>
      <p:bldP spid="74" grpId="0"/>
      <p:bldP spid="75" grpId="0"/>
      <p:bldP spid="81" grpId="0"/>
      <p:bldP spid="82" grpId="0"/>
      <p:bldP spid="88" grpId="0"/>
      <p:bldP spid="8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022">
            <a:extLst>
              <a:ext uri="{FF2B5EF4-FFF2-40B4-BE49-F238E27FC236}">
                <a16:creationId xmlns:a16="http://schemas.microsoft.com/office/drawing/2014/main" id="{57030EB9-A0CC-4268-9CDE-3D8E9B3A4301}"/>
              </a:ext>
            </a:extLst>
          </p:cNvPr>
          <p:cNvSpPr txBox="1">
            <a:spLocks/>
          </p:cNvSpPr>
          <p:nvPr/>
        </p:nvSpPr>
        <p:spPr>
          <a:xfrm>
            <a:off x="1486972" y="384556"/>
            <a:ext cx="5194656" cy="49575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defTabSz="609570">
              <a:defRPr sz="2667">
                <a:solidFill>
                  <a:srgbClr val="3A5063"/>
                </a:solidFill>
                <a:uFill>
                  <a:solidFill>
                    <a:srgbClr val="3A5063"/>
                  </a:solidFill>
                </a:uFill>
                <a:latin typeface="+mn-ea"/>
                <a:ea typeface="+mn-ea"/>
                <a:cs typeface="+mn-cs"/>
                <a:sym typeface="Bebas Neue"/>
              </a:defRPr>
            </a:lvl1pPr>
            <a:lvl2pPr defTabSz="609570">
              <a:defRPr sz="2667">
                <a:solidFill>
                  <a:srgbClr val="3A5063"/>
                </a:solidFill>
                <a:uFill>
                  <a:solidFill>
                    <a:srgbClr val="3A5063"/>
                  </a:solidFill>
                </a:uFill>
                <a:latin typeface="+mn-lt"/>
                <a:ea typeface="+mn-ea"/>
                <a:cs typeface="+mn-cs"/>
                <a:sym typeface="Bebas Neue"/>
              </a:defRPr>
            </a:lvl2pPr>
            <a:lvl3pPr defTabSz="609570">
              <a:defRPr sz="2667">
                <a:solidFill>
                  <a:srgbClr val="3A5063"/>
                </a:solidFill>
                <a:uFill>
                  <a:solidFill>
                    <a:srgbClr val="3A5063"/>
                  </a:solidFill>
                </a:uFill>
                <a:latin typeface="+mn-lt"/>
                <a:ea typeface="+mn-ea"/>
                <a:cs typeface="+mn-cs"/>
                <a:sym typeface="Bebas Neue"/>
              </a:defRPr>
            </a:lvl3pPr>
            <a:lvl4pPr defTabSz="609570">
              <a:defRPr sz="2667">
                <a:solidFill>
                  <a:srgbClr val="3A5063"/>
                </a:solidFill>
                <a:uFill>
                  <a:solidFill>
                    <a:srgbClr val="3A5063"/>
                  </a:solidFill>
                </a:uFill>
                <a:latin typeface="+mn-lt"/>
                <a:ea typeface="+mn-ea"/>
                <a:cs typeface="+mn-cs"/>
                <a:sym typeface="Bebas Neue"/>
              </a:defRPr>
            </a:lvl4pPr>
            <a:lvl5pPr defTabSz="609570">
              <a:defRPr sz="2667">
                <a:solidFill>
                  <a:srgbClr val="3A5063"/>
                </a:solidFill>
                <a:uFill>
                  <a:solidFill>
                    <a:srgbClr val="3A5063"/>
                  </a:solidFill>
                </a:uFill>
                <a:latin typeface="+mn-lt"/>
                <a:ea typeface="+mn-ea"/>
                <a:cs typeface="+mn-cs"/>
                <a:sym typeface="Bebas Neue"/>
              </a:defRPr>
            </a:lvl5pPr>
            <a:lvl6pPr defTabSz="609570">
              <a:defRPr sz="2667">
                <a:solidFill>
                  <a:srgbClr val="3A5063"/>
                </a:solidFill>
                <a:uFill>
                  <a:solidFill>
                    <a:srgbClr val="3A5063"/>
                  </a:solidFill>
                </a:uFill>
                <a:latin typeface="+mn-lt"/>
                <a:ea typeface="+mn-ea"/>
                <a:cs typeface="+mn-cs"/>
                <a:sym typeface="Bebas Neue"/>
              </a:defRPr>
            </a:lvl6pPr>
            <a:lvl7pPr defTabSz="609570">
              <a:defRPr sz="2667">
                <a:solidFill>
                  <a:srgbClr val="3A5063"/>
                </a:solidFill>
                <a:uFill>
                  <a:solidFill>
                    <a:srgbClr val="3A5063"/>
                  </a:solidFill>
                </a:uFill>
                <a:latin typeface="+mn-lt"/>
                <a:ea typeface="+mn-ea"/>
                <a:cs typeface="+mn-cs"/>
                <a:sym typeface="Bebas Neue"/>
              </a:defRPr>
            </a:lvl7pPr>
            <a:lvl8pPr defTabSz="609570">
              <a:defRPr sz="2667">
                <a:solidFill>
                  <a:srgbClr val="3A5063"/>
                </a:solidFill>
                <a:uFill>
                  <a:solidFill>
                    <a:srgbClr val="3A5063"/>
                  </a:solidFill>
                </a:uFill>
                <a:latin typeface="+mn-lt"/>
                <a:ea typeface="+mn-ea"/>
                <a:cs typeface="+mn-cs"/>
                <a:sym typeface="Bebas Neue"/>
              </a:defRPr>
            </a:lvl8pPr>
            <a:lvl9pPr defTabSz="609570">
              <a:defRPr sz="2667">
                <a:solidFill>
                  <a:srgbClr val="3A5063"/>
                </a:solidFill>
                <a:uFill>
                  <a:solidFill>
                    <a:srgbClr val="3A5063"/>
                  </a:solidFill>
                </a:uFill>
                <a:latin typeface="+mn-lt"/>
                <a:ea typeface="+mn-ea"/>
                <a:cs typeface="+mn-cs"/>
                <a:sym typeface="Bebas Neue"/>
              </a:defRPr>
            </a:lvl9pPr>
          </a:lstStyle>
          <a:p>
            <a:pPr lvl="0">
              <a:defRPr sz="1800">
                <a:solidFill>
                  <a:srgbClr val="000000"/>
                </a:solidFill>
                <a:uFillTx/>
              </a:defRPr>
            </a:pPr>
            <a:r>
              <a:rPr lang="zh-CN" altLang="en-US" sz="4000" kern="0" dirty="0">
                <a:solidFill>
                  <a:schemeClr val="bg1"/>
                </a:solidFill>
                <a:uFillTx/>
                <a:latin typeface="+mj-ea"/>
                <a:ea typeface="+mj-ea"/>
                <a:cs typeface="+mn-ea"/>
                <a:sym typeface="+mn-lt"/>
              </a:rPr>
              <a:t>用户端桌面应用程序</a:t>
            </a:r>
            <a:endParaRPr kumimoji="0" lang="zh-CN" altLang="en-US" sz="4000" i="0" u="none" strike="noStrike" kern="0" cap="none" spc="0" normalizeH="0" baseline="0" noProof="0" dirty="0">
              <a:ln>
                <a:noFill/>
              </a:ln>
              <a:solidFill>
                <a:schemeClr val="bg1"/>
              </a:solidFill>
              <a:effectLst/>
              <a:uLnTx/>
              <a:uFillTx/>
              <a:latin typeface="+mj-ea"/>
              <a:ea typeface="+mj-ea"/>
              <a:cs typeface="+mn-ea"/>
              <a:sym typeface="+mn-lt"/>
            </a:endParaRPr>
          </a:p>
        </p:txBody>
      </p:sp>
      <p:grpSp>
        <p:nvGrpSpPr>
          <p:cNvPr id="3" name="Group 4">
            <a:extLst>
              <a:ext uri="{FF2B5EF4-FFF2-40B4-BE49-F238E27FC236}">
                <a16:creationId xmlns:a16="http://schemas.microsoft.com/office/drawing/2014/main" id="{9D31EAAA-3898-46B3-BE7F-317050784253}"/>
              </a:ext>
            </a:extLst>
          </p:cNvPr>
          <p:cNvGrpSpPr>
            <a:grpSpLocks noChangeAspect="1"/>
          </p:cNvGrpSpPr>
          <p:nvPr/>
        </p:nvGrpSpPr>
        <p:grpSpPr bwMode="auto">
          <a:xfrm>
            <a:off x="289775" y="193045"/>
            <a:ext cx="993824" cy="993824"/>
            <a:chOff x="2848" y="1168"/>
            <a:chExt cx="1984" cy="1984"/>
          </a:xfrm>
        </p:grpSpPr>
        <p:sp>
          <p:nvSpPr>
            <p:cNvPr id="4" name="AutoShape 3">
              <a:extLst>
                <a:ext uri="{FF2B5EF4-FFF2-40B4-BE49-F238E27FC236}">
                  <a16:creationId xmlns:a16="http://schemas.microsoft.com/office/drawing/2014/main" id="{FEDE96AF-2DC3-4072-9F47-67BC44AC7CF2}"/>
                </a:ext>
              </a:extLst>
            </p:cNvPr>
            <p:cNvSpPr>
              <a:spLocks noChangeAspect="1" noChangeArrowheads="1" noTextEdit="1"/>
            </p:cNvSpPr>
            <p:nvPr/>
          </p:nvSpPr>
          <p:spPr bwMode="auto">
            <a:xfrm>
              <a:off x="2848" y="1168"/>
              <a:ext cx="1984" cy="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5" name="Oval 5">
              <a:extLst>
                <a:ext uri="{FF2B5EF4-FFF2-40B4-BE49-F238E27FC236}">
                  <a16:creationId xmlns:a16="http://schemas.microsoft.com/office/drawing/2014/main" id="{E63554EE-A883-447E-89F1-B6624CF9BFDE}"/>
                </a:ext>
              </a:extLst>
            </p:cNvPr>
            <p:cNvSpPr>
              <a:spLocks noChangeArrowheads="1"/>
            </p:cNvSpPr>
            <p:nvPr/>
          </p:nvSpPr>
          <p:spPr bwMode="auto">
            <a:xfrm>
              <a:off x="2846" y="1166"/>
              <a:ext cx="1984" cy="1986"/>
            </a:xfrm>
            <a:prstGeom prst="ellipse">
              <a:avLst/>
            </a:prstGeom>
            <a:solidFill>
              <a:srgbClr val="FAC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6" name="Freeform 6">
              <a:extLst>
                <a:ext uri="{FF2B5EF4-FFF2-40B4-BE49-F238E27FC236}">
                  <a16:creationId xmlns:a16="http://schemas.microsoft.com/office/drawing/2014/main" id="{55C32156-2963-4A99-9FA4-37D2E1FC577E}"/>
                </a:ext>
              </a:extLst>
            </p:cNvPr>
            <p:cNvSpPr>
              <a:spLocks/>
            </p:cNvSpPr>
            <p:nvPr/>
          </p:nvSpPr>
          <p:spPr bwMode="auto">
            <a:xfrm>
              <a:off x="3061" y="1720"/>
              <a:ext cx="1769" cy="1432"/>
            </a:xfrm>
            <a:custGeom>
              <a:avLst/>
              <a:gdLst>
                <a:gd name="T0" fmla="*/ 745 w 746"/>
                <a:gd name="T1" fmla="*/ 154 h 604"/>
                <a:gd name="T2" fmla="*/ 591 w 746"/>
                <a:gd name="T3" fmla="*/ 0 h 604"/>
                <a:gd name="T4" fmla="*/ 76 w 746"/>
                <a:gd name="T5" fmla="*/ 317 h 604"/>
                <a:gd name="T6" fmla="*/ 76 w 746"/>
                <a:gd name="T7" fmla="*/ 364 h 604"/>
                <a:gd name="T8" fmla="*/ 3 w 746"/>
                <a:gd name="T9" fmla="*/ 364 h 604"/>
                <a:gd name="T10" fmla="*/ 0 w 746"/>
                <a:gd name="T11" fmla="*/ 365 h 604"/>
                <a:gd name="T12" fmla="*/ 234 w 746"/>
                <a:gd name="T13" fmla="*/ 592 h 604"/>
                <a:gd name="T14" fmla="*/ 327 w 746"/>
                <a:gd name="T15" fmla="*/ 604 h 604"/>
                <a:gd name="T16" fmla="*/ 746 w 746"/>
                <a:gd name="T17" fmla="*/ 185 h 604"/>
                <a:gd name="T18" fmla="*/ 745 w 746"/>
                <a:gd name="T19" fmla="*/ 15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6" h="604">
                  <a:moveTo>
                    <a:pt x="745" y="154"/>
                  </a:moveTo>
                  <a:cubicBezTo>
                    <a:pt x="591" y="0"/>
                    <a:pt x="591" y="0"/>
                    <a:pt x="591" y="0"/>
                  </a:cubicBezTo>
                  <a:cubicBezTo>
                    <a:pt x="76" y="317"/>
                    <a:pt x="76" y="317"/>
                    <a:pt x="76" y="317"/>
                  </a:cubicBezTo>
                  <a:cubicBezTo>
                    <a:pt x="76" y="364"/>
                    <a:pt x="76" y="364"/>
                    <a:pt x="76" y="364"/>
                  </a:cubicBezTo>
                  <a:cubicBezTo>
                    <a:pt x="3" y="364"/>
                    <a:pt x="3" y="364"/>
                    <a:pt x="3" y="364"/>
                  </a:cubicBezTo>
                  <a:cubicBezTo>
                    <a:pt x="0" y="365"/>
                    <a:pt x="0" y="365"/>
                    <a:pt x="0" y="365"/>
                  </a:cubicBezTo>
                  <a:cubicBezTo>
                    <a:pt x="234" y="592"/>
                    <a:pt x="234" y="592"/>
                    <a:pt x="234" y="592"/>
                  </a:cubicBezTo>
                  <a:cubicBezTo>
                    <a:pt x="265" y="601"/>
                    <a:pt x="279" y="604"/>
                    <a:pt x="327" y="604"/>
                  </a:cubicBezTo>
                  <a:cubicBezTo>
                    <a:pt x="559" y="604"/>
                    <a:pt x="746" y="417"/>
                    <a:pt x="746" y="185"/>
                  </a:cubicBezTo>
                  <a:cubicBezTo>
                    <a:pt x="746" y="175"/>
                    <a:pt x="746" y="165"/>
                    <a:pt x="745" y="154"/>
                  </a:cubicBezTo>
                </a:path>
              </a:pathLst>
            </a:custGeom>
            <a:solidFill>
              <a:srgbClr val="EFBF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7" name="Rectangle 7">
              <a:extLst>
                <a:ext uri="{FF2B5EF4-FFF2-40B4-BE49-F238E27FC236}">
                  <a16:creationId xmlns:a16="http://schemas.microsoft.com/office/drawing/2014/main" id="{CE03F3C9-AE97-4A06-B093-675E923FD3B1}"/>
                </a:ext>
              </a:extLst>
            </p:cNvPr>
            <p:cNvSpPr>
              <a:spLocks noChangeArrowheads="1"/>
            </p:cNvSpPr>
            <p:nvPr/>
          </p:nvSpPr>
          <p:spPr bwMode="auto">
            <a:xfrm>
              <a:off x="3232" y="1749"/>
              <a:ext cx="1204" cy="777"/>
            </a:xfrm>
            <a:prstGeom prst="rect">
              <a:avLst/>
            </a:prstGeom>
            <a:solidFill>
              <a:srgbClr val="00AD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8" name="Rectangle 8">
              <a:extLst>
                <a:ext uri="{FF2B5EF4-FFF2-40B4-BE49-F238E27FC236}">
                  <a16:creationId xmlns:a16="http://schemas.microsoft.com/office/drawing/2014/main" id="{1249F804-D0DF-497E-9E6E-A637D59B14C1}"/>
                </a:ext>
              </a:extLst>
            </p:cNvPr>
            <p:cNvSpPr>
              <a:spLocks noChangeArrowheads="1"/>
            </p:cNvSpPr>
            <p:nvPr/>
          </p:nvSpPr>
          <p:spPr bwMode="auto">
            <a:xfrm>
              <a:off x="3232" y="1749"/>
              <a:ext cx="1204" cy="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9" name="Freeform 9">
              <a:extLst>
                <a:ext uri="{FF2B5EF4-FFF2-40B4-BE49-F238E27FC236}">
                  <a16:creationId xmlns:a16="http://schemas.microsoft.com/office/drawing/2014/main" id="{61C2CF47-66B1-4D3E-A564-1FE86C75A03C}"/>
                </a:ext>
              </a:extLst>
            </p:cNvPr>
            <p:cNvSpPr>
              <a:spLocks/>
            </p:cNvSpPr>
            <p:nvPr/>
          </p:nvSpPr>
          <p:spPr bwMode="auto">
            <a:xfrm>
              <a:off x="3708" y="2526"/>
              <a:ext cx="264" cy="14"/>
            </a:xfrm>
            <a:custGeom>
              <a:avLst/>
              <a:gdLst>
                <a:gd name="T0" fmla="*/ 264 w 264"/>
                <a:gd name="T1" fmla="*/ 0 h 14"/>
                <a:gd name="T2" fmla="*/ 0 w 264"/>
                <a:gd name="T3" fmla="*/ 0 h 14"/>
                <a:gd name="T4" fmla="*/ 15 w 264"/>
                <a:gd name="T5" fmla="*/ 14 h 14"/>
                <a:gd name="T6" fmla="*/ 264 w 264"/>
                <a:gd name="T7" fmla="*/ 12 h 14"/>
                <a:gd name="T8" fmla="*/ 264 w 264"/>
                <a:gd name="T9" fmla="*/ 0 h 14"/>
              </a:gdLst>
              <a:ahLst/>
              <a:cxnLst>
                <a:cxn ang="0">
                  <a:pos x="T0" y="T1"/>
                </a:cxn>
                <a:cxn ang="0">
                  <a:pos x="T2" y="T3"/>
                </a:cxn>
                <a:cxn ang="0">
                  <a:pos x="T4" y="T5"/>
                </a:cxn>
                <a:cxn ang="0">
                  <a:pos x="T6" y="T7"/>
                </a:cxn>
                <a:cxn ang="0">
                  <a:pos x="T8" y="T9"/>
                </a:cxn>
              </a:cxnLst>
              <a:rect l="0" t="0" r="r" b="b"/>
              <a:pathLst>
                <a:path w="264" h="14">
                  <a:moveTo>
                    <a:pt x="264" y="0"/>
                  </a:moveTo>
                  <a:lnTo>
                    <a:pt x="0" y="0"/>
                  </a:lnTo>
                  <a:lnTo>
                    <a:pt x="15" y="14"/>
                  </a:lnTo>
                  <a:lnTo>
                    <a:pt x="264" y="12"/>
                  </a:lnTo>
                  <a:lnTo>
                    <a:pt x="264" y="0"/>
                  </a:lnTo>
                  <a:close/>
                </a:path>
              </a:pathLst>
            </a:custGeom>
            <a:solidFill>
              <a:srgbClr val="77A0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0" name="Freeform 10">
              <a:extLst>
                <a:ext uri="{FF2B5EF4-FFF2-40B4-BE49-F238E27FC236}">
                  <a16:creationId xmlns:a16="http://schemas.microsoft.com/office/drawing/2014/main" id="{F6E7B387-04AA-41F2-A080-C13D63EA7418}"/>
                </a:ext>
              </a:extLst>
            </p:cNvPr>
            <p:cNvSpPr>
              <a:spLocks/>
            </p:cNvSpPr>
            <p:nvPr/>
          </p:nvSpPr>
          <p:spPr bwMode="auto">
            <a:xfrm>
              <a:off x="3708" y="2526"/>
              <a:ext cx="264" cy="14"/>
            </a:xfrm>
            <a:custGeom>
              <a:avLst/>
              <a:gdLst>
                <a:gd name="T0" fmla="*/ 264 w 264"/>
                <a:gd name="T1" fmla="*/ 0 h 14"/>
                <a:gd name="T2" fmla="*/ 0 w 264"/>
                <a:gd name="T3" fmla="*/ 0 h 14"/>
                <a:gd name="T4" fmla="*/ 15 w 264"/>
                <a:gd name="T5" fmla="*/ 14 h 14"/>
                <a:gd name="T6" fmla="*/ 264 w 264"/>
                <a:gd name="T7" fmla="*/ 12 h 14"/>
                <a:gd name="T8" fmla="*/ 264 w 264"/>
                <a:gd name="T9" fmla="*/ 0 h 14"/>
              </a:gdLst>
              <a:ahLst/>
              <a:cxnLst>
                <a:cxn ang="0">
                  <a:pos x="T0" y="T1"/>
                </a:cxn>
                <a:cxn ang="0">
                  <a:pos x="T2" y="T3"/>
                </a:cxn>
                <a:cxn ang="0">
                  <a:pos x="T4" y="T5"/>
                </a:cxn>
                <a:cxn ang="0">
                  <a:pos x="T6" y="T7"/>
                </a:cxn>
                <a:cxn ang="0">
                  <a:pos x="T8" y="T9"/>
                </a:cxn>
              </a:cxnLst>
              <a:rect l="0" t="0" r="r" b="b"/>
              <a:pathLst>
                <a:path w="264" h="14">
                  <a:moveTo>
                    <a:pt x="264" y="0"/>
                  </a:moveTo>
                  <a:lnTo>
                    <a:pt x="0" y="0"/>
                  </a:lnTo>
                  <a:lnTo>
                    <a:pt x="15" y="14"/>
                  </a:lnTo>
                  <a:lnTo>
                    <a:pt x="264" y="12"/>
                  </a:lnTo>
                  <a:lnTo>
                    <a:pt x="2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1" name="Freeform 11">
              <a:extLst>
                <a:ext uri="{FF2B5EF4-FFF2-40B4-BE49-F238E27FC236}">
                  <a16:creationId xmlns:a16="http://schemas.microsoft.com/office/drawing/2014/main" id="{CEDCD15C-B939-4B33-A18E-681535A04087}"/>
                </a:ext>
              </a:extLst>
            </p:cNvPr>
            <p:cNvSpPr>
              <a:spLocks/>
            </p:cNvSpPr>
            <p:nvPr/>
          </p:nvSpPr>
          <p:spPr bwMode="auto">
            <a:xfrm>
              <a:off x="3516" y="1931"/>
              <a:ext cx="911" cy="595"/>
            </a:xfrm>
            <a:custGeom>
              <a:avLst/>
              <a:gdLst>
                <a:gd name="T0" fmla="*/ 645 w 911"/>
                <a:gd name="T1" fmla="*/ 0 h 595"/>
                <a:gd name="T2" fmla="*/ 605 w 911"/>
                <a:gd name="T3" fmla="*/ 183 h 595"/>
                <a:gd name="T4" fmla="*/ 512 w 911"/>
                <a:gd name="T5" fmla="*/ 88 h 595"/>
                <a:gd name="T6" fmla="*/ 465 w 911"/>
                <a:gd name="T7" fmla="*/ 273 h 595"/>
                <a:gd name="T8" fmla="*/ 375 w 911"/>
                <a:gd name="T9" fmla="*/ 180 h 595"/>
                <a:gd name="T10" fmla="*/ 323 w 911"/>
                <a:gd name="T11" fmla="*/ 225 h 595"/>
                <a:gd name="T12" fmla="*/ 240 w 911"/>
                <a:gd name="T13" fmla="*/ 143 h 595"/>
                <a:gd name="T14" fmla="*/ 188 w 911"/>
                <a:gd name="T15" fmla="*/ 339 h 595"/>
                <a:gd name="T16" fmla="*/ 109 w 911"/>
                <a:gd name="T17" fmla="*/ 256 h 595"/>
                <a:gd name="T18" fmla="*/ 57 w 911"/>
                <a:gd name="T19" fmla="*/ 455 h 595"/>
                <a:gd name="T20" fmla="*/ 0 w 911"/>
                <a:gd name="T21" fmla="*/ 503 h 595"/>
                <a:gd name="T22" fmla="*/ 57 w 911"/>
                <a:gd name="T23" fmla="*/ 576 h 595"/>
                <a:gd name="T24" fmla="*/ 176 w 911"/>
                <a:gd name="T25" fmla="*/ 579 h 595"/>
                <a:gd name="T26" fmla="*/ 192 w 911"/>
                <a:gd name="T27" fmla="*/ 595 h 595"/>
                <a:gd name="T28" fmla="*/ 456 w 911"/>
                <a:gd name="T29" fmla="*/ 595 h 595"/>
                <a:gd name="T30" fmla="*/ 456 w 911"/>
                <a:gd name="T31" fmla="*/ 579 h 595"/>
                <a:gd name="T32" fmla="*/ 560 w 911"/>
                <a:gd name="T33" fmla="*/ 581 h 595"/>
                <a:gd name="T34" fmla="*/ 560 w 911"/>
                <a:gd name="T35" fmla="*/ 579 h 595"/>
                <a:gd name="T36" fmla="*/ 614 w 911"/>
                <a:gd name="T37" fmla="*/ 579 h 595"/>
                <a:gd name="T38" fmla="*/ 614 w 911"/>
                <a:gd name="T39" fmla="*/ 579 h 595"/>
                <a:gd name="T40" fmla="*/ 911 w 911"/>
                <a:gd name="T41" fmla="*/ 576 h 595"/>
                <a:gd name="T42" fmla="*/ 911 w 911"/>
                <a:gd name="T43" fmla="*/ 271 h 595"/>
                <a:gd name="T44" fmla="*/ 645 w 911"/>
                <a:gd name="T45"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1" h="595">
                  <a:moveTo>
                    <a:pt x="645" y="0"/>
                  </a:moveTo>
                  <a:lnTo>
                    <a:pt x="605" y="183"/>
                  </a:lnTo>
                  <a:lnTo>
                    <a:pt x="512" y="88"/>
                  </a:lnTo>
                  <a:lnTo>
                    <a:pt x="465" y="273"/>
                  </a:lnTo>
                  <a:lnTo>
                    <a:pt x="375" y="180"/>
                  </a:lnTo>
                  <a:lnTo>
                    <a:pt x="323" y="225"/>
                  </a:lnTo>
                  <a:lnTo>
                    <a:pt x="240" y="143"/>
                  </a:lnTo>
                  <a:lnTo>
                    <a:pt x="188" y="339"/>
                  </a:lnTo>
                  <a:lnTo>
                    <a:pt x="109" y="256"/>
                  </a:lnTo>
                  <a:lnTo>
                    <a:pt x="57" y="455"/>
                  </a:lnTo>
                  <a:lnTo>
                    <a:pt x="0" y="503"/>
                  </a:lnTo>
                  <a:lnTo>
                    <a:pt x="57" y="576"/>
                  </a:lnTo>
                  <a:lnTo>
                    <a:pt x="176" y="579"/>
                  </a:lnTo>
                  <a:lnTo>
                    <a:pt x="192" y="595"/>
                  </a:lnTo>
                  <a:lnTo>
                    <a:pt x="456" y="595"/>
                  </a:lnTo>
                  <a:lnTo>
                    <a:pt x="456" y="579"/>
                  </a:lnTo>
                  <a:lnTo>
                    <a:pt x="560" y="581"/>
                  </a:lnTo>
                  <a:lnTo>
                    <a:pt x="560" y="579"/>
                  </a:lnTo>
                  <a:lnTo>
                    <a:pt x="614" y="579"/>
                  </a:lnTo>
                  <a:lnTo>
                    <a:pt x="614" y="579"/>
                  </a:lnTo>
                  <a:lnTo>
                    <a:pt x="911" y="576"/>
                  </a:lnTo>
                  <a:lnTo>
                    <a:pt x="911" y="271"/>
                  </a:lnTo>
                  <a:lnTo>
                    <a:pt x="645" y="0"/>
                  </a:lnTo>
                  <a:close/>
                </a:path>
              </a:pathLst>
            </a:custGeom>
            <a:solidFill>
              <a:srgbClr val="0095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2" name="Freeform 12">
              <a:extLst>
                <a:ext uri="{FF2B5EF4-FFF2-40B4-BE49-F238E27FC236}">
                  <a16:creationId xmlns:a16="http://schemas.microsoft.com/office/drawing/2014/main" id="{8C8A062C-AEDF-4C84-9DE9-79838556D00B}"/>
                </a:ext>
              </a:extLst>
            </p:cNvPr>
            <p:cNvSpPr>
              <a:spLocks/>
            </p:cNvSpPr>
            <p:nvPr/>
          </p:nvSpPr>
          <p:spPr bwMode="auto">
            <a:xfrm>
              <a:off x="3516" y="1931"/>
              <a:ext cx="911" cy="595"/>
            </a:xfrm>
            <a:custGeom>
              <a:avLst/>
              <a:gdLst>
                <a:gd name="T0" fmla="*/ 645 w 911"/>
                <a:gd name="T1" fmla="*/ 0 h 595"/>
                <a:gd name="T2" fmla="*/ 605 w 911"/>
                <a:gd name="T3" fmla="*/ 183 h 595"/>
                <a:gd name="T4" fmla="*/ 512 w 911"/>
                <a:gd name="T5" fmla="*/ 88 h 595"/>
                <a:gd name="T6" fmla="*/ 465 w 911"/>
                <a:gd name="T7" fmla="*/ 273 h 595"/>
                <a:gd name="T8" fmla="*/ 375 w 911"/>
                <a:gd name="T9" fmla="*/ 180 h 595"/>
                <a:gd name="T10" fmla="*/ 323 w 911"/>
                <a:gd name="T11" fmla="*/ 225 h 595"/>
                <a:gd name="T12" fmla="*/ 240 w 911"/>
                <a:gd name="T13" fmla="*/ 143 h 595"/>
                <a:gd name="T14" fmla="*/ 188 w 911"/>
                <a:gd name="T15" fmla="*/ 339 h 595"/>
                <a:gd name="T16" fmla="*/ 109 w 911"/>
                <a:gd name="T17" fmla="*/ 256 h 595"/>
                <a:gd name="T18" fmla="*/ 57 w 911"/>
                <a:gd name="T19" fmla="*/ 455 h 595"/>
                <a:gd name="T20" fmla="*/ 0 w 911"/>
                <a:gd name="T21" fmla="*/ 503 h 595"/>
                <a:gd name="T22" fmla="*/ 57 w 911"/>
                <a:gd name="T23" fmla="*/ 576 h 595"/>
                <a:gd name="T24" fmla="*/ 176 w 911"/>
                <a:gd name="T25" fmla="*/ 579 h 595"/>
                <a:gd name="T26" fmla="*/ 192 w 911"/>
                <a:gd name="T27" fmla="*/ 595 h 595"/>
                <a:gd name="T28" fmla="*/ 456 w 911"/>
                <a:gd name="T29" fmla="*/ 595 h 595"/>
                <a:gd name="T30" fmla="*/ 456 w 911"/>
                <a:gd name="T31" fmla="*/ 579 h 595"/>
                <a:gd name="T32" fmla="*/ 560 w 911"/>
                <a:gd name="T33" fmla="*/ 581 h 595"/>
                <a:gd name="T34" fmla="*/ 560 w 911"/>
                <a:gd name="T35" fmla="*/ 579 h 595"/>
                <a:gd name="T36" fmla="*/ 614 w 911"/>
                <a:gd name="T37" fmla="*/ 579 h 595"/>
                <a:gd name="T38" fmla="*/ 614 w 911"/>
                <a:gd name="T39" fmla="*/ 579 h 595"/>
                <a:gd name="T40" fmla="*/ 911 w 911"/>
                <a:gd name="T41" fmla="*/ 576 h 595"/>
                <a:gd name="T42" fmla="*/ 911 w 911"/>
                <a:gd name="T43" fmla="*/ 271 h 595"/>
                <a:gd name="T44" fmla="*/ 645 w 911"/>
                <a:gd name="T45"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1" h="595">
                  <a:moveTo>
                    <a:pt x="645" y="0"/>
                  </a:moveTo>
                  <a:lnTo>
                    <a:pt x="605" y="183"/>
                  </a:lnTo>
                  <a:lnTo>
                    <a:pt x="512" y="88"/>
                  </a:lnTo>
                  <a:lnTo>
                    <a:pt x="465" y="273"/>
                  </a:lnTo>
                  <a:lnTo>
                    <a:pt x="375" y="180"/>
                  </a:lnTo>
                  <a:lnTo>
                    <a:pt x="323" y="225"/>
                  </a:lnTo>
                  <a:lnTo>
                    <a:pt x="240" y="143"/>
                  </a:lnTo>
                  <a:lnTo>
                    <a:pt x="188" y="339"/>
                  </a:lnTo>
                  <a:lnTo>
                    <a:pt x="109" y="256"/>
                  </a:lnTo>
                  <a:lnTo>
                    <a:pt x="57" y="455"/>
                  </a:lnTo>
                  <a:lnTo>
                    <a:pt x="0" y="503"/>
                  </a:lnTo>
                  <a:lnTo>
                    <a:pt x="57" y="576"/>
                  </a:lnTo>
                  <a:lnTo>
                    <a:pt x="176" y="579"/>
                  </a:lnTo>
                  <a:lnTo>
                    <a:pt x="192" y="595"/>
                  </a:lnTo>
                  <a:lnTo>
                    <a:pt x="456" y="595"/>
                  </a:lnTo>
                  <a:lnTo>
                    <a:pt x="456" y="579"/>
                  </a:lnTo>
                  <a:lnTo>
                    <a:pt x="560" y="581"/>
                  </a:lnTo>
                  <a:lnTo>
                    <a:pt x="560" y="579"/>
                  </a:lnTo>
                  <a:lnTo>
                    <a:pt x="614" y="579"/>
                  </a:lnTo>
                  <a:lnTo>
                    <a:pt x="614" y="579"/>
                  </a:lnTo>
                  <a:lnTo>
                    <a:pt x="911" y="576"/>
                  </a:lnTo>
                  <a:lnTo>
                    <a:pt x="911" y="271"/>
                  </a:lnTo>
                  <a:lnTo>
                    <a:pt x="6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3" name="Rectangle 13">
              <a:extLst>
                <a:ext uri="{FF2B5EF4-FFF2-40B4-BE49-F238E27FC236}">
                  <a16:creationId xmlns:a16="http://schemas.microsoft.com/office/drawing/2014/main" id="{9262857F-D4DD-438F-93F3-EA2D3B71A0AF}"/>
                </a:ext>
              </a:extLst>
            </p:cNvPr>
            <p:cNvSpPr>
              <a:spLocks noChangeArrowheads="1"/>
            </p:cNvSpPr>
            <p:nvPr/>
          </p:nvSpPr>
          <p:spPr bwMode="auto">
            <a:xfrm>
              <a:off x="3516" y="2185"/>
              <a:ext cx="105" cy="246"/>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4" name="Rectangle 14">
              <a:extLst>
                <a:ext uri="{FF2B5EF4-FFF2-40B4-BE49-F238E27FC236}">
                  <a16:creationId xmlns:a16="http://schemas.microsoft.com/office/drawing/2014/main" id="{B2675BFF-6700-4A7A-AC0A-27EDAE4008A0}"/>
                </a:ext>
              </a:extLst>
            </p:cNvPr>
            <p:cNvSpPr>
              <a:spLocks noChangeArrowheads="1"/>
            </p:cNvSpPr>
            <p:nvPr/>
          </p:nvSpPr>
          <p:spPr bwMode="auto">
            <a:xfrm>
              <a:off x="3659" y="2071"/>
              <a:ext cx="94" cy="360"/>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5" name="Rectangle 15">
              <a:extLst>
                <a:ext uri="{FF2B5EF4-FFF2-40B4-BE49-F238E27FC236}">
                  <a16:creationId xmlns:a16="http://schemas.microsoft.com/office/drawing/2014/main" id="{DCE573E4-A3B3-4382-ABCD-F4A2A9280362}"/>
                </a:ext>
              </a:extLst>
            </p:cNvPr>
            <p:cNvSpPr>
              <a:spLocks noChangeArrowheads="1"/>
            </p:cNvSpPr>
            <p:nvPr/>
          </p:nvSpPr>
          <p:spPr bwMode="auto">
            <a:xfrm>
              <a:off x="3782" y="2109"/>
              <a:ext cx="104" cy="322"/>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6" name="Rectangle 16">
              <a:extLst>
                <a:ext uri="{FF2B5EF4-FFF2-40B4-BE49-F238E27FC236}">
                  <a16:creationId xmlns:a16="http://schemas.microsoft.com/office/drawing/2014/main" id="{1ABD1A4D-0DF8-4E79-8AB0-ADF5BAE8C317}"/>
                </a:ext>
              </a:extLst>
            </p:cNvPr>
            <p:cNvSpPr>
              <a:spLocks noChangeArrowheads="1"/>
            </p:cNvSpPr>
            <p:nvPr/>
          </p:nvSpPr>
          <p:spPr bwMode="auto">
            <a:xfrm>
              <a:off x="3924" y="2014"/>
              <a:ext cx="114" cy="417"/>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7" name="Rectangle 17">
              <a:extLst>
                <a:ext uri="{FF2B5EF4-FFF2-40B4-BE49-F238E27FC236}">
                  <a16:creationId xmlns:a16="http://schemas.microsoft.com/office/drawing/2014/main" id="{A0AC2ED8-5973-45E2-85D3-C0288E932C12}"/>
                </a:ext>
              </a:extLst>
            </p:cNvPr>
            <p:cNvSpPr>
              <a:spLocks noChangeArrowheads="1"/>
            </p:cNvSpPr>
            <p:nvPr/>
          </p:nvSpPr>
          <p:spPr bwMode="auto">
            <a:xfrm>
              <a:off x="4057" y="1938"/>
              <a:ext cx="95" cy="493"/>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8" name="Freeform 18">
              <a:extLst>
                <a:ext uri="{FF2B5EF4-FFF2-40B4-BE49-F238E27FC236}">
                  <a16:creationId xmlns:a16="http://schemas.microsoft.com/office/drawing/2014/main" id="{6CD7F4CE-A735-45B6-A1F5-CFFF818301DD}"/>
                </a:ext>
              </a:extLst>
            </p:cNvPr>
            <p:cNvSpPr>
              <a:spLocks/>
            </p:cNvSpPr>
            <p:nvPr/>
          </p:nvSpPr>
          <p:spPr bwMode="auto">
            <a:xfrm>
              <a:off x="3049" y="2555"/>
              <a:ext cx="1574" cy="49"/>
            </a:xfrm>
            <a:custGeom>
              <a:avLst/>
              <a:gdLst>
                <a:gd name="T0" fmla="*/ 0 w 664"/>
                <a:gd name="T1" fmla="*/ 0 h 21"/>
                <a:gd name="T2" fmla="*/ 0 w 664"/>
                <a:gd name="T3" fmla="*/ 10 h 21"/>
                <a:gd name="T4" fmla="*/ 32 w 664"/>
                <a:gd name="T5" fmla="*/ 21 h 21"/>
                <a:gd name="T6" fmla="*/ 641 w 664"/>
                <a:gd name="T7" fmla="*/ 21 h 21"/>
                <a:gd name="T8" fmla="*/ 664 w 664"/>
                <a:gd name="T9" fmla="*/ 10 h 21"/>
                <a:gd name="T10" fmla="*/ 664 w 664"/>
                <a:gd name="T11" fmla="*/ 0 h 21"/>
                <a:gd name="T12" fmla="*/ 0 w 664"/>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664" h="21">
                  <a:moveTo>
                    <a:pt x="0" y="0"/>
                  </a:moveTo>
                  <a:cubicBezTo>
                    <a:pt x="0" y="10"/>
                    <a:pt x="0" y="10"/>
                    <a:pt x="0" y="10"/>
                  </a:cubicBezTo>
                  <a:cubicBezTo>
                    <a:pt x="0" y="10"/>
                    <a:pt x="10" y="21"/>
                    <a:pt x="32" y="21"/>
                  </a:cubicBezTo>
                  <a:cubicBezTo>
                    <a:pt x="54" y="21"/>
                    <a:pt x="641" y="21"/>
                    <a:pt x="641" y="21"/>
                  </a:cubicBezTo>
                  <a:cubicBezTo>
                    <a:pt x="641" y="21"/>
                    <a:pt x="657" y="15"/>
                    <a:pt x="664" y="10"/>
                  </a:cubicBezTo>
                  <a:cubicBezTo>
                    <a:pt x="664" y="0"/>
                    <a:pt x="664" y="0"/>
                    <a:pt x="664" y="0"/>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9" name="Freeform 19">
              <a:extLst>
                <a:ext uri="{FF2B5EF4-FFF2-40B4-BE49-F238E27FC236}">
                  <a16:creationId xmlns:a16="http://schemas.microsoft.com/office/drawing/2014/main" id="{86F27DB2-0039-4056-97A3-D3BAA7A454E2}"/>
                </a:ext>
              </a:extLst>
            </p:cNvPr>
            <p:cNvSpPr>
              <a:spLocks/>
            </p:cNvSpPr>
            <p:nvPr/>
          </p:nvSpPr>
          <p:spPr bwMode="auto">
            <a:xfrm>
              <a:off x="3225" y="171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0" name="Freeform 20">
              <a:extLst>
                <a:ext uri="{FF2B5EF4-FFF2-40B4-BE49-F238E27FC236}">
                  <a16:creationId xmlns:a16="http://schemas.microsoft.com/office/drawing/2014/main" id="{D0A2752F-26EE-4687-8849-81494428E7DB}"/>
                </a:ext>
              </a:extLst>
            </p:cNvPr>
            <p:cNvSpPr>
              <a:spLocks/>
            </p:cNvSpPr>
            <p:nvPr/>
          </p:nvSpPr>
          <p:spPr bwMode="auto">
            <a:xfrm>
              <a:off x="3218" y="1716"/>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1" name="Freeform 21">
              <a:extLst>
                <a:ext uri="{FF2B5EF4-FFF2-40B4-BE49-F238E27FC236}">
                  <a16:creationId xmlns:a16="http://schemas.microsoft.com/office/drawing/2014/main" id="{AA15E19B-4632-4981-8743-67BF1C808B72}"/>
                </a:ext>
              </a:extLst>
            </p:cNvPr>
            <p:cNvSpPr>
              <a:spLocks/>
            </p:cNvSpPr>
            <p:nvPr/>
          </p:nvSpPr>
          <p:spPr bwMode="auto">
            <a:xfrm>
              <a:off x="3206" y="2529"/>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2" name="Freeform 22">
              <a:extLst>
                <a:ext uri="{FF2B5EF4-FFF2-40B4-BE49-F238E27FC236}">
                  <a16:creationId xmlns:a16="http://schemas.microsoft.com/office/drawing/2014/main" id="{66F978E4-C5DA-4715-9FF5-2CC5CD0C4FC3}"/>
                </a:ext>
              </a:extLst>
            </p:cNvPr>
            <p:cNvSpPr>
              <a:spLocks/>
            </p:cNvSpPr>
            <p:nvPr/>
          </p:nvSpPr>
          <p:spPr bwMode="auto">
            <a:xfrm>
              <a:off x="3227" y="1711"/>
              <a:ext cx="3" cy="2"/>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0"/>
                    <a:pt x="1" y="0"/>
                  </a:cubicBezTo>
                  <a:cubicBezTo>
                    <a:pt x="1" y="0"/>
                    <a:pt x="1" y="1"/>
                    <a:pt x="0" y="1"/>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3" name="Freeform 23">
              <a:extLst>
                <a:ext uri="{FF2B5EF4-FFF2-40B4-BE49-F238E27FC236}">
                  <a16:creationId xmlns:a16="http://schemas.microsoft.com/office/drawing/2014/main" id="{1FFCC9A5-3FFF-436C-BB28-74815F7E294C}"/>
                </a:ext>
              </a:extLst>
            </p:cNvPr>
            <p:cNvSpPr>
              <a:spLocks/>
            </p:cNvSpPr>
            <p:nvPr/>
          </p:nvSpPr>
          <p:spPr bwMode="auto">
            <a:xfrm>
              <a:off x="3509" y="1711"/>
              <a:ext cx="956" cy="844"/>
            </a:xfrm>
            <a:custGeom>
              <a:avLst/>
              <a:gdLst>
                <a:gd name="T0" fmla="*/ 394 w 403"/>
                <a:gd name="T1" fmla="*/ 0 h 356"/>
                <a:gd name="T2" fmla="*/ 0 w 403"/>
                <a:gd name="T3" fmla="*/ 0 h 356"/>
                <a:gd name="T4" fmla="*/ 25 w 403"/>
                <a:gd name="T5" fmla="*/ 24 h 356"/>
                <a:gd name="T6" fmla="*/ 383 w 403"/>
                <a:gd name="T7" fmla="*/ 24 h 356"/>
                <a:gd name="T8" fmla="*/ 383 w 403"/>
                <a:gd name="T9" fmla="*/ 336 h 356"/>
                <a:gd name="T10" fmla="*/ 358 w 403"/>
                <a:gd name="T11" fmla="*/ 336 h 356"/>
                <a:gd name="T12" fmla="*/ 380 w 403"/>
                <a:gd name="T13" fmla="*/ 356 h 356"/>
                <a:gd name="T14" fmla="*/ 394 w 403"/>
                <a:gd name="T15" fmla="*/ 356 h 356"/>
                <a:gd name="T16" fmla="*/ 403 w 403"/>
                <a:gd name="T17" fmla="*/ 345 h 356"/>
                <a:gd name="T18" fmla="*/ 403 w 403"/>
                <a:gd name="T19" fmla="*/ 11 h 356"/>
                <a:gd name="T20" fmla="*/ 394 w 403"/>
                <a:gd name="T2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3" h="356">
                  <a:moveTo>
                    <a:pt x="394" y="0"/>
                  </a:moveTo>
                  <a:cubicBezTo>
                    <a:pt x="0" y="0"/>
                    <a:pt x="0" y="0"/>
                    <a:pt x="0" y="0"/>
                  </a:cubicBezTo>
                  <a:cubicBezTo>
                    <a:pt x="25" y="24"/>
                    <a:pt x="25" y="24"/>
                    <a:pt x="25" y="24"/>
                  </a:cubicBezTo>
                  <a:cubicBezTo>
                    <a:pt x="383" y="24"/>
                    <a:pt x="383" y="24"/>
                    <a:pt x="383" y="24"/>
                  </a:cubicBezTo>
                  <a:cubicBezTo>
                    <a:pt x="383" y="336"/>
                    <a:pt x="383" y="336"/>
                    <a:pt x="383" y="336"/>
                  </a:cubicBezTo>
                  <a:cubicBezTo>
                    <a:pt x="358" y="336"/>
                    <a:pt x="358" y="336"/>
                    <a:pt x="358" y="336"/>
                  </a:cubicBezTo>
                  <a:cubicBezTo>
                    <a:pt x="380" y="356"/>
                    <a:pt x="380" y="356"/>
                    <a:pt x="380" y="356"/>
                  </a:cubicBezTo>
                  <a:cubicBezTo>
                    <a:pt x="394" y="356"/>
                    <a:pt x="394" y="356"/>
                    <a:pt x="394" y="356"/>
                  </a:cubicBezTo>
                  <a:cubicBezTo>
                    <a:pt x="400" y="356"/>
                    <a:pt x="403" y="351"/>
                    <a:pt x="403" y="345"/>
                  </a:cubicBezTo>
                  <a:cubicBezTo>
                    <a:pt x="403" y="11"/>
                    <a:pt x="403" y="11"/>
                    <a:pt x="403" y="11"/>
                  </a:cubicBezTo>
                  <a:cubicBezTo>
                    <a:pt x="403" y="5"/>
                    <a:pt x="400" y="0"/>
                    <a:pt x="394"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4" name="Freeform 24">
              <a:extLst>
                <a:ext uri="{FF2B5EF4-FFF2-40B4-BE49-F238E27FC236}">
                  <a16:creationId xmlns:a16="http://schemas.microsoft.com/office/drawing/2014/main" id="{4B43F18D-2CD9-4151-8F66-9EEAE8DCDF3A}"/>
                </a:ext>
              </a:extLst>
            </p:cNvPr>
            <p:cNvSpPr>
              <a:spLocks/>
            </p:cNvSpPr>
            <p:nvPr/>
          </p:nvSpPr>
          <p:spPr bwMode="auto">
            <a:xfrm>
              <a:off x="3206" y="1716"/>
              <a:ext cx="12" cy="21"/>
            </a:xfrm>
            <a:custGeom>
              <a:avLst/>
              <a:gdLst>
                <a:gd name="T0" fmla="*/ 5 w 5"/>
                <a:gd name="T1" fmla="*/ 0 h 9"/>
                <a:gd name="T2" fmla="*/ 0 w 5"/>
                <a:gd name="T3" fmla="*/ 9 h 9"/>
                <a:gd name="T4" fmla="*/ 5 w 5"/>
                <a:gd name="T5" fmla="*/ 0 h 9"/>
              </a:gdLst>
              <a:ahLst/>
              <a:cxnLst>
                <a:cxn ang="0">
                  <a:pos x="T0" y="T1"/>
                </a:cxn>
                <a:cxn ang="0">
                  <a:pos x="T2" y="T3"/>
                </a:cxn>
                <a:cxn ang="0">
                  <a:pos x="T4" y="T5"/>
                </a:cxn>
              </a:cxnLst>
              <a:rect l="0" t="0" r="r" b="b"/>
              <a:pathLst>
                <a:path w="5" h="9">
                  <a:moveTo>
                    <a:pt x="5" y="0"/>
                  </a:moveTo>
                  <a:cubicBezTo>
                    <a:pt x="2" y="2"/>
                    <a:pt x="0" y="5"/>
                    <a:pt x="0" y="9"/>
                  </a:cubicBezTo>
                  <a:cubicBezTo>
                    <a:pt x="0" y="9"/>
                    <a:pt x="1" y="3"/>
                    <a:pt x="5" y="0"/>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5" name="Freeform 25">
              <a:extLst>
                <a:ext uri="{FF2B5EF4-FFF2-40B4-BE49-F238E27FC236}">
                  <a16:creationId xmlns:a16="http://schemas.microsoft.com/office/drawing/2014/main" id="{B96138A6-D4E6-4465-AA58-BCD33692ECB6}"/>
                </a:ext>
              </a:extLst>
            </p:cNvPr>
            <p:cNvSpPr>
              <a:spLocks/>
            </p:cNvSpPr>
            <p:nvPr/>
          </p:nvSpPr>
          <p:spPr bwMode="auto">
            <a:xfrm>
              <a:off x="3206" y="2531"/>
              <a:ext cx="24" cy="24"/>
            </a:xfrm>
            <a:custGeom>
              <a:avLst/>
              <a:gdLst>
                <a:gd name="T0" fmla="*/ 0 w 10"/>
                <a:gd name="T1" fmla="*/ 0 h 10"/>
                <a:gd name="T2" fmla="*/ 10 w 10"/>
                <a:gd name="T3" fmla="*/ 9 h 10"/>
                <a:gd name="T4" fmla="*/ 0 w 10"/>
                <a:gd name="T5" fmla="*/ 0 h 10"/>
              </a:gdLst>
              <a:ahLst/>
              <a:cxnLst>
                <a:cxn ang="0">
                  <a:pos x="T0" y="T1"/>
                </a:cxn>
                <a:cxn ang="0">
                  <a:pos x="T2" y="T3"/>
                </a:cxn>
                <a:cxn ang="0">
                  <a:pos x="T4" y="T5"/>
                </a:cxn>
              </a:cxnLst>
              <a:rect l="0" t="0" r="r" b="b"/>
              <a:pathLst>
                <a:path w="10" h="10">
                  <a:moveTo>
                    <a:pt x="0" y="0"/>
                  </a:moveTo>
                  <a:cubicBezTo>
                    <a:pt x="1" y="10"/>
                    <a:pt x="10" y="9"/>
                    <a:pt x="10" y="9"/>
                  </a:cubicBezTo>
                  <a:cubicBezTo>
                    <a:pt x="5" y="9"/>
                    <a:pt x="1" y="5"/>
                    <a:pt x="0" y="0"/>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6" name="Freeform 26">
              <a:extLst>
                <a:ext uri="{FF2B5EF4-FFF2-40B4-BE49-F238E27FC236}">
                  <a16:creationId xmlns:a16="http://schemas.microsoft.com/office/drawing/2014/main" id="{8B7037E0-5485-4BDB-AB34-2B14F24D6D3F}"/>
                </a:ext>
              </a:extLst>
            </p:cNvPr>
            <p:cNvSpPr>
              <a:spLocks/>
            </p:cNvSpPr>
            <p:nvPr/>
          </p:nvSpPr>
          <p:spPr bwMode="auto">
            <a:xfrm>
              <a:off x="3220" y="1713"/>
              <a:ext cx="5" cy="3"/>
            </a:xfrm>
            <a:custGeom>
              <a:avLst/>
              <a:gdLst>
                <a:gd name="T0" fmla="*/ 0 w 2"/>
                <a:gd name="T1" fmla="*/ 1 h 1"/>
                <a:gd name="T2" fmla="*/ 2 w 2"/>
                <a:gd name="T3" fmla="*/ 0 h 1"/>
                <a:gd name="T4" fmla="*/ 0 w 2"/>
                <a:gd name="T5" fmla="*/ 1 h 1"/>
              </a:gdLst>
              <a:ahLst/>
              <a:cxnLst>
                <a:cxn ang="0">
                  <a:pos x="T0" y="T1"/>
                </a:cxn>
                <a:cxn ang="0">
                  <a:pos x="T2" y="T3"/>
                </a:cxn>
                <a:cxn ang="0">
                  <a:pos x="T4" y="T5"/>
                </a:cxn>
              </a:cxnLst>
              <a:rect l="0" t="0" r="r" b="b"/>
              <a:pathLst>
                <a:path w="2" h="1">
                  <a:moveTo>
                    <a:pt x="0" y="1"/>
                  </a:moveTo>
                  <a:cubicBezTo>
                    <a:pt x="0" y="0"/>
                    <a:pt x="1" y="0"/>
                    <a:pt x="2" y="0"/>
                  </a:cubicBezTo>
                  <a:cubicBezTo>
                    <a:pt x="1" y="0"/>
                    <a:pt x="0" y="0"/>
                    <a:pt x="0" y="1"/>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7" name="Freeform 27">
              <a:extLst>
                <a:ext uri="{FF2B5EF4-FFF2-40B4-BE49-F238E27FC236}">
                  <a16:creationId xmlns:a16="http://schemas.microsoft.com/office/drawing/2014/main" id="{B04CD705-327B-4927-9287-404B8D8E9EF9}"/>
                </a:ext>
              </a:extLst>
            </p:cNvPr>
            <p:cNvSpPr>
              <a:spLocks/>
            </p:cNvSpPr>
            <p:nvPr/>
          </p:nvSpPr>
          <p:spPr bwMode="auto">
            <a:xfrm>
              <a:off x="3218" y="171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8" name="Freeform 28">
              <a:extLst>
                <a:ext uri="{FF2B5EF4-FFF2-40B4-BE49-F238E27FC236}">
                  <a16:creationId xmlns:a16="http://schemas.microsoft.com/office/drawing/2014/main" id="{685937EC-2E0F-4DDB-A55B-B2366F3936F1}"/>
                </a:ext>
              </a:extLst>
            </p:cNvPr>
            <p:cNvSpPr>
              <a:spLocks/>
            </p:cNvSpPr>
            <p:nvPr/>
          </p:nvSpPr>
          <p:spPr bwMode="auto">
            <a:xfrm>
              <a:off x="3225" y="1713"/>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9" name="Freeform 29">
              <a:extLst>
                <a:ext uri="{FF2B5EF4-FFF2-40B4-BE49-F238E27FC236}">
                  <a16:creationId xmlns:a16="http://schemas.microsoft.com/office/drawing/2014/main" id="{B3199F9C-AB1C-41AA-89B0-04D44BA155E9}"/>
                </a:ext>
              </a:extLst>
            </p:cNvPr>
            <p:cNvSpPr>
              <a:spLocks/>
            </p:cNvSpPr>
            <p:nvPr/>
          </p:nvSpPr>
          <p:spPr bwMode="auto">
            <a:xfrm>
              <a:off x="3204" y="1711"/>
              <a:ext cx="1206" cy="844"/>
            </a:xfrm>
            <a:custGeom>
              <a:avLst/>
              <a:gdLst>
                <a:gd name="T0" fmla="*/ 20 w 509"/>
                <a:gd name="T1" fmla="*/ 336 h 356"/>
                <a:gd name="T2" fmla="*/ 20 w 509"/>
                <a:gd name="T3" fmla="*/ 24 h 356"/>
                <a:gd name="T4" fmla="*/ 154 w 509"/>
                <a:gd name="T5" fmla="*/ 24 h 356"/>
                <a:gd name="T6" fmla="*/ 129 w 509"/>
                <a:gd name="T7" fmla="*/ 0 h 356"/>
                <a:gd name="T8" fmla="*/ 11 w 509"/>
                <a:gd name="T9" fmla="*/ 0 h 356"/>
                <a:gd name="T10" fmla="*/ 10 w 509"/>
                <a:gd name="T11" fmla="*/ 0 h 356"/>
                <a:gd name="T12" fmla="*/ 9 w 509"/>
                <a:gd name="T13" fmla="*/ 1 h 356"/>
                <a:gd name="T14" fmla="*/ 9 w 509"/>
                <a:gd name="T15" fmla="*/ 1 h 356"/>
                <a:gd name="T16" fmla="*/ 7 w 509"/>
                <a:gd name="T17" fmla="*/ 2 h 356"/>
                <a:gd name="T18" fmla="*/ 6 w 509"/>
                <a:gd name="T19" fmla="*/ 2 h 356"/>
                <a:gd name="T20" fmla="*/ 5 w 509"/>
                <a:gd name="T21" fmla="*/ 2 h 356"/>
                <a:gd name="T22" fmla="*/ 0 w 509"/>
                <a:gd name="T23" fmla="*/ 11 h 356"/>
                <a:gd name="T24" fmla="*/ 0 w 509"/>
                <a:gd name="T25" fmla="*/ 345 h 356"/>
                <a:gd name="T26" fmla="*/ 1 w 509"/>
                <a:gd name="T27" fmla="*/ 346 h 356"/>
                <a:gd name="T28" fmla="*/ 11 w 509"/>
                <a:gd name="T29" fmla="*/ 356 h 356"/>
                <a:gd name="T30" fmla="*/ 509 w 509"/>
                <a:gd name="T31" fmla="*/ 356 h 356"/>
                <a:gd name="T32" fmla="*/ 487 w 509"/>
                <a:gd name="T33" fmla="*/ 336 h 356"/>
                <a:gd name="T34" fmla="*/ 20 w 509"/>
                <a:gd name="T35" fmla="*/ 33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9" h="356">
                  <a:moveTo>
                    <a:pt x="20" y="336"/>
                  </a:moveTo>
                  <a:cubicBezTo>
                    <a:pt x="20" y="24"/>
                    <a:pt x="20" y="24"/>
                    <a:pt x="20" y="24"/>
                  </a:cubicBezTo>
                  <a:cubicBezTo>
                    <a:pt x="154" y="24"/>
                    <a:pt x="154" y="24"/>
                    <a:pt x="154" y="24"/>
                  </a:cubicBezTo>
                  <a:cubicBezTo>
                    <a:pt x="129" y="0"/>
                    <a:pt x="129" y="0"/>
                    <a:pt x="129" y="0"/>
                  </a:cubicBezTo>
                  <a:cubicBezTo>
                    <a:pt x="11" y="0"/>
                    <a:pt x="11" y="0"/>
                    <a:pt x="11" y="0"/>
                  </a:cubicBezTo>
                  <a:cubicBezTo>
                    <a:pt x="11" y="0"/>
                    <a:pt x="11" y="0"/>
                    <a:pt x="10" y="0"/>
                  </a:cubicBezTo>
                  <a:cubicBezTo>
                    <a:pt x="9" y="1"/>
                    <a:pt x="9" y="1"/>
                    <a:pt x="9" y="1"/>
                  </a:cubicBezTo>
                  <a:cubicBezTo>
                    <a:pt x="9" y="1"/>
                    <a:pt x="9" y="1"/>
                    <a:pt x="9" y="1"/>
                  </a:cubicBezTo>
                  <a:cubicBezTo>
                    <a:pt x="8" y="1"/>
                    <a:pt x="7" y="1"/>
                    <a:pt x="7" y="2"/>
                  </a:cubicBezTo>
                  <a:cubicBezTo>
                    <a:pt x="6" y="2"/>
                    <a:pt x="6" y="2"/>
                    <a:pt x="6" y="2"/>
                  </a:cubicBezTo>
                  <a:cubicBezTo>
                    <a:pt x="5" y="2"/>
                    <a:pt x="5" y="2"/>
                    <a:pt x="5" y="2"/>
                  </a:cubicBezTo>
                  <a:cubicBezTo>
                    <a:pt x="1" y="5"/>
                    <a:pt x="0" y="11"/>
                    <a:pt x="0" y="11"/>
                  </a:cubicBezTo>
                  <a:cubicBezTo>
                    <a:pt x="0" y="345"/>
                    <a:pt x="0" y="345"/>
                    <a:pt x="0" y="345"/>
                  </a:cubicBezTo>
                  <a:cubicBezTo>
                    <a:pt x="0" y="345"/>
                    <a:pt x="1" y="346"/>
                    <a:pt x="1" y="346"/>
                  </a:cubicBezTo>
                  <a:cubicBezTo>
                    <a:pt x="1" y="352"/>
                    <a:pt x="6" y="356"/>
                    <a:pt x="11" y="356"/>
                  </a:cubicBezTo>
                  <a:cubicBezTo>
                    <a:pt x="509" y="356"/>
                    <a:pt x="509" y="356"/>
                    <a:pt x="509" y="356"/>
                  </a:cubicBezTo>
                  <a:cubicBezTo>
                    <a:pt x="487" y="336"/>
                    <a:pt x="487" y="336"/>
                    <a:pt x="487" y="336"/>
                  </a:cubicBezTo>
                  <a:lnTo>
                    <a:pt x="20" y="336"/>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grpSp>
      <p:sp>
        <p:nvSpPr>
          <p:cNvPr id="31" name="椭圆 30">
            <a:extLst>
              <a:ext uri="{FF2B5EF4-FFF2-40B4-BE49-F238E27FC236}">
                <a16:creationId xmlns:a16="http://schemas.microsoft.com/office/drawing/2014/main" id="{6191B757-C7B2-453B-A321-83222DE65FC4}"/>
              </a:ext>
            </a:extLst>
          </p:cNvPr>
          <p:cNvSpPr/>
          <p:nvPr/>
        </p:nvSpPr>
        <p:spPr>
          <a:xfrm>
            <a:off x="11312850" y="6451600"/>
            <a:ext cx="252000" cy="25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4B266DAA-D553-46AD-B1C1-C503DD4938FA}"/>
              </a:ext>
            </a:extLst>
          </p:cNvPr>
          <p:cNvSpPr/>
          <p:nvPr/>
        </p:nvSpPr>
        <p:spPr>
          <a:xfrm>
            <a:off x="10863425" y="6451600"/>
            <a:ext cx="252000" cy="252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CC480687-222C-400E-A596-C74EB259EDD3}"/>
              </a:ext>
            </a:extLst>
          </p:cNvPr>
          <p:cNvSpPr/>
          <p:nvPr/>
        </p:nvSpPr>
        <p:spPr>
          <a:xfrm>
            <a:off x="10414000" y="6451600"/>
            <a:ext cx="252000" cy="252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ED289E85-CF8B-4775-8617-5F26F9AF9498}"/>
              </a:ext>
            </a:extLst>
          </p:cNvPr>
          <p:cNvSpPr/>
          <p:nvPr/>
        </p:nvSpPr>
        <p:spPr>
          <a:xfrm>
            <a:off x="11762275" y="6451600"/>
            <a:ext cx="252000" cy="252000"/>
          </a:xfrm>
          <a:prstGeom prst="ellipse">
            <a:avLst/>
          </a:prstGeom>
          <a:solidFill>
            <a:srgbClr val="EF6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TextBox 1">
            <a:extLst>
              <a:ext uri="{FF2B5EF4-FFF2-40B4-BE49-F238E27FC236}">
                <a16:creationId xmlns:a16="http://schemas.microsoft.com/office/drawing/2014/main" id="{1C7155AF-631D-4B00-9710-5B7EDBF4DF2D}"/>
              </a:ext>
            </a:extLst>
          </p:cNvPr>
          <p:cNvSpPr txBox="1"/>
          <p:nvPr/>
        </p:nvSpPr>
        <p:spPr>
          <a:xfrm>
            <a:off x="736154" y="1504156"/>
            <a:ext cx="6312716" cy="477054"/>
          </a:xfrm>
          <a:prstGeom prst="rect">
            <a:avLst/>
          </a:prstGeom>
          <a:noFill/>
        </p:spPr>
        <p:txBody>
          <a:bodyPr wrap="square" lIns="0" tIns="0" rIns="0" rtlCol="0">
            <a:spAutoFit/>
          </a:bodyPr>
          <a:lstStyle/>
          <a:p>
            <a:r>
              <a:rPr lang="en-US" altLang="zh-CN"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3.6 </a:t>
            </a:r>
            <a:r>
              <a:rPr lang="zh-CN" altLang="en-US"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功能实现 </a:t>
            </a:r>
            <a:r>
              <a:rPr lang="en-US" altLang="zh-CN"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 </a:t>
            </a:r>
            <a:r>
              <a:rPr lang="zh-CN" altLang="en-US"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多线程与定时器的使用</a:t>
            </a:r>
            <a:endParaRPr lang="en-US" altLang="zh-CN"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endParaRPr>
          </a:p>
        </p:txBody>
      </p:sp>
      <p:sp>
        <p:nvSpPr>
          <p:cNvPr id="74" name="TextBox 22">
            <a:extLst>
              <a:ext uri="{FF2B5EF4-FFF2-40B4-BE49-F238E27FC236}">
                <a16:creationId xmlns:a16="http://schemas.microsoft.com/office/drawing/2014/main" id="{68438688-3900-4D96-934B-0106BB9341DE}"/>
              </a:ext>
            </a:extLst>
          </p:cNvPr>
          <p:cNvSpPr txBox="1"/>
          <p:nvPr/>
        </p:nvSpPr>
        <p:spPr>
          <a:xfrm>
            <a:off x="9483139" y="4144928"/>
            <a:ext cx="776175" cy="338554"/>
          </a:xfrm>
          <a:prstGeom prst="rect">
            <a:avLst/>
          </a:prstGeom>
          <a:noFill/>
        </p:spPr>
        <p:txBody>
          <a:bodyPr wrap="none" rtlCol="0">
            <a:spAutoFit/>
          </a:bodyPr>
          <a:lstStyle/>
          <a:p>
            <a:r>
              <a:rPr lang="en-US" altLang="zh-CN" sz="1600" dirty="0">
                <a:solidFill>
                  <a:schemeClr val="tx1">
                    <a:lumMod val="75000"/>
                    <a:lumOff val="25000"/>
                  </a:schemeClr>
                </a:solidFill>
                <a:latin typeface="Source Sans Pro Semibold" pitchFamily="34" charset="0"/>
              </a:rPr>
              <a:t>NAME</a:t>
            </a:r>
          </a:p>
        </p:txBody>
      </p:sp>
      <p:sp>
        <p:nvSpPr>
          <p:cNvPr id="75" name="Rectangle 23">
            <a:extLst>
              <a:ext uri="{FF2B5EF4-FFF2-40B4-BE49-F238E27FC236}">
                <a16:creationId xmlns:a16="http://schemas.microsoft.com/office/drawing/2014/main" id="{F2F54498-2B88-413B-8A4F-54102603F78D}"/>
              </a:ext>
            </a:extLst>
          </p:cNvPr>
          <p:cNvSpPr/>
          <p:nvPr/>
        </p:nvSpPr>
        <p:spPr>
          <a:xfrm>
            <a:off x="8560348" y="4484848"/>
            <a:ext cx="2762145" cy="461665"/>
          </a:xfrm>
          <a:prstGeom prst="rect">
            <a:avLst/>
          </a:prstGeom>
        </p:spPr>
        <p:txBody>
          <a:bodyPr wrap="square">
            <a:spAutoFit/>
          </a:bodyPr>
          <a:lstStyle/>
          <a:p>
            <a:pPr lvl="0"/>
            <a:r>
              <a:rPr lang="zh-CN" altLang="en-US" sz="1200" dirty="0">
                <a:solidFill>
                  <a:srgbClr val="000000">
                    <a:lumMod val="75000"/>
                    <a:lumOff val="25000"/>
                  </a:srgbClr>
                </a:solidFill>
                <a:latin typeface="思源黑体 CN Light"/>
              </a:rPr>
              <a:t>此处添加</a:t>
            </a:r>
            <a:r>
              <a:rPr lang="en-US" altLang="zh-CN" sz="1200" dirty="0" err="1">
                <a:solidFill>
                  <a:srgbClr val="000000">
                    <a:lumMod val="75000"/>
                    <a:lumOff val="25000"/>
                  </a:srgbClr>
                </a:solidFill>
                <a:latin typeface="思源黑体 CN Light"/>
              </a:rPr>
              <a:t>sh</a:t>
            </a:r>
            <a:r>
              <a:rPr lang="zh-CN" altLang="en-US" sz="1200" dirty="0">
                <a:solidFill>
                  <a:srgbClr val="000000">
                    <a:lumMod val="75000"/>
                    <a:lumOff val="25000"/>
                  </a:srgbClr>
                </a:solidFill>
                <a:latin typeface="思源黑体 CN Light"/>
              </a:rPr>
              <a:t>详细文本描述，建议与标题相关并符合整体语言风格，</a:t>
            </a:r>
          </a:p>
        </p:txBody>
      </p:sp>
      <p:sp>
        <p:nvSpPr>
          <p:cNvPr id="81" name="TextBox 15">
            <a:extLst>
              <a:ext uri="{FF2B5EF4-FFF2-40B4-BE49-F238E27FC236}">
                <a16:creationId xmlns:a16="http://schemas.microsoft.com/office/drawing/2014/main" id="{84F41DFD-85EA-40FD-B78C-E92A13B79521}"/>
              </a:ext>
            </a:extLst>
          </p:cNvPr>
          <p:cNvSpPr txBox="1"/>
          <p:nvPr/>
        </p:nvSpPr>
        <p:spPr>
          <a:xfrm>
            <a:off x="5658220" y="4144928"/>
            <a:ext cx="776175" cy="338554"/>
          </a:xfrm>
          <a:prstGeom prst="rect">
            <a:avLst/>
          </a:prstGeom>
          <a:noFill/>
        </p:spPr>
        <p:txBody>
          <a:bodyPr wrap="none" rtlCol="0">
            <a:spAutoFit/>
          </a:bodyPr>
          <a:lstStyle/>
          <a:p>
            <a:r>
              <a:rPr lang="en-US" altLang="zh-CN" sz="1600" dirty="0">
                <a:solidFill>
                  <a:schemeClr val="tx1">
                    <a:lumMod val="75000"/>
                    <a:lumOff val="25000"/>
                  </a:schemeClr>
                </a:solidFill>
                <a:latin typeface="Source Sans Pro Semibold" pitchFamily="34" charset="0"/>
              </a:rPr>
              <a:t>NAME</a:t>
            </a:r>
          </a:p>
        </p:txBody>
      </p:sp>
      <p:sp>
        <p:nvSpPr>
          <p:cNvPr id="82" name="Rectangle 16">
            <a:extLst>
              <a:ext uri="{FF2B5EF4-FFF2-40B4-BE49-F238E27FC236}">
                <a16:creationId xmlns:a16="http://schemas.microsoft.com/office/drawing/2014/main" id="{8885F15E-8D2A-48C1-AC04-237546A77C6F}"/>
              </a:ext>
            </a:extLst>
          </p:cNvPr>
          <p:cNvSpPr/>
          <p:nvPr/>
        </p:nvSpPr>
        <p:spPr>
          <a:xfrm>
            <a:off x="4735429" y="4484848"/>
            <a:ext cx="2762145" cy="461665"/>
          </a:xfrm>
          <a:prstGeom prst="rect">
            <a:avLst/>
          </a:prstGeom>
        </p:spPr>
        <p:txBody>
          <a:bodyPr wrap="square">
            <a:spAutoFit/>
          </a:bodyPr>
          <a:lstStyle/>
          <a:p>
            <a:pPr lvl="0"/>
            <a:r>
              <a:rPr lang="zh-CN" altLang="en-US" sz="1200" dirty="0">
                <a:solidFill>
                  <a:srgbClr val="000000">
                    <a:lumMod val="75000"/>
                    <a:lumOff val="25000"/>
                  </a:srgbClr>
                </a:solidFill>
                <a:latin typeface="思源黑体 CN Light"/>
              </a:rPr>
              <a:t>此处添加详细文本描述，建议与标题相关并符合整体语言风格，</a:t>
            </a:r>
          </a:p>
        </p:txBody>
      </p:sp>
      <p:sp>
        <p:nvSpPr>
          <p:cNvPr id="88" name="TextBox 8">
            <a:extLst>
              <a:ext uri="{FF2B5EF4-FFF2-40B4-BE49-F238E27FC236}">
                <a16:creationId xmlns:a16="http://schemas.microsoft.com/office/drawing/2014/main" id="{C5E2F101-1338-45B6-BCB9-4E2D77BB0DBF}"/>
              </a:ext>
            </a:extLst>
          </p:cNvPr>
          <p:cNvSpPr txBox="1"/>
          <p:nvPr/>
        </p:nvSpPr>
        <p:spPr>
          <a:xfrm>
            <a:off x="1833301" y="4144928"/>
            <a:ext cx="776175" cy="338554"/>
          </a:xfrm>
          <a:prstGeom prst="rect">
            <a:avLst/>
          </a:prstGeom>
          <a:noFill/>
        </p:spPr>
        <p:txBody>
          <a:bodyPr wrap="none" rtlCol="0">
            <a:spAutoFit/>
          </a:bodyPr>
          <a:lstStyle/>
          <a:p>
            <a:r>
              <a:rPr lang="en-US" sz="1600" dirty="0">
                <a:solidFill>
                  <a:schemeClr val="tx1">
                    <a:lumMod val="75000"/>
                    <a:lumOff val="25000"/>
                  </a:schemeClr>
                </a:solidFill>
                <a:latin typeface="Source Sans Pro Semibold" pitchFamily="34" charset="0"/>
              </a:rPr>
              <a:t>NAME</a:t>
            </a:r>
          </a:p>
        </p:txBody>
      </p:sp>
      <p:sp>
        <p:nvSpPr>
          <p:cNvPr id="89" name="Rectangle 9">
            <a:extLst>
              <a:ext uri="{FF2B5EF4-FFF2-40B4-BE49-F238E27FC236}">
                <a16:creationId xmlns:a16="http://schemas.microsoft.com/office/drawing/2014/main" id="{D22EB5CF-9215-4259-9F29-91DE0E34FBCF}"/>
              </a:ext>
            </a:extLst>
          </p:cNvPr>
          <p:cNvSpPr/>
          <p:nvPr/>
        </p:nvSpPr>
        <p:spPr>
          <a:xfrm>
            <a:off x="910510" y="4484848"/>
            <a:ext cx="2762145" cy="461665"/>
          </a:xfrm>
          <a:prstGeom prst="rect">
            <a:avLst/>
          </a:prstGeom>
        </p:spPr>
        <p:txBody>
          <a:bodyPr wrap="square">
            <a:spAutoFit/>
          </a:bodyPr>
          <a:lstStyle/>
          <a:p>
            <a:r>
              <a:rPr lang="zh-CN" altLang="en-US" sz="1200" dirty="0">
                <a:solidFill>
                  <a:schemeClr val="tx1">
                    <a:lumMod val="75000"/>
                    <a:lumOff val="25000"/>
                  </a:schemeClr>
                </a:solidFill>
                <a:latin typeface="+mn-ea"/>
              </a:rPr>
              <a:t>此处添加详细文本描述，建议与标题相关并符合整体语言风格，</a:t>
            </a:r>
          </a:p>
        </p:txBody>
      </p:sp>
      <p:sp>
        <p:nvSpPr>
          <p:cNvPr id="30" name="文本框 29">
            <a:extLst>
              <a:ext uri="{FF2B5EF4-FFF2-40B4-BE49-F238E27FC236}">
                <a16:creationId xmlns:a16="http://schemas.microsoft.com/office/drawing/2014/main" id="{111DBF70-C6FE-42E5-9E8D-C9B63B3471D6}"/>
              </a:ext>
            </a:extLst>
          </p:cNvPr>
          <p:cNvSpPr txBox="1"/>
          <p:nvPr/>
        </p:nvSpPr>
        <p:spPr>
          <a:xfrm>
            <a:off x="651367" y="2687549"/>
            <a:ext cx="6256140" cy="1200329"/>
          </a:xfrm>
          <a:prstGeom prst="rect">
            <a:avLst/>
          </a:prstGeom>
          <a:noFill/>
        </p:spPr>
        <p:txBody>
          <a:bodyPr wrap="square" rtlCol="0">
            <a:spAutoFit/>
          </a:bodyPr>
          <a:lstStyle/>
          <a:p>
            <a:r>
              <a:rPr lang="zh-CN" altLang="en-US" dirty="0">
                <a:solidFill>
                  <a:schemeClr val="bg1"/>
                </a:solidFill>
              </a:rPr>
              <a:t>受在线</a:t>
            </a:r>
            <a:r>
              <a:rPr lang="en-US" altLang="zh-CN" dirty="0">
                <a:solidFill>
                  <a:schemeClr val="bg1"/>
                </a:solidFill>
              </a:rPr>
              <a:t>MySQL</a:t>
            </a:r>
            <a:r>
              <a:rPr lang="zh-CN" altLang="en-US" dirty="0">
                <a:solidFill>
                  <a:schemeClr val="bg1"/>
                </a:solidFill>
              </a:rPr>
              <a:t>带宽的限制，连接数据库及获取更新信息的时间消耗相对较大，在页面更新的主线程中完成网络连接数据传输操作会造成页面的卡死现象，所以本程序使用多线程完成对页面内容的加载</a:t>
            </a:r>
          </a:p>
        </p:txBody>
      </p:sp>
      <p:pic>
        <p:nvPicPr>
          <p:cNvPr id="35" name="图片 34">
            <a:extLst>
              <a:ext uri="{FF2B5EF4-FFF2-40B4-BE49-F238E27FC236}">
                <a16:creationId xmlns:a16="http://schemas.microsoft.com/office/drawing/2014/main" id="{DDB57704-5795-4924-A1AA-54F6FACCD55C}"/>
              </a:ext>
            </a:extLst>
          </p:cNvPr>
          <p:cNvPicPr>
            <a:picLocks noChangeAspect="1"/>
          </p:cNvPicPr>
          <p:nvPr/>
        </p:nvPicPr>
        <p:blipFill>
          <a:blip r:embed="rId2"/>
          <a:stretch>
            <a:fillRect/>
          </a:stretch>
        </p:blipFill>
        <p:spPr>
          <a:xfrm>
            <a:off x="757634" y="4214035"/>
            <a:ext cx="6149873" cy="1874682"/>
          </a:xfrm>
          <a:prstGeom prst="rect">
            <a:avLst/>
          </a:prstGeom>
        </p:spPr>
      </p:pic>
      <p:pic>
        <p:nvPicPr>
          <p:cNvPr id="36" name="图片 35">
            <a:extLst>
              <a:ext uri="{FF2B5EF4-FFF2-40B4-BE49-F238E27FC236}">
                <a16:creationId xmlns:a16="http://schemas.microsoft.com/office/drawing/2014/main" id="{7F6B24D0-7B3C-4279-9C6E-9FCAC31502BD}"/>
              </a:ext>
            </a:extLst>
          </p:cNvPr>
          <p:cNvPicPr>
            <a:picLocks noChangeAspect="1"/>
          </p:cNvPicPr>
          <p:nvPr/>
        </p:nvPicPr>
        <p:blipFill>
          <a:blip r:embed="rId3"/>
          <a:stretch>
            <a:fillRect/>
          </a:stretch>
        </p:blipFill>
        <p:spPr>
          <a:xfrm>
            <a:off x="7248951" y="3429000"/>
            <a:ext cx="4639324" cy="2659717"/>
          </a:xfrm>
          <a:prstGeom prst="rect">
            <a:avLst/>
          </a:prstGeom>
        </p:spPr>
      </p:pic>
      <p:sp>
        <p:nvSpPr>
          <p:cNvPr id="37" name="文本框 36">
            <a:extLst>
              <a:ext uri="{FF2B5EF4-FFF2-40B4-BE49-F238E27FC236}">
                <a16:creationId xmlns:a16="http://schemas.microsoft.com/office/drawing/2014/main" id="{589F065D-753A-471B-B2D0-781433CF330D}"/>
              </a:ext>
            </a:extLst>
          </p:cNvPr>
          <p:cNvSpPr txBox="1"/>
          <p:nvPr/>
        </p:nvSpPr>
        <p:spPr>
          <a:xfrm>
            <a:off x="7052539" y="2693561"/>
            <a:ext cx="5032147" cy="369332"/>
          </a:xfrm>
          <a:prstGeom prst="rect">
            <a:avLst/>
          </a:prstGeom>
          <a:noFill/>
        </p:spPr>
        <p:txBody>
          <a:bodyPr wrap="none" rtlCol="0">
            <a:spAutoFit/>
          </a:bodyPr>
          <a:lstStyle/>
          <a:p>
            <a:r>
              <a:rPr lang="zh-CN" altLang="en-US" dirty="0">
                <a:solidFill>
                  <a:schemeClr val="bg1"/>
                </a:solidFill>
              </a:rPr>
              <a:t>循环定时器的使用帮助页面实现信息的定时刷新</a:t>
            </a:r>
          </a:p>
        </p:txBody>
      </p:sp>
    </p:spTree>
    <p:extLst>
      <p:ext uri="{BB962C8B-B14F-4D97-AF65-F5344CB8AC3E}">
        <p14:creationId xmlns:p14="http://schemas.microsoft.com/office/powerpoint/2010/main" val="420533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 presetClass="entr" presetSubtype="2"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1+#ppt_w/2"/>
                                          </p:val>
                                        </p:tav>
                                        <p:tav tm="100000">
                                          <p:val>
                                            <p:strVal val="#ppt_x"/>
                                          </p:val>
                                        </p:tav>
                                      </p:tavLst>
                                    </p:anim>
                                    <p:anim calcmode="lin" valueType="num">
                                      <p:cBhvr additive="base">
                                        <p:cTn id="13" dur="500" fill="hold"/>
                                        <p:tgtEl>
                                          <p:spTgt spid="31"/>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fill="hold"/>
                                        <p:tgtEl>
                                          <p:spTgt spid="32"/>
                                        </p:tgtEl>
                                        <p:attrNameLst>
                                          <p:attrName>ppt_x</p:attrName>
                                        </p:attrNameLst>
                                      </p:cBhvr>
                                      <p:tavLst>
                                        <p:tav tm="0">
                                          <p:val>
                                            <p:strVal val="1+#ppt_w/2"/>
                                          </p:val>
                                        </p:tav>
                                        <p:tav tm="100000">
                                          <p:val>
                                            <p:strVal val="#ppt_x"/>
                                          </p:val>
                                        </p:tav>
                                      </p:tavLst>
                                    </p:anim>
                                    <p:anim calcmode="lin" valueType="num">
                                      <p:cBhvr additive="base">
                                        <p:cTn id="17" dur="500" fill="hold"/>
                                        <p:tgtEl>
                                          <p:spTgt spid="32"/>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 calcmode="lin" valueType="num">
                                      <p:cBhvr additive="base">
                                        <p:cTn id="20" dur="500" fill="hold"/>
                                        <p:tgtEl>
                                          <p:spTgt spid="33"/>
                                        </p:tgtEl>
                                        <p:attrNameLst>
                                          <p:attrName>ppt_x</p:attrName>
                                        </p:attrNameLst>
                                      </p:cBhvr>
                                      <p:tavLst>
                                        <p:tav tm="0">
                                          <p:val>
                                            <p:strVal val="1+#ppt_w/2"/>
                                          </p:val>
                                        </p:tav>
                                        <p:tav tm="100000">
                                          <p:val>
                                            <p:strVal val="#ppt_x"/>
                                          </p:val>
                                        </p:tav>
                                      </p:tavLst>
                                    </p:anim>
                                    <p:anim calcmode="lin" valueType="num">
                                      <p:cBhvr additive="base">
                                        <p:cTn id="21" dur="500" fill="hold"/>
                                        <p:tgtEl>
                                          <p:spTgt spid="33"/>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additive="base">
                                        <p:cTn id="24" dur="500" fill="hold"/>
                                        <p:tgtEl>
                                          <p:spTgt spid="34"/>
                                        </p:tgtEl>
                                        <p:attrNameLst>
                                          <p:attrName>ppt_x</p:attrName>
                                        </p:attrNameLst>
                                      </p:cBhvr>
                                      <p:tavLst>
                                        <p:tav tm="0">
                                          <p:val>
                                            <p:strVal val="1+#ppt_w/2"/>
                                          </p:val>
                                        </p:tav>
                                        <p:tav tm="100000">
                                          <p:val>
                                            <p:strVal val="#ppt_x"/>
                                          </p:val>
                                        </p:tav>
                                      </p:tavLst>
                                    </p:anim>
                                    <p:anim calcmode="lin" valueType="num">
                                      <p:cBhvr additive="base">
                                        <p:cTn id="25" dur="500" fill="hold"/>
                                        <p:tgtEl>
                                          <p:spTgt spid="34"/>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2"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1+#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childTnLst>
                          </p:cTn>
                        </p:par>
                        <p:par>
                          <p:cTn id="31" fill="hold">
                            <p:stCondLst>
                              <p:cond delay="1000"/>
                            </p:stCondLst>
                            <p:childTnLst>
                              <p:par>
                                <p:cTn id="32" presetID="2" presetClass="entr" presetSubtype="4" fill="hold" grpId="0" nodeType="afterEffect">
                                  <p:stCondLst>
                                    <p:cond delay="0"/>
                                  </p:stCondLst>
                                  <p:childTnLst>
                                    <p:set>
                                      <p:cBhvr>
                                        <p:cTn id="33" dur="1" fill="hold">
                                          <p:stCondLst>
                                            <p:cond delay="0"/>
                                          </p:stCondLst>
                                        </p:cTn>
                                        <p:tgtEl>
                                          <p:spTgt spid="69"/>
                                        </p:tgtEl>
                                        <p:attrNameLst>
                                          <p:attrName>style.visibility</p:attrName>
                                        </p:attrNameLst>
                                      </p:cBhvr>
                                      <p:to>
                                        <p:strVal val="visible"/>
                                      </p:to>
                                    </p:set>
                                    <p:anim calcmode="lin" valueType="num">
                                      <p:cBhvr additive="base">
                                        <p:cTn id="34" dur="500" fill="hold"/>
                                        <p:tgtEl>
                                          <p:spTgt spid="69"/>
                                        </p:tgtEl>
                                        <p:attrNameLst>
                                          <p:attrName>ppt_x</p:attrName>
                                        </p:attrNameLst>
                                      </p:cBhvr>
                                      <p:tavLst>
                                        <p:tav tm="0">
                                          <p:val>
                                            <p:strVal val="#ppt_x"/>
                                          </p:val>
                                        </p:tav>
                                        <p:tav tm="100000">
                                          <p:val>
                                            <p:strVal val="#ppt_x"/>
                                          </p:val>
                                        </p:tav>
                                      </p:tavLst>
                                    </p:anim>
                                    <p:anim calcmode="lin" valueType="num">
                                      <p:cBhvr additive="base">
                                        <p:cTn id="35" dur="500" fill="hold"/>
                                        <p:tgtEl>
                                          <p:spTgt spid="69"/>
                                        </p:tgtEl>
                                        <p:attrNameLst>
                                          <p:attrName>ppt_y</p:attrName>
                                        </p:attrNameLst>
                                      </p:cBhvr>
                                      <p:tavLst>
                                        <p:tav tm="0">
                                          <p:val>
                                            <p:strVal val="1+#ppt_h/2"/>
                                          </p:val>
                                        </p:tav>
                                        <p:tav tm="100000">
                                          <p:val>
                                            <p:strVal val="#ppt_y"/>
                                          </p:val>
                                        </p:tav>
                                      </p:tavLst>
                                    </p:anim>
                                  </p:childTnLst>
                                </p:cTn>
                              </p:par>
                            </p:childTnLst>
                          </p:cTn>
                        </p:par>
                        <p:par>
                          <p:cTn id="36" fill="hold">
                            <p:stCondLst>
                              <p:cond delay="1500"/>
                            </p:stCondLst>
                            <p:childTnLst>
                              <p:par>
                                <p:cTn id="37" presetID="2" presetClass="entr" presetSubtype="4" fill="hold" grpId="0" nodeType="afterEffect">
                                  <p:stCondLst>
                                    <p:cond delay="0"/>
                                  </p:stCondLst>
                                  <p:childTnLst>
                                    <p:set>
                                      <p:cBhvr>
                                        <p:cTn id="38" dur="1" fill="hold">
                                          <p:stCondLst>
                                            <p:cond delay="0"/>
                                          </p:stCondLst>
                                        </p:cTn>
                                        <p:tgtEl>
                                          <p:spTgt spid="88"/>
                                        </p:tgtEl>
                                        <p:attrNameLst>
                                          <p:attrName>style.visibility</p:attrName>
                                        </p:attrNameLst>
                                      </p:cBhvr>
                                      <p:to>
                                        <p:strVal val="visible"/>
                                      </p:to>
                                    </p:set>
                                    <p:anim calcmode="lin" valueType="num">
                                      <p:cBhvr additive="base">
                                        <p:cTn id="39" dur="500" fill="hold"/>
                                        <p:tgtEl>
                                          <p:spTgt spid="88"/>
                                        </p:tgtEl>
                                        <p:attrNameLst>
                                          <p:attrName>ppt_x</p:attrName>
                                        </p:attrNameLst>
                                      </p:cBhvr>
                                      <p:tavLst>
                                        <p:tav tm="0">
                                          <p:val>
                                            <p:strVal val="#ppt_x"/>
                                          </p:val>
                                        </p:tav>
                                        <p:tav tm="100000">
                                          <p:val>
                                            <p:strVal val="#ppt_x"/>
                                          </p:val>
                                        </p:tav>
                                      </p:tavLst>
                                    </p:anim>
                                    <p:anim calcmode="lin" valueType="num">
                                      <p:cBhvr additive="base">
                                        <p:cTn id="40" dur="500" fill="hold"/>
                                        <p:tgtEl>
                                          <p:spTgt spid="8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89"/>
                                        </p:tgtEl>
                                        <p:attrNameLst>
                                          <p:attrName>style.visibility</p:attrName>
                                        </p:attrNameLst>
                                      </p:cBhvr>
                                      <p:to>
                                        <p:strVal val="visible"/>
                                      </p:to>
                                    </p:set>
                                    <p:anim calcmode="lin" valueType="num">
                                      <p:cBhvr additive="base">
                                        <p:cTn id="43" dur="500" fill="hold"/>
                                        <p:tgtEl>
                                          <p:spTgt spid="89"/>
                                        </p:tgtEl>
                                        <p:attrNameLst>
                                          <p:attrName>ppt_x</p:attrName>
                                        </p:attrNameLst>
                                      </p:cBhvr>
                                      <p:tavLst>
                                        <p:tav tm="0">
                                          <p:val>
                                            <p:strVal val="#ppt_x"/>
                                          </p:val>
                                        </p:tav>
                                        <p:tav tm="100000">
                                          <p:val>
                                            <p:strVal val="#ppt_x"/>
                                          </p:val>
                                        </p:tav>
                                      </p:tavLst>
                                    </p:anim>
                                    <p:anim calcmode="lin" valueType="num">
                                      <p:cBhvr additive="base">
                                        <p:cTn id="44" dur="500" fill="hold"/>
                                        <p:tgtEl>
                                          <p:spTgt spid="8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1"/>
                                        </p:tgtEl>
                                        <p:attrNameLst>
                                          <p:attrName>style.visibility</p:attrName>
                                        </p:attrNameLst>
                                      </p:cBhvr>
                                      <p:to>
                                        <p:strVal val="visible"/>
                                      </p:to>
                                    </p:set>
                                    <p:anim calcmode="lin" valueType="num">
                                      <p:cBhvr additive="base">
                                        <p:cTn id="47" dur="500" fill="hold"/>
                                        <p:tgtEl>
                                          <p:spTgt spid="81"/>
                                        </p:tgtEl>
                                        <p:attrNameLst>
                                          <p:attrName>ppt_x</p:attrName>
                                        </p:attrNameLst>
                                      </p:cBhvr>
                                      <p:tavLst>
                                        <p:tav tm="0">
                                          <p:val>
                                            <p:strVal val="#ppt_x"/>
                                          </p:val>
                                        </p:tav>
                                        <p:tav tm="100000">
                                          <p:val>
                                            <p:strVal val="#ppt_x"/>
                                          </p:val>
                                        </p:tav>
                                      </p:tavLst>
                                    </p:anim>
                                    <p:anim calcmode="lin" valueType="num">
                                      <p:cBhvr additive="base">
                                        <p:cTn id="48" dur="500" fill="hold"/>
                                        <p:tgtEl>
                                          <p:spTgt spid="8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82"/>
                                        </p:tgtEl>
                                        <p:attrNameLst>
                                          <p:attrName>style.visibility</p:attrName>
                                        </p:attrNameLst>
                                      </p:cBhvr>
                                      <p:to>
                                        <p:strVal val="visible"/>
                                      </p:to>
                                    </p:set>
                                    <p:anim calcmode="lin" valueType="num">
                                      <p:cBhvr additive="base">
                                        <p:cTn id="51" dur="500" fill="hold"/>
                                        <p:tgtEl>
                                          <p:spTgt spid="82"/>
                                        </p:tgtEl>
                                        <p:attrNameLst>
                                          <p:attrName>ppt_x</p:attrName>
                                        </p:attrNameLst>
                                      </p:cBhvr>
                                      <p:tavLst>
                                        <p:tav tm="0">
                                          <p:val>
                                            <p:strVal val="#ppt_x"/>
                                          </p:val>
                                        </p:tav>
                                        <p:tav tm="100000">
                                          <p:val>
                                            <p:strVal val="#ppt_x"/>
                                          </p:val>
                                        </p:tav>
                                      </p:tavLst>
                                    </p:anim>
                                    <p:anim calcmode="lin" valueType="num">
                                      <p:cBhvr additive="base">
                                        <p:cTn id="52" dur="500" fill="hold"/>
                                        <p:tgtEl>
                                          <p:spTgt spid="8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74"/>
                                        </p:tgtEl>
                                        <p:attrNameLst>
                                          <p:attrName>style.visibility</p:attrName>
                                        </p:attrNameLst>
                                      </p:cBhvr>
                                      <p:to>
                                        <p:strVal val="visible"/>
                                      </p:to>
                                    </p:set>
                                    <p:anim calcmode="lin" valueType="num">
                                      <p:cBhvr additive="base">
                                        <p:cTn id="55" dur="500" fill="hold"/>
                                        <p:tgtEl>
                                          <p:spTgt spid="74"/>
                                        </p:tgtEl>
                                        <p:attrNameLst>
                                          <p:attrName>ppt_x</p:attrName>
                                        </p:attrNameLst>
                                      </p:cBhvr>
                                      <p:tavLst>
                                        <p:tav tm="0">
                                          <p:val>
                                            <p:strVal val="#ppt_x"/>
                                          </p:val>
                                        </p:tav>
                                        <p:tav tm="100000">
                                          <p:val>
                                            <p:strVal val="#ppt_x"/>
                                          </p:val>
                                        </p:tav>
                                      </p:tavLst>
                                    </p:anim>
                                    <p:anim calcmode="lin" valueType="num">
                                      <p:cBhvr additive="base">
                                        <p:cTn id="56" dur="500" fill="hold"/>
                                        <p:tgtEl>
                                          <p:spTgt spid="7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5"/>
                                        </p:tgtEl>
                                        <p:attrNameLst>
                                          <p:attrName>style.visibility</p:attrName>
                                        </p:attrNameLst>
                                      </p:cBhvr>
                                      <p:to>
                                        <p:strVal val="visible"/>
                                      </p:to>
                                    </p:set>
                                    <p:anim calcmode="lin" valueType="num">
                                      <p:cBhvr additive="base">
                                        <p:cTn id="59" dur="500" fill="hold"/>
                                        <p:tgtEl>
                                          <p:spTgt spid="75"/>
                                        </p:tgtEl>
                                        <p:attrNameLst>
                                          <p:attrName>ppt_x</p:attrName>
                                        </p:attrNameLst>
                                      </p:cBhvr>
                                      <p:tavLst>
                                        <p:tav tm="0">
                                          <p:val>
                                            <p:strVal val="#ppt_x"/>
                                          </p:val>
                                        </p:tav>
                                        <p:tav tm="100000">
                                          <p:val>
                                            <p:strVal val="#ppt_x"/>
                                          </p:val>
                                        </p:tav>
                                      </p:tavLst>
                                    </p:anim>
                                    <p:anim calcmode="lin" valueType="num">
                                      <p:cBhvr additive="base">
                                        <p:cTn id="60"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1" grpId="0" animBg="1"/>
      <p:bldP spid="32" grpId="0" animBg="1"/>
      <p:bldP spid="33" grpId="0" animBg="1"/>
      <p:bldP spid="34" grpId="0" animBg="1"/>
      <p:bldP spid="69" grpId="0"/>
      <p:bldP spid="74" grpId="0"/>
      <p:bldP spid="75" grpId="0"/>
      <p:bldP spid="81" grpId="0"/>
      <p:bldP spid="82" grpId="0"/>
      <p:bldP spid="88" grpId="0"/>
      <p:bldP spid="8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组合 103">
            <a:extLst>
              <a:ext uri="{FF2B5EF4-FFF2-40B4-BE49-F238E27FC236}">
                <a16:creationId xmlns:a16="http://schemas.microsoft.com/office/drawing/2014/main" id="{AC04A348-008F-4DA5-8BBF-4D3CDFADA335}"/>
              </a:ext>
            </a:extLst>
          </p:cNvPr>
          <p:cNvGrpSpPr/>
          <p:nvPr/>
        </p:nvGrpSpPr>
        <p:grpSpPr>
          <a:xfrm>
            <a:off x="548858" y="3685174"/>
            <a:ext cx="1896053" cy="1433119"/>
            <a:chOff x="1871171" y="3448784"/>
            <a:chExt cx="1896053" cy="1433119"/>
          </a:xfrm>
        </p:grpSpPr>
        <p:sp>
          <p:nvSpPr>
            <p:cNvPr id="37" name="Freeform 9">
              <a:extLst>
                <a:ext uri="{FF2B5EF4-FFF2-40B4-BE49-F238E27FC236}">
                  <a16:creationId xmlns:a16="http://schemas.microsoft.com/office/drawing/2014/main" id="{08BFF260-37D2-4526-B9E3-1D5122E1C1FB}"/>
                </a:ext>
              </a:extLst>
            </p:cNvPr>
            <p:cNvSpPr>
              <a:spLocks/>
            </p:cNvSpPr>
            <p:nvPr/>
          </p:nvSpPr>
          <p:spPr bwMode="auto">
            <a:xfrm rot="16200000">
              <a:off x="1920418" y="3404461"/>
              <a:ext cx="1162255" cy="1260749"/>
            </a:xfrm>
            <a:custGeom>
              <a:avLst/>
              <a:gdLst>
                <a:gd name="T0" fmla="*/ 1027 w 1074"/>
                <a:gd name="T1" fmla="*/ 392 h 1167"/>
                <a:gd name="T2" fmla="*/ 993 w 1074"/>
                <a:gd name="T3" fmla="*/ 295 h 1167"/>
                <a:gd name="T4" fmla="*/ 650 w 1074"/>
                <a:gd name="T5" fmla="*/ 53 h 1167"/>
                <a:gd name="T6" fmla="*/ 543 w 1074"/>
                <a:gd name="T7" fmla="*/ 59 h 1167"/>
                <a:gd name="T8" fmla="*/ 0 w 1074"/>
                <a:gd name="T9" fmla="*/ 827 h 1167"/>
                <a:gd name="T10" fmla="*/ 480 w 1074"/>
                <a:gd name="T11" fmla="*/ 1167 h 1167"/>
                <a:gd name="T12" fmla="*/ 1027 w 1074"/>
                <a:gd name="T13" fmla="*/ 392 h 1167"/>
              </a:gdLst>
              <a:ahLst/>
              <a:cxnLst>
                <a:cxn ang="0">
                  <a:pos x="T0" y="T1"/>
                </a:cxn>
                <a:cxn ang="0">
                  <a:pos x="T2" y="T3"/>
                </a:cxn>
                <a:cxn ang="0">
                  <a:pos x="T4" y="T5"/>
                </a:cxn>
                <a:cxn ang="0">
                  <a:pos x="T6" y="T7"/>
                </a:cxn>
                <a:cxn ang="0">
                  <a:pos x="T8" y="T9"/>
                </a:cxn>
                <a:cxn ang="0">
                  <a:pos x="T10" y="T11"/>
                </a:cxn>
                <a:cxn ang="0">
                  <a:pos x="T12" y="T13"/>
                </a:cxn>
              </a:cxnLst>
              <a:rect l="0" t="0" r="r" b="b"/>
              <a:pathLst>
                <a:path w="1074" h="1167">
                  <a:moveTo>
                    <a:pt x="1027" y="392"/>
                  </a:moveTo>
                  <a:cubicBezTo>
                    <a:pt x="1074" y="327"/>
                    <a:pt x="993" y="295"/>
                    <a:pt x="993" y="295"/>
                  </a:cubicBezTo>
                  <a:cubicBezTo>
                    <a:pt x="650" y="53"/>
                    <a:pt x="650" y="53"/>
                    <a:pt x="650" y="53"/>
                  </a:cubicBezTo>
                  <a:cubicBezTo>
                    <a:pt x="575" y="0"/>
                    <a:pt x="543" y="59"/>
                    <a:pt x="543" y="59"/>
                  </a:cubicBezTo>
                  <a:cubicBezTo>
                    <a:pt x="0" y="827"/>
                    <a:pt x="0" y="827"/>
                    <a:pt x="0" y="827"/>
                  </a:cubicBezTo>
                  <a:cubicBezTo>
                    <a:pt x="480" y="1167"/>
                    <a:pt x="480" y="1167"/>
                    <a:pt x="480" y="1167"/>
                  </a:cubicBezTo>
                  <a:lnTo>
                    <a:pt x="1027" y="392"/>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8" name="Freeform 46">
              <a:extLst>
                <a:ext uri="{FF2B5EF4-FFF2-40B4-BE49-F238E27FC236}">
                  <a16:creationId xmlns:a16="http://schemas.microsoft.com/office/drawing/2014/main" id="{6BB5175E-B7C3-4B60-8184-D7EB719474C2}"/>
                </a:ext>
              </a:extLst>
            </p:cNvPr>
            <p:cNvSpPr>
              <a:spLocks/>
            </p:cNvSpPr>
            <p:nvPr/>
          </p:nvSpPr>
          <p:spPr bwMode="auto">
            <a:xfrm rot="16200000">
              <a:off x="2107564" y="3704874"/>
              <a:ext cx="832291" cy="911088"/>
            </a:xfrm>
            <a:custGeom>
              <a:avLst/>
              <a:gdLst>
                <a:gd name="T0" fmla="*/ 169 w 169"/>
                <a:gd name="T1" fmla="*/ 54 h 185"/>
                <a:gd name="T2" fmla="*/ 76 w 169"/>
                <a:gd name="T3" fmla="*/ 185 h 185"/>
                <a:gd name="T4" fmla="*/ 0 w 169"/>
                <a:gd name="T5" fmla="*/ 131 h 185"/>
                <a:gd name="T6" fmla="*/ 93 w 169"/>
                <a:gd name="T7" fmla="*/ 0 h 185"/>
                <a:gd name="T8" fmla="*/ 169 w 169"/>
                <a:gd name="T9" fmla="*/ 54 h 185"/>
              </a:gdLst>
              <a:ahLst/>
              <a:cxnLst>
                <a:cxn ang="0">
                  <a:pos x="T0" y="T1"/>
                </a:cxn>
                <a:cxn ang="0">
                  <a:pos x="T2" y="T3"/>
                </a:cxn>
                <a:cxn ang="0">
                  <a:pos x="T4" y="T5"/>
                </a:cxn>
                <a:cxn ang="0">
                  <a:pos x="T6" y="T7"/>
                </a:cxn>
                <a:cxn ang="0">
                  <a:pos x="T8" y="T9"/>
                </a:cxn>
              </a:cxnLst>
              <a:rect l="0" t="0" r="r" b="b"/>
              <a:pathLst>
                <a:path w="169" h="185">
                  <a:moveTo>
                    <a:pt x="169" y="54"/>
                  </a:moveTo>
                  <a:lnTo>
                    <a:pt x="76" y="185"/>
                  </a:lnTo>
                  <a:lnTo>
                    <a:pt x="0" y="131"/>
                  </a:lnTo>
                  <a:lnTo>
                    <a:pt x="93" y="0"/>
                  </a:lnTo>
                  <a:lnTo>
                    <a:pt x="169" y="54"/>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0" name="Freeform 47">
              <a:extLst>
                <a:ext uri="{FF2B5EF4-FFF2-40B4-BE49-F238E27FC236}">
                  <a16:creationId xmlns:a16="http://schemas.microsoft.com/office/drawing/2014/main" id="{A466528D-9CA0-4A3C-8976-72029FAC5B46}"/>
                </a:ext>
              </a:extLst>
            </p:cNvPr>
            <p:cNvSpPr>
              <a:spLocks noEditPoints="1"/>
            </p:cNvSpPr>
            <p:nvPr/>
          </p:nvSpPr>
          <p:spPr bwMode="auto">
            <a:xfrm rot="16200000">
              <a:off x="1932732" y="3544818"/>
              <a:ext cx="1157331" cy="1260749"/>
            </a:xfrm>
            <a:custGeom>
              <a:avLst/>
              <a:gdLst>
                <a:gd name="T0" fmla="*/ 993 w 1073"/>
                <a:gd name="T1" fmla="*/ 295 h 1167"/>
                <a:gd name="T2" fmla="*/ 650 w 1073"/>
                <a:gd name="T3" fmla="*/ 53 h 1167"/>
                <a:gd name="T4" fmla="*/ 542 w 1073"/>
                <a:gd name="T5" fmla="*/ 60 h 1167"/>
                <a:gd name="T6" fmla="*/ 0 w 1073"/>
                <a:gd name="T7" fmla="*/ 828 h 1167"/>
                <a:gd name="T8" fmla="*/ 480 w 1073"/>
                <a:gd name="T9" fmla="*/ 1167 h 1167"/>
                <a:gd name="T10" fmla="*/ 1027 w 1073"/>
                <a:gd name="T11" fmla="*/ 392 h 1167"/>
                <a:gd name="T12" fmla="*/ 993 w 1073"/>
                <a:gd name="T13" fmla="*/ 295 h 1167"/>
                <a:gd name="T14" fmla="*/ 735 w 1073"/>
                <a:gd name="T15" fmla="*/ 408 h 1167"/>
                <a:gd name="T16" fmla="*/ 660 w 1073"/>
                <a:gd name="T17" fmla="*/ 429 h 1167"/>
                <a:gd name="T18" fmla="*/ 611 w 1073"/>
                <a:gd name="T19" fmla="*/ 498 h 1167"/>
                <a:gd name="T20" fmla="*/ 612 w 1073"/>
                <a:gd name="T21" fmla="*/ 685 h 1167"/>
                <a:gd name="T22" fmla="*/ 600 w 1073"/>
                <a:gd name="T23" fmla="*/ 700 h 1167"/>
                <a:gd name="T24" fmla="*/ 601 w 1073"/>
                <a:gd name="T25" fmla="*/ 746 h 1167"/>
                <a:gd name="T26" fmla="*/ 548 w 1073"/>
                <a:gd name="T27" fmla="*/ 755 h 1167"/>
                <a:gd name="T28" fmla="*/ 539 w 1073"/>
                <a:gd name="T29" fmla="*/ 702 h 1167"/>
                <a:gd name="T30" fmla="*/ 589 w 1073"/>
                <a:gd name="T31" fmla="*/ 691 h 1167"/>
                <a:gd name="T32" fmla="*/ 603 w 1073"/>
                <a:gd name="T33" fmla="*/ 511 h 1167"/>
                <a:gd name="T34" fmla="*/ 397 w 1073"/>
                <a:gd name="T35" fmla="*/ 802 h 1167"/>
                <a:gd name="T36" fmla="*/ 396 w 1073"/>
                <a:gd name="T37" fmla="*/ 843 h 1167"/>
                <a:gd name="T38" fmla="*/ 344 w 1073"/>
                <a:gd name="T39" fmla="*/ 851 h 1167"/>
                <a:gd name="T40" fmla="*/ 336 w 1073"/>
                <a:gd name="T41" fmla="*/ 800 h 1167"/>
                <a:gd name="T42" fmla="*/ 374 w 1073"/>
                <a:gd name="T43" fmla="*/ 786 h 1167"/>
                <a:gd name="T44" fmla="*/ 531 w 1073"/>
                <a:gd name="T45" fmla="*/ 563 h 1167"/>
                <a:gd name="T46" fmla="*/ 366 w 1073"/>
                <a:gd name="T47" fmla="*/ 633 h 1167"/>
                <a:gd name="T48" fmla="*/ 376 w 1073"/>
                <a:gd name="T49" fmla="*/ 695 h 1167"/>
                <a:gd name="T50" fmla="*/ 313 w 1073"/>
                <a:gd name="T51" fmla="*/ 706 h 1167"/>
                <a:gd name="T52" fmla="*/ 302 w 1073"/>
                <a:gd name="T53" fmla="*/ 643 h 1167"/>
                <a:gd name="T54" fmla="*/ 354 w 1073"/>
                <a:gd name="T55" fmla="*/ 626 h 1167"/>
                <a:gd name="T56" fmla="*/ 541 w 1073"/>
                <a:gd name="T57" fmla="*/ 549 h 1167"/>
                <a:gd name="T58" fmla="*/ 637 w 1073"/>
                <a:gd name="T59" fmla="*/ 413 h 1167"/>
                <a:gd name="T60" fmla="*/ 632 w 1073"/>
                <a:gd name="T61" fmla="*/ 335 h 1167"/>
                <a:gd name="T62" fmla="*/ 720 w 1073"/>
                <a:gd name="T63" fmla="*/ 320 h 1167"/>
                <a:gd name="T64" fmla="*/ 735 w 1073"/>
                <a:gd name="T65" fmla="*/ 408 h 1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73" h="1167">
                  <a:moveTo>
                    <a:pt x="993" y="295"/>
                  </a:moveTo>
                  <a:cubicBezTo>
                    <a:pt x="650" y="53"/>
                    <a:pt x="650" y="53"/>
                    <a:pt x="650" y="53"/>
                  </a:cubicBezTo>
                  <a:cubicBezTo>
                    <a:pt x="574" y="0"/>
                    <a:pt x="542" y="60"/>
                    <a:pt x="542" y="60"/>
                  </a:cubicBezTo>
                  <a:cubicBezTo>
                    <a:pt x="0" y="828"/>
                    <a:pt x="0" y="828"/>
                    <a:pt x="0" y="828"/>
                  </a:cubicBezTo>
                  <a:cubicBezTo>
                    <a:pt x="480" y="1167"/>
                    <a:pt x="480" y="1167"/>
                    <a:pt x="480" y="1167"/>
                  </a:cubicBezTo>
                  <a:cubicBezTo>
                    <a:pt x="1027" y="392"/>
                    <a:pt x="1027" y="392"/>
                    <a:pt x="1027" y="392"/>
                  </a:cubicBezTo>
                  <a:cubicBezTo>
                    <a:pt x="1073" y="327"/>
                    <a:pt x="993" y="295"/>
                    <a:pt x="993" y="295"/>
                  </a:cubicBezTo>
                  <a:close/>
                  <a:moveTo>
                    <a:pt x="735" y="408"/>
                  </a:moveTo>
                  <a:cubicBezTo>
                    <a:pt x="718" y="432"/>
                    <a:pt x="687" y="440"/>
                    <a:pt x="660" y="429"/>
                  </a:cubicBezTo>
                  <a:cubicBezTo>
                    <a:pt x="611" y="498"/>
                    <a:pt x="611" y="498"/>
                    <a:pt x="611" y="498"/>
                  </a:cubicBezTo>
                  <a:cubicBezTo>
                    <a:pt x="668" y="580"/>
                    <a:pt x="636" y="650"/>
                    <a:pt x="612" y="685"/>
                  </a:cubicBezTo>
                  <a:cubicBezTo>
                    <a:pt x="607" y="691"/>
                    <a:pt x="603" y="696"/>
                    <a:pt x="600" y="700"/>
                  </a:cubicBezTo>
                  <a:cubicBezTo>
                    <a:pt x="610" y="713"/>
                    <a:pt x="611" y="732"/>
                    <a:pt x="601" y="746"/>
                  </a:cubicBezTo>
                  <a:cubicBezTo>
                    <a:pt x="589" y="764"/>
                    <a:pt x="565" y="768"/>
                    <a:pt x="548" y="755"/>
                  </a:cubicBezTo>
                  <a:cubicBezTo>
                    <a:pt x="531" y="743"/>
                    <a:pt x="527" y="720"/>
                    <a:pt x="539" y="702"/>
                  </a:cubicBezTo>
                  <a:cubicBezTo>
                    <a:pt x="550" y="686"/>
                    <a:pt x="572" y="682"/>
                    <a:pt x="589" y="691"/>
                  </a:cubicBezTo>
                  <a:cubicBezTo>
                    <a:pt x="609" y="669"/>
                    <a:pt x="661" y="598"/>
                    <a:pt x="603" y="511"/>
                  </a:cubicBezTo>
                  <a:cubicBezTo>
                    <a:pt x="397" y="802"/>
                    <a:pt x="397" y="802"/>
                    <a:pt x="397" y="802"/>
                  </a:cubicBezTo>
                  <a:cubicBezTo>
                    <a:pt x="404" y="814"/>
                    <a:pt x="404" y="830"/>
                    <a:pt x="396" y="843"/>
                  </a:cubicBezTo>
                  <a:cubicBezTo>
                    <a:pt x="384" y="859"/>
                    <a:pt x="361" y="863"/>
                    <a:pt x="344" y="851"/>
                  </a:cubicBezTo>
                  <a:cubicBezTo>
                    <a:pt x="328" y="840"/>
                    <a:pt x="324" y="817"/>
                    <a:pt x="336" y="800"/>
                  </a:cubicBezTo>
                  <a:cubicBezTo>
                    <a:pt x="344" y="788"/>
                    <a:pt x="360" y="782"/>
                    <a:pt x="374" y="786"/>
                  </a:cubicBezTo>
                  <a:cubicBezTo>
                    <a:pt x="531" y="563"/>
                    <a:pt x="531" y="563"/>
                    <a:pt x="531" y="563"/>
                  </a:cubicBezTo>
                  <a:cubicBezTo>
                    <a:pt x="425" y="556"/>
                    <a:pt x="379" y="612"/>
                    <a:pt x="366" y="633"/>
                  </a:cubicBezTo>
                  <a:cubicBezTo>
                    <a:pt x="386" y="647"/>
                    <a:pt x="391" y="675"/>
                    <a:pt x="376" y="695"/>
                  </a:cubicBezTo>
                  <a:cubicBezTo>
                    <a:pt x="362" y="716"/>
                    <a:pt x="334" y="720"/>
                    <a:pt x="313" y="706"/>
                  </a:cubicBezTo>
                  <a:cubicBezTo>
                    <a:pt x="293" y="692"/>
                    <a:pt x="288" y="663"/>
                    <a:pt x="302" y="643"/>
                  </a:cubicBezTo>
                  <a:cubicBezTo>
                    <a:pt x="314" y="626"/>
                    <a:pt x="335" y="620"/>
                    <a:pt x="354" y="626"/>
                  </a:cubicBezTo>
                  <a:cubicBezTo>
                    <a:pt x="368" y="603"/>
                    <a:pt x="420" y="539"/>
                    <a:pt x="541" y="549"/>
                  </a:cubicBezTo>
                  <a:cubicBezTo>
                    <a:pt x="637" y="413"/>
                    <a:pt x="637" y="413"/>
                    <a:pt x="637" y="413"/>
                  </a:cubicBezTo>
                  <a:cubicBezTo>
                    <a:pt x="618" y="392"/>
                    <a:pt x="615" y="359"/>
                    <a:pt x="632" y="335"/>
                  </a:cubicBezTo>
                  <a:cubicBezTo>
                    <a:pt x="652" y="306"/>
                    <a:pt x="692" y="300"/>
                    <a:pt x="720" y="320"/>
                  </a:cubicBezTo>
                  <a:cubicBezTo>
                    <a:pt x="749" y="340"/>
                    <a:pt x="755" y="379"/>
                    <a:pt x="735" y="408"/>
                  </a:cubicBezTo>
                  <a:close/>
                </a:path>
              </a:pathLst>
            </a:custGeom>
            <a:solidFill>
              <a:srgbClr val="D1D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2" name="Freeform 10">
              <a:extLst>
                <a:ext uri="{FF2B5EF4-FFF2-40B4-BE49-F238E27FC236}">
                  <a16:creationId xmlns:a16="http://schemas.microsoft.com/office/drawing/2014/main" id="{5EA05ACC-BF20-4C52-A154-F5284980702B}"/>
                </a:ext>
              </a:extLst>
            </p:cNvPr>
            <p:cNvSpPr>
              <a:spLocks noEditPoints="1"/>
            </p:cNvSpPr>
            <p:nvPr/>
          </p:nvSpPr>
          <p:spPr bwMode="auto">
            <a:xfrm rot="16200000">
              <a:off x="2853672" y="4219514"/>
              <a:ext cx="526955" cy="512179"/>
            </a:xfrm>
            <a:custGeom>
              <a:avLst/>
              <a:gdLst>
                <a:gd name="T0" fmla="*/ 107 w 107"/>
                <a:gd name="T1" fmla="*/ 48 h 104"/>
                <a:gd name="T2" fmla="*/ 39 w 107"/>
                <a:gd name="T3" fmla="*/ 0 h 104"/>
                <a:gd name="T4" fmla="*/ 0 w 107"/>
                <a:gd name="T5" fmla="*/ 56 h 104"/>
                <a:gd name="T6" fmla="*/ 67 w 107"/>
                <a:gd name="T7" fmla="*/ 104 h 104"/>
                <a:gd name="T8" fmla="*/ 107 w 107"/>
                <a:gd name="T9" fmla="*/ 48 h 104"/>
                <a:gd name="T10" fmla="*/ 37 w 107"/>
                <a:gd name="T11" fmla="*/ 53 h 104"/>
                <a:gd name="T12" fmla="*/ 22 w 107"/>
                <a:gd name="T13" fmla="*/ 42 h 104"/>
                <a:gd name="T14" fmla="*/ 30 w 107"/>
                <a:gd name="T15" fmla="*/ 30 h 104"/>
                <a:gd name="T16" fmla="*/ 45 w 107"/>
                <a:gd name="T17" fmla="*/ 41 h 104"/>
                <a:gd name="T18" fmla="*/ 37 w 107"/>
                <a:gd name="T19" fmla="*/ 53 h 104"/>
                <a:gd name="T20" fmla="*/ 66 w 107"/>
                <a:gd name="T21" fmla="*/ 56 h 104"/>
                <a:gd name="T22" fmla="*/ 81 w 107"/>
                <a:gd name="T23" fmla="*/ 66 h 104"/>
                <a:gd name="T24" fmla="*/ 73 w 107"/>
                <a:gd name="T25" fmla="*/ 78 h 104"/>
                <a:gd name="T26" fmla="*/ 57 w 107"/>
                <a:gd name="T27" fmla="*/ 68 h 104"/>
                <a:gd name="T28" fmla="*/ 66 w 107"/>
                <a:gd name="T29" fmla="*/ 5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104">
                  <a:moveTo>
                    <a:pt x="107" y="48"/>
                  </a:moveTo>
                  <a:lnTo>
                    <a:pt x="39" y="0"/>
                  </a:lnTo>
                  <a:lnTo>
                    <a:pt x="0" y="56"/>
                  </a:lnTo>
                  <a:lnTo>
                    <a:pt x="67" y="104"/>
                  </a:lnTo>
                  <a:lnTo>
                    <a:pt x="107" y="48"/>
                  </a:lnTo>
                  <a:close/>
                  <a:moveTo>
                    <a:pt x="37" y="53"/>
                  </a:moveTo>
                  <a:lnTo>
                    <a:pt x="22" y="42"/>
                  </a:lnTo>
                  <a:lnTo>
                    <a:pt x="30" y="30"/>
                  </a:lnTo>
                  <a:lnTo>
                    <a:pt x="45" y="41"/>
                  </a:lnTo>
                  <a:lnTo>
                    <a:pt x="37" y="53"/>
                  </a:lnTo>
                  <a:close/>
                  <a:moveTo>
                    <a:pt x="66" y="56"/>
                  </a:moveTo>
                  <a:lnTo>
                    <a:pt x="81" y="66"/>
                  </a:lnTo>
                  <a:lnTo>
                    <a:pt x="73" y="78"/>
                  </a:lnTo>
                  <a:lnTo>
                    <a:pt x="57" y="68"/>
                  </a:lnTo>
                  <a:lnTo>
                    <a:pt x="66" y="56"/>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3" name="Freeform 13">
              <a:extLst>
                <a:ext uri="{FF2B5EF4-FFF2-40B4-BE49-F238E27FC236}">
                  <a16:creationId xmlns:a16="http://schemas.microsoft.com/office/drawing/2014/main" id="{D5C60AEB-B3D1-4ACE-B01A-FC0A9F2900E4}"/>
                </a:ext>
              </a:extLst>
            </p:cNvPr>
            <p:cNvSpPr>
              <a:spLocks/>
            </p:cNvSpPr>
            <p:nvPr/>
          </p:nvSpPr>
          <p:spPr bwMode="auto">
            <a:xfrm rot="16200000">
              <a:off x="3200872" y="3507881"/>
              <a:ext cx="615600" cy="497406"/>
            </a:xfrm>
            <a:custGeom>
              <a:avLst/>
              <a:gdLst>
                <a:gd name="T0" fmla="*/ 305 w 568"/>
                <a:gd name="T1" fmla="*/ 55 h 460"/>
                <a:gd name="T2" fmla="*/ 242 w 568"/>
                <a:gd name="T3" fmla="*/ 45 h 460"/>
                <a:gd name="T4" fmla="*/ 244 w 568"/>
                <a:gd name="T5" fmla="*/ 32 h 460"/>
                <a:gd name="T6" fmla="*/ 194 w 568"/>
                <a:gd name="T7" fmla="*/ 24 h 460"/>
                <a:gd name="T8" fmla="*/ 192 w 568"/>
                <a:gd name="T9" fmla="*/ 37 h 460"/>
                <a:gd name="T10" fmla="*/ 181 w 568"/>
                <a:gd name="T11" fmla="*/ 35 h 460"/>
                <a:gd name="T12" fmla="*/ 183 w 568"/>
                <a:gd name="T13" fmla="*/ 23 h 460"/>
                <a:gd name="T14" fmla="*/ 48 w 568"/>
                <a:gd name="T15" fmla="*/ 0 h 460"/>
                <a:gd name="T16" fmla="*/ 0 w 568"/>
                <a:gd name="T17" fmla="*/ 293 h 460"/>
                <a:gd name="T18" fmla="*/ 60 w 568"/>
                <a:gd name="T19" fmla="*/ 388 h 460"/>
                <a:gd name="T20" fmla="*/ 159 w 568"/>
                <a:gd name="T21" fmla="*/ 404 h 460"/>
                <a:gd name="T22" fmla="*/ 162 w 568"/>
                <a:gd name="T23" fmla="*/ 389 h 460"/>
                <a:gd name="T24" fmla="*/ 189 w 568"/>
                <a:gd name="T25" fmla="*/ 394 h 460"/>
                <a:gd name="T26" fmla="*/ 186 w 568"/>
                <a:gd name="T27" fmla="*/ 408 h 460"/>
                <a:gd name="T28" fmla="*/ 494 w 568"/>
                <a:gd name="T29" fmla="*/ 459 h 460"/>
                <a:gd name="T30" fmla="*/ 515 w 568"/>
                <a:gd name="T31" fmla="*/ 432 h 460"/>
                <a:gd name="T32" fmla="*/ 564 w 568"/>
                <a:gd name="T33" fmla="*/ 128 h 460"/>
                <a:gd name="T34" fmla="*/ 532 w 568"/>
                <a:gd name="T35" fmla="*/ 79 h 460"/>
                <a:gd name="T36" fmla="*/ 307 w 568"/>
                <a:gd name="T37" fmla="*/ 43 h 460"/>
                <a:gd name="T38" fmla="*/ 305 w 568"/>
                <a:gd name="T39" fmla="*/ 55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68" h="460">
                  <a:moveTo>
                    <a:pt x="305" y="55"/>
                  </a:moveTo>
                  <a:cubicBezTo>
                    <a:pt x="242" y="45"/>
                    <a:pt x="242" y="45"/>
                    <a:pt x="242" y="45"/>
                  </a:cubicBezTo>
                  <a:cubicBezTo>
                    <a:pt x="244" y="32"/>
                    <a:pt x="244" y="32"/>
                    <a:pt x="244" y="32"/>
                  </a:cubicBezTo>
                  <a:cubicBezTo>
                    <a:pt x="194" y="24"/>
                    <a:pt x="194" y="24"/>
                    <a:pt x="194" y="24"/>
                  </a:cubicBezTo>
                  <a:cubicBezTo>
                    <a:pt x="192" y="37"/>
                    <a:pt x="192" y="37"/>
                    <a:pt x="192" y="37"/>
                  </a:cubicBezTo>
                  <a:cubicBezTo>
                    <a:pt x="181" y="35"/>
                    <a:pt x="181" y="35"/>
                    <a:pt x="181" y="35"/>
                  </a:cubicBezTo>
                  <a:cubicBezTo>
                    <a:pt x="183" y="23"/>
                    <a:pt x="183" y="23"/>
                    <a:pt x="183" y="23"/>
                  </a:cubicBezTo>
                  <a:cubicBezTo>
                    <a:pt x="48" y="0"/>
                    <a:pt x="48" y="0"/>
                    <a:pt x="48" y="0"/>
                  </a:cubicBezTo>
                  <a:cubicBezTo>
                    <a:pt x="0" y="293"/>
                    <a:pt x="0" y="293"/>
                    <a:pt x="0" y="293"/>
                  </a:cubicBezTo>
                  <a:cubicBezTo>
                    <a:pt x="60" y="388"/>
                    <a:pt x="60" y="388"/>
                    <a:pt x="60" y="388"/>
                  </a:cubicBezTo>
                  <a:cubicBezTo>
                    <a:pt x="159" y="404"/>
                    <a:pt x="159" y="404"/>
                    <a:pt x="159" y="404"/>
                  </a:cubicBezTo>
                  <a:cubicBezTo>
                    <a:pt x="162" y="389"/>
                    <a:pt x="162" y="389"/>
                    <a:pt x="162" y="389"/>
                  </a:cubicBezTo>
                  <a:cubicBezTo>
                    <a:pt x="189" y="394"/>
                    <a:pt x="189" y="394"/>
                    <a:pt x="189" y="394"/>
                  </a:cubicBezTo>
                  <a:cubicBezTo>
                    <a:pt x="186" y="408"/>
                    <a:pt x="186" y="408"/>
                    <a:pt x="186" y="408"/>
                  </a:cubicBezTo>
                  <a:cubicBezTo>
                    <a:pt x="494" y="459"/>
                    <a:pt x="494" y="459"/>
                    <a:pt x="494" y="459"/>
                  </a:cubicBezTo>
                  <a:cubicBezTo>
                    <a:pt x="505" y="460"/>
                    <a:pt x="515" y="432"/>
                    <a:pt x="515" y="432"/>
                  </a:cubicBezTo>
                  <a:cubicBezTo>
                    <a:pt x="564" y="128"/>
                    <a:pt x="564" y="128"/>
                    <a:pt x="564" y="128"/>
                  </a:cubicBezTo>
                  <a:cubicBezTo>
                    <a:pt x="568" y="103"/>
                    <a:pt x="532" y="79"/>
                    <a:pt x="532" y="79"/>
                  </a:cubicBezTo>
                  <a:cubicBezTo>
                    <a:pt x="307" y="43"/>
                    <a:pt x="307" y="43"/>
                    <a:pt x="307" y="43"/>
                  </a:cubicBezTo>
                  <a:lnTo>
                    <a:pt x="305" y="55"/>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6" name="Freeform 48">
              <a:extLst>
                <a:ext uri="{FF2B5EF4-FFF2-40B4-BE49-F238E27FC236}">
                  <a16:creationId xmlns:a16="http://schemas.microsoft.com/office/drawing/2014/main" id="{9BDEFE60-D131-45AF-81B1-A1F5E0D09C28}"/>
                </a:ext>
              </a:extLst>
            </p:cNvPr>
            <p:cNvSpPr>
              <a:spLocks noEditPoints="1"/>
            </p:cNvSpPr>
            <p:nvPr/>
          </p:nvSpPr>
          <p:spPr bwMode="auto">
            <a:xfrm rot="16200000">
              <a:off x="2865983" y="4364798"/>
              <a:ext cx="526955" cy="507255"/>
            </a:xfrm>
            <a:custGeom>
              <a:avLst/>
              <a:gdLst>
                <a:gd name="T0" fmla="*/ 68 w 107"/>
                <a:gd name="T1" fmla="*/ 103 h 103"/>
                <a:gd name="T2" fmla="*/ 107 w 107"/>
                <a:gd name="T3" fmla="*/ 48 h 103"/>
                <a:gd name="T4" fmla="*/ 40 w 107"/>
                <a:gd name="T5" fmla="*/ 0 h 103"/>
                <a:gd name="T6" fmla="*/ 0 w 107"/>
                <a:gd name="T7" fmla="*/ 56 h 103"/>
                <a:gd name="T8" fmla="*/ 68 w 107"/>
                <a:gd name="T9" fmla="*/ 103 h 103"/>
                <a:gd name="T10" fmla="*/ 22 w 107"/>
                <a:gd name="T11" fmla="*/ 42 h 103"/>
                <a:gd name="T12" fmla="*/ 31 w 107"/>
                <a:gd name="T13" fmla="*/ 30 h 103"/>
                <a:gd name="T14" fmla="*/ 46 w 107"/>
                <a:gd name="T15" fmla="*/ 40 h 103"/>
                <a:gd name="T16" fmla="*/ 38 w 107"/>
                <a:gd name="T17" fmla="*/ 53 h 103"/>
                <a:gd name="T18" fmla="*/ 22 w 107"/>
                <a:gd name="T19" fmla="*/ 42 h 103"/>
                <a:gd name="T20" fmla="*/ 58 w 107"/>
                <a:gd name="T21" fmla="*/ 67 h 103"/>
                <a:gd name="T22" fmla="*/ 67 w 107"/>
                <a:gd name="T23" fmla="*/ 55 h 103"/>
                <a:gd name="T24" fmla="*/ 82 w 107"/>
                <a:gd name="T25" fmla="*/ 66 h 103"/>
                <a:gd name="T26" fmla="*/ 73 w 107"/>
                <a:gd name="T27" fmla="*/ 78 h 103"/>
                <a:gd name="T28" fmla="*/ 58 w 107"/>
                <a:gd name="T29" fmla="*/ 6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103">
                  <a:moveTo>
                    <a:pt x="68" y="103"/>
                  </a:moveTo>
                  <a:lnTo>
                    <a:pt x="107" y="48"/>
                  </a:lnTo>
                  <a:lnTo>
                    <a:pt x="40" y="0"/>
                  </a:lnTo>
                  <a:lnTo>
                    <a:pt x="0" y="56"/>
                  </a:lnTo>
                  <a:lnTo>
                    <a:pt x="68" y="103"/>
                  </a:lnTo>
                  <a:close/>
                  <a:moveTo>
                    <a:pt x="22" y="42"/>
                  </a:moveTo>
                  <a:lnTo>
                    <a:pt x="31" y="30"/>
                  </a:lnTo>
                  <a:lnTo>
                    <a:pt x="46" y="40"/>
                  </a:lnTo>
                  <a:lnTo>
                    <a:pt x="38" y="53"/>
                  </a:lnTo>
                  <a:lnTo>
                    <a:pt x="22" y="42"/>
                  </a:lnTo>
                  <a:close/>
                  <a:moveTo>
                    <a:pt x="58" y="67"/>
                  </a:moveTo>
                  <a:lnTo>
                    <a:pt x="67" y="55"/>
                  </a:lnTo>
                  <a:lnTo>
                    <a:pt x="82" y="66"/>
                  </a:lnTo>
                  <a:lnTo>
                    <a:pt x="73" y="78"/>
                  </a:lnTo>
                  <a:lnTo>
                    <a:pt x="58"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7" name="Freeform 236">
              <a:extLst>
                <a:ext uri="{FF2B5EF4-FFF2-40B4-BE49-F238E27FC236}">
                  <a16:creationId xmlns:a16="http://schemas.microsoft.com/office/drawing/2014/main" id="{7CAA496F-6E7A-4A40-A7F5-FD2FEAEEDC55}"/>
                </a:ext>
              </a:extLst>
            </p:cNvPr>
            <p:cNvSpPr>
              <a:spLocks/>
            </p:cNvSpPr>
            <p:nvPr/>
          </p:nvSpPr>
          <p:spPr bwMode="auto">
            <a:xfrm rot="16200000">
              <a:off x="3282130" y="3953578"/>
              <a:ext cx="59097" cy="34473"/>
            </a:xfrm>
            <a:custGeom>
              <a:avLst/>
              <a:gdLst>
                <a:gd name="T0" fmla="*/ 1 w 12"/>
                <a:gd name="T1" fmla="*/ 0 h 7"/>
                <a:gd name="T2" fmla="*/ 12 w 12"/>
                <a:gd name="T3" fmla="*/ 2 h 7"/>
                <a:gd name="T4" fmla="*/ 12 w 12"/>
                <a:gd name="T5" fmla="*/ 7 h 7"/>
                <a:gd name="T6" fmla="*/ 0 w 12"/>
                <a:gd name="T7" fmla="*/ 5 h 7"/>
                <a:gd name="T8" fmla="*/ 1 w 12"/>
                <a:gd name="T9" fmla="*/ 0 h 7"/>
              </a:gdLst>
              <a:ahLst/>
              <a:cxnLst>
                <a:cxn ang="0">
                  <a:pos x="T0" y="T1"/>
                </a:cxn>
                <a:cxn ang="0">
                  <a:pos x="T2" y="T3"/>
                </a:cxn>
                <a:cxn ang="0">
                  <a:pos x="T4" y="T5"/>
                </a:cxn>
                <a:cxn ang="0">
                  <a:pos x="T6" y="T7"/>
                </a:cxn>
                <a:cxn ang="0">
                  <a:pos x="T8" y="T9"/>
                </a:cxn>
              </a:cxnLst>
              <a:rect l="0" t="0" r="r" b="b"/>
              <a:pathLst>
                <a:path w="12" h="7">
                  <a:moveTo>
                    <a:pt x="1" y="0"/>
                  </a:moveTo>
                  <a:lnTo>
                    <a:pt x="12" y="2"/>
                  </a:lnTo>
                  <a:lnTo>
                    <a:pt x="12" y="7"/>
                  </a:lnTo>
                  <a:lnTo>
                    <a:pt x="0" y="5"/>
                  </a:lnTo>
                  <a:lnTo>
                    <a:pt x="1" y="0"/>
                  </a:lnTo>
                  <a:close/>
                </a:path>
              </a:pathLst>
            </a:custGeom>
            <a:solidFill>
              <a:srgbClr val="EBF6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8" name="Freeform 237">
              <a:extLst>
                <a:ext uri="{FF2B5EF4-FFF2-40B4-BE49-F238E27FC236}">
                  <a16:creationId xmlns:a16="http://schemas.microsoft.com/office/drawing/2014/main" id="{43672997-E479-48DF-BF6C-1F51C0D942EC}"/>
                </a:ext>
              </a:extLst>
            </p:cNvPr>
            <p:cNvSpPr>
              <a:spLocks/>
            </p:cNvSpPr>
            <p:nvPr/>
          </p:nvSpPr>
          <p:spPr bwMode="auto">
            <a:xfrm rot="16200000">
              <a:off x="3213183" y="3648237"/>
              <a:ext cx="610676" cy="497406"/>
            </a:xfrm>
            <a:custGeom>
              <a:avLst/>
              <a:gdLst>
                <a:gd name="T0" fmla="*/ 514 w 568"/>
                <a:gd name="T1" fmla="*/ 431 h 460"/>
                <a:gd name="T2" fmla="*/ 493 w 568"/>
                <a:gd name="T3" fmla="*/ 458 h 460"/>
                <a:gd name="T4" fmla="*/ 186 w 568"/>
                <a:gd name="T5" fmla="*/ 408 h 460"/>
                <a:gd name="T6" fmla="*/ 188 w 568"/>
                <a:gd name="T7" fmla="*/ 393 h 460"/>
                <a:gd name="T8" fmla="*/ 161 w 568"/>
                <a:gd name="T9" fmla="*/ 389 h 460"/>
                <a:gd name="T10" fmla="*/ 159 w 568"/>
                <a:gd name="T11" fmla="*/ 403 h 460"/>
                <a:gd name="T12" fmla="*/ 60 w 568"/>
                <a:gd name="T13" fmla="*/ 387 h 460"/>
                <a:gd name="T14" fmla="*/ 0 w 568"/>
                <a:gd name="T15" fmla="*/ 292 h 460"/>
                <a:gd name="T16" fmla="*/ 47 w 568"/>
                <a:gd name="T17" fmla="*/ 0 h 460"/>
                <a:gd name="T18" fmla="*/ 183 w 568"/>
                <a:gd name="T19" fmla="*/ 22 h 460"/>
                <a:gd name="T20" fmla="*/ 181 w 568"/>
                <a:gd name="T21" fmla="*/ 34 h 460"/>
                <a:gd name="T22" fmla="*/ 305 w 568"/>
                <a:gd name="T23" fmla="*/ 54 h 460"/>
                <a:gd name="T24" fmla="*/ 307 w 568"/>
                <a:gd name="T25" fmla="*/ 42 h 460"/>
                <a:gd name="T26" fmla="*/ 531 w 568"/>
                <a:gd name="T27" fmla="*/ 78 h 460"/>
                <a:gd name="T28" fmla="*/ 564 w 568"/>
                <a:gd name="T29" fmla="*/ 127 h 460"/>
                <a:gd name="T30" fmla="*/ 514 w 568"/>
                <a:gd name="T31" fmla="*/ 431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8" h="460">
                  <a:moveTo>
                    <a:pt x="514" y="431"/>
                  </a:moveTo>
                  <a:cubicBezTo>
                    <a:pt x="514" y="431"/>
                    <a:pt x="505" y="460"/>
                    <a:pt x="493" y="458"/>
                  </a:cubicBezTo>
                  <a:cubicBezTo>
                    <a:pt x="186" y="408"/>
                    <a:pt x="186" y="408"/>
                    <a:pt x="186" y="408"/>
                  </a:cubicBezTo>
                  <a:cubicBezTo>
                    <a:pt x="188" y="393"/>
                    <a:pt x="188" y="393"/>
                    <a:pt x="188" y="393"/>
                  </a:cubicBezTo>
                  <a:cubicBezTo>
                    <a:pt x="161" y="389"/>
                    <a:pt x="161" y="389"/>
                    <a:pt x="161" y="389"/>
                  </a:cubicBezTo>
                  <a:cubicBezTo>
                    <a:pt x="159" y="403"/>
                    <a:pt x="159" y="403"/>
                    <a:pt x="159" y="403"/>
                  </a:cubicBezTo>
                  <a:cubicBezTo>
                    <a:pt x="60" y="387"/>
                    <a:pt x="60" y="387"/>
                    <a:pt x="60" y="387"/>
                  </a:cubicBezTo>
                  <a:cubicBezTo>
                    <a:pt x="0" y="292"/>
                    <a:pt x="0" y="292"/>
                    <a:pt x="0" y="292"/>
                  </a:cubicBezTo>
                  <a:cubicBezTo>
                    <a:pt x="47" y="0"/>
                    <a:pt x="47" y="0"/>
                    <a:pt x="47" y="0"/>
                  </a:cubicBezTo>
                  <a:cubicBezTo>
                    <a:pt x="183" y="22"/>
                    <a:pt x="183" y="22"/>
                    <a:pt x="183" y="22"/>
                  </a:cubicBezTo>
                  <a:cubicBezTo>
                    <a:pt x="181" y="34"/>
                    <a:pt x="181" y="34"/>
                    <a:pt x="181" y="34"/>
                  </a:cubicBezTo>
                  <a:cubicBezTo>
                    <a:pt x="305" y="54"/>
                    <a:pt x="305" y="54"/>
                    <a:pt x="305" y="54"/>
                  </a:cubicBezTo>
                  <a:cubicBezTo>
                    <a:pt x="307" y="42"/>
                    <a:pt x="307" y="42"/>
                    <a:pt x="307" y="42"/>
                  </a:cubicBezTo>
                  <a:cubicBezTo>
                    <a:pt x="531" y="78"/>
                    <a:pt x="531" y="78"/>
                    <a:pt x="531" y="78"/>
                  </a:cubicBezTo>
                  <a:cubicBezTo>
                    <a:pt x="531" y="78"/>
                    <a:pt x="568" y="102"/>
                    <a:pt x="564" y="127"/>
                  </a:cubicBezTo>
                  <a:lnTo>
                    <a:pt x="514" y="431"/>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9" name="Freeform 238">
              <a:extLst>
                <a:ext uri="{FF2B5EF4-FFF2-40B4-BE49-F238E27FC236}">
                  <a16:creationId xmlns:a16="http://schemas.microsoft.com/office/drawing/2014/main" id="{FE92A85F-6C0E-44FB-B129-0F7C8BD91B01}"/>
                </a:ext>
              </a:extLst>
            </p:cNvPr>
            <p:cNvSpPr>
              <a:spLocks/>
            </p:cNvSpPr>
            <p:nvPr/>
          </p:nvSpPr>
          <p:spPr bwMode="auto">
            <a:xfrm rot="16200000">
              <a:off x="3597318" y="4066848"/>
              <a:ext cx="88645" cy="44324"/>
            </a:xfrm>
            <a:custGeom>
              <a:avLst/>
              <a:gdLst>
                <a:gd name="T0" fmla="*/ 1 w 18"/>
                <a:gd name="T1" fmla="*/ 0 h 9"/>
                <a:gd name="T2" fmla="*/ 18 w 18"/>
                <a:gd name="T3" fmla="*/ 2 h 9"/>
                <a:gd name="T4" fmla="*/ 17 w 18"/>
                <a:gd name="T5" fmla="*/ 9 h 9"/>
                <a:gd name="T6" fmla="*/ 0 w 18"/>
                <a:gd name="T7" fmla="*/ 6 h 9"/>
                <a:gd name="T8" fmla="*/ 1 w 18"/>
                <a:gd name="T9" fmla="*/ 0 h 9"/>
              </a:gdLst>
              <a:ahLst/>
              <a:cxnLst>
                <a:cxn ang="0">
                  <a:pos x="T0" y="T1"/>
                </a:cxn>
                <a:cxn ang="0">
                  <a:pos x="T2" y="T3"/>
                </a:cxn>
                <a:cxn ang="0">
                  <a:pos x="T4" y="T5"/>
                </a:cxn>
                <a:cxn ang="0">
                  <a:pos x="T6" y="T7"/>
                </a:cxn>
                <a:cxn ang="0">
                  <a:pos x="T8" y="T9"/>
                </a:cxn>
              </a:cxnLst>
              <a:rect l="0" t="0" r="r" b="b"/>
              <a:pathLst>
                <a:path w="18" h="9">
                  <a:moveTo>
                    <a:pt x="1" y="0"/>
                  </a:moveTo>
                  <a:lnTo>
                    <a:pt x="18" y="2"/>
                  </a:lnTo>
                  <a:lnTo>
                    <a:pt x="17" y="9"/>
                  </a:lnTo>
                  <a:lnTo>
                    <a:pt x="0" y="6"/>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0" name="Freeform 239">
              <a:extLst>
                <a:ext uri="{FF2B5EF4-FFF2-40B4-BE49-F238E27FC236}">
                  <a16:creationId xmlns:a16="http://schemas.microsoft.com/office/drawing/2014/main" id="{52C89845-6F4B-4B6B-B38B-3FD228FE0491}"/>
                </a:ext>
              </a:extLst>
            </p:cNvPr>
            <p:cNvSpPr>
              <a:spLocks/>
            </p:cNvSpPr>
            <p:nvPr/>
          </p:nvSpPr>
          <p:spPr bwMode="auto">
            <a:xfrm rot="16200000">
              <a:off x="3550530" y="4103784"/>
              <a:ext cx="88645" cy="39397"/>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1" name="Freeform 240">
              <a:extLst>
                <a:ext uri="{FF2B5EF4-FFF2-40B4-BE49-F238E27FC236}">
                  <a16:creationId xmlns:a16="http://schemas.microsoft.com/office/drawing/2014/main" id="{34FD9E6C-C95A-441C-97E8-825E82F2FD80}"/>
                </a:ext>
              </a:extLst>
            </p:cNvPr>
            <p:cNvSpPr>
              <a:spLocks/>
            </p:cNvSpPr>
            <p:nvPr/>
          </p:nvSpPr>
          <p:spPr bwMode="auto">
            <a:xfrm rot="16200000">
              <a:off x="3516057" y="4098860"/>
              <a:ext cx="88645" cy="39397"/>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2" name="Freeform 241">
              <a:extLst>
                <a:ext uri="{FF2B5EF4-FFF2-40B4-BE49-F238E27FC236}">
                  <a16:creationId xmlns:a16="http://schemas.microsoft.com/office/drawing/2014/main" id="{0939D5CB-1082-4D1D-A8A8-45D83F0DEE62}"/>
                </a:ext>
              </a:extLst>
            </p:cNvPr>
            <p:cNvSpPr>
              <a:spLocks/>
            </p:cNvSpPr>
            <p:nvPr/>
          </p:nvSpPr>
          <p:spPr bwMode="auto">
            <a:xfrm rot="16200000">
              <a:off x="3481584" y="4093935"/>
              <a:ext cx="88645" cy="39397"/>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3" name="Freeform 242">
              <a:extLst>
                <a:ext uri="{FF2B5EF4-FFF2-40B4-BE49-F238E27FC236}">
                  <a16:creationId xmlns:a16="http://schemas.microsoft.com/office/drawing/2014/main" id="{791E15A4-4F3C-4329-94A7-DDC9E07C73B0}"/>
                </a:ext>
              </a:extLst>
            </p:cNvPr>
            <p:cNvSpPr>
              <a:spLocks/>
            </p:cNvSpPr>
            <p:nvPr/>
          </p:nvSpPr>
          <p:spPr bwMode="auto">
            <a:xfrm rot="16200000">
              <a:off x="3449574" y="4086546"/>
              <a:ext cx="83721" cy="39397"/>
            </a:xfrm>
            <a:custGeom>
              <a:avLst/>
              <a:gdLst>
                <a:gd name="T0" fmla="*/ 0 w 17"/>
                <a:gd name="T1" fmla="*/ 0 h 8"/>
                <a:gd name="T2" fmla="*/ 17 w 17"/>
                <a:gd name="T3" fmla="*/ 3 h 8"/>
                <a:gd name="T4" fmla="*/ 17 w 17"/>
                <a:gd name="T5" fmla="*/ 8 h 8"/>
                <a:gd name="T6" fmla="*/ 0 w 17"/>
                <a:gd name="T7" fmla="*/ 5 h 8"/>
                <a:gd name="T8" fmla="*/ 0 w 17"/>
                <a:gd name="T9" fmla="*/ 0 h 8"/>
              </a:gdLst>
              <a:ahLst/>
              <a:cxnLst>
                <a:cxn ang="0">
                  <a:pos x="T0" y="T1"/>
                </a:cxn>
                <a:cxn ang="0">
                  <a:pos x="T2" y="T3"/>
                </a:cxn>
                <a:cxn ang="0">
                  <a:pos x="T4" y="T5"/>
                </a:cxn>
                <a:cxn ang="0">
                  <a:pos x="T6" y="T7"/>
                </a:cxn>
                <a:cxn ang="0">
                  <a:pos x="T8" y="T9"/>
                </a:cxn>
              </a:cxnLst>
              <a:rect l="0" t="0" r="r" b="b"/>
              <a:pathLst>
                <a:path w="17" h="8">
                  <a:moveTo>
                    <a:pt x="0" y="0"/>
                  </a:moveTo>
                  <a:lnTo>
                    <a:pt x="17" y="3"/>
                  </a:lnTo>
                  <a:lnTo>
                    <a:pt x="17" y="8"/>
                  </a:lnTo>
                  <a:lnTo>
                    <a:pt x="0" y="5"/>
                  </a:lnTo>
                  <a:lnTo>
                    <a:pt x="0"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4" name="Freeform 243">
              <a:extLst>
                <a:ext uri="{FF2B5EF4-FFF2-40B4-BE49-F238E27FC236}">
                  <a16:creationId xmlns:a16="http://schemas.microsoft.com/office/drawing/2014/main" id="{395BC613-D4EF-491E-813E-F540F9CBF7B8}"/>
                </a:ext>
              </a:extLst>
            </p:cNvPr>
            <p:cNvSpPr>
              <a:spLocks/>
            </p:cNvSpPr>
            <p:nvPr/>
          </p:nvSpPr>
          <p:spPr bwMode="auto">
            <a:xfrm rot="16200000">
              <a:off x="3412636" y="4079160"/>
              <a:ext cx="88645" cy="39397"/>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5" name="Freeform 244">
              <a:extLst>
                <a:ext uri="{FF2B5EF4-FFF2-40B4-BE49-F238E27FC236}">
                  <a16:creationId xmlns:a16="http://schemas.microsoft.com/office/drawing/2014/main" id="{3B4B7E66-EA37-44B2-9D90-2CF19CFD216F}"/>
                </a:ext>
              </a:extLst>
            </p:cNvPr>
            <p:cNvSpPr>
              <a:spLocks/>
            </p:cNvSpPr>
            <p:nvPr/>
          </p:nvSpPr>
          <p:spPr bwMode="auto">
            <a:xfrm rot="16200000">
              <a:off x="3378163" y="4074235"/>
              <a:ext cx="88645" cy="39397"/>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6" name="Freeform 245">
              <a:extLst>
                <a:ext uri="{FF2B5EF4-FFF2-40B4-BE49-F238E27FC236}">
                  <a16:creationId xmlns:a16="http://schemas.microsoft.com/office/drawing/2014/main" id="{838D7FCE-D500-4C7B-82D6-470F7E4DB45B}"/>
                </a:ext>
              </a:extLst>
            </p:cNvPr>
            <p:cNvSpPr>
              <a:spLocks/>
            </p:cNvSpPr>
            <p:nvPr/>
          </p:nvSpPr>
          <p:spPr bwMode="auto">
            <a:xfrm rot="16200000">
              <a:off x="3343690" y="4069311"/>
              <a:ext cx="88645" cy="39397"/>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7" name="Freeform 246">
              <a:extLst>
                <a:ext uri="{FF2B5EF4-FFF2-40B4-BE49-F238E27FC236}">
                  <a16:creationId xmlns:a16="http://schemas.microsoft.com/office/drawing/2014/main" id="{4E4E301F-AC53-451F-AFE0-02E554CA747F}"/>
                </a:ext>
              </a:extLst>
            </p:cNvPr>
            <p:cNvSpPr>
              <a:spLocks/>
            </p:cNvSpPr>
            <p:nvPr/>
          </p:nvSpPr>
          <p:spPr bwMode="auto">
            <a:xfrm rot="16200000">
              <a:off x="3309215" y="4064384"/>
              <a:ext cx="88645" cy="39397"/>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8" name="Freeform 247">
              <a:extLst>
                <a:ext uri="{FF2B5EF4-FFF2-40B4-BE49-F238E27FC236}">
                  <a16:creationId xmlns:a16="http://schemas.microsoft.com/office/drawing/2014/main" id="{EFD9FA13-8D26-4EDF-AD47-61314A4E4004}"/>
                </a:ext>
              </a:extLst>
            </p:cNvPr>
            <p:cNvSpPr>
              <a:spLocks/>
            </p:cNvSpPr>
            <p:nvPr/>
          </p:nvSpPr>
          <p:spPr bwMode="auto">
            <a:xfrm rot="16200000">
              <a:off x="3274742" y="4059460"/>
              <a:ext cx="88645" cy="39397"/>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9" name="Freeform 248">
              <a:extLst>
                <a:ext uri="{FF2B5EF4-FFF2-40B4-BE49-F238E27FC236}">
                  <a16:creationId xmlns:a16="http://schemas.microsoft.com/office/drawing/2014/main" id="{719A6813-90A4-498A-BDED-0B64703FF6D6}"/>
                </a:ext>
              </a:extLst>
            </p:cNvPr>
            <p:cNvSpPr>
              <a:spLocks/>
            </p:cNvSpPr>
            <p:nvPr/>
          </p:nvSpPr>
          <p:spPr bwMode="auto">
            <a:xfrm rot="16200000">
              <a:off x="3397862" y="3586676"/>
              <a:ext cx="285640" cy="374285"/>
            </a:xfrm>
            <a:custGeom>
              <a:avLst/>
              <a:gdLst>
                <a:gd name="T0" fmla="*/ 11 w 58"/>
                <a:gd name="T1" fmla="*/ 0 h 76"/>
                <a:gd name="T2" fmla="*/ 58 w 58"/>
                <a:gd name="T3" fmla="*/ 8 h 76"/>
                <a:gd name="T4" fmla="*/ 47 w 58"/>
                <a:gd name="T5" fmla="*/ 76 h 76"/>
                <a:gd name="T6" fmla="*/ 0 w 58"/>
                <a:gd name="T7" fmla="*/ 68 h 76"/>
                <a:gd name="T8" fmla="*/ 11 w 58"/>
                <a:gd name="T9" fmla="*/ 0 h 76"/>
              </a:gdLst>
              <a:ahLst/>
              <a:cxnLst>
                <a:cxn ang="0">
                  <a:pos x="T0" y="T1"/>
                </a:cxn>
                <a:cxn ang="0">
                  <a:pos x="T2" y="T3"/>
                </a:cxn>
                <a:cxn ang="0">
                  <a:pos x="T4" y="T5"/>
                </a:cxn>
                <a:cxn ang="0">
                  <a:pos x="T6" y="T7"/>
                </a:cxn>
                <a:cxn ang="0">
                  <a:pos x="T8" y="T9"/>
                </a:cxn>
              </a:cxnLst>
              <a:rect l="0" t="0" r="r" b="b"/>
              <a:pathLst>
                <a:path w="58" h="76">
                  <a:moveTo>
                    <a:pt x="11" y="0"/>
                  </a:moveTo>
                  <a:lnTo>
                    <a:pt x="58" y="8"/>
                  </a:lnTo>
                  <a:lnTo>
                    <a:pt x="47" y="76"/>
                  </a:lnTo>
                  <a:lnTo>
                    <a:pt x="0" y="68"/>
                  </a:lnTo>
                  <a:lnTo>
                    <a:pt x="11" y="0"/>
                  </a:lnTo>
                  <a:close/>
                </a:path>
              </a:pathLst>
            </a:custGeom>
            <a:solidFill>
              <a:srgbClr val="1E55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0" name="Freeform 249">
              <a:extLst>
                <a:ext uri="{FF2B5EF4-FFF2-40B4-BE49-F238E27FC236}">
                  <a16:creationId xmlns:a16="http://schemas.microsoft.com/office/drawing/2014/main" id="{5FC19A71-CE9E-4534-9BA2-531CDA091C71}"/>
                </a:ext>
              </a:extLst>
            </p:cNvPr>
            <p:cNvSpPr>
              <a:spLocks/>
            </p:cNvSpPr>
            <p:nvPr/>
          </p:nvSpPr>
          <p:spPr bwMode="auto">
            <a:xfrm rot="16200000">
              <a:off x="3496360" y="3695023"/>
              <a:ext cx="64021" cy="310264"/>
            </a:xfrm>
            <a:custGeom>
              <a:avLst/>
              <a:gdLst>
                <a:gd name="T0" fmla="*/ 13 w 13"/>
                <a:gd name="T1" fmla="*/ 0 h 63"/>
                <a:gd name="T2" fmla="*/ 3 w 13"/>
                <a:gd name="T3" fmla="*/ 63 h 63"/>
                <a:gd name="T4" fmla="*/ 0 w 13"/>
                <a:gd name="T5" fmla="*/ 63 h 63"/>
                <a:gd name="T6" fmla="*/ 10 w 13"/>
                <a:gd name="T7" fmla="*/ 0 h 63"/>
                <a:gd name="T8" fmla="*/ 13 w 13"/>
                <a:gd name="T9" fmla="*/ 0 h 63"/>
              </a:gdLst>
              <a:ahLst/>
              <a:cxnLst>
                <a:cxn ang="0">
                  <a:pos x="T0" y="T1"/>
                </a:cxn>
                <a:cxn ang="0">
                  <a:pos x="T2" y="T3"/>
                </a:cxn>
                <a:cxn ang="0">
                  <a:pos x="T4" y="T5"/>
                </a:cxn>
                <a:cxn ang="0">
                  <a:pos x="T6" y="T7"/>
                </a:cxn>
                <a:cxn ang="0">
                  <a:pos x="T8" y="T9"/>
                </a:cxn>
              </a:cxnLst>
              <a:rect l="0" t="0" r="r" b="b"/>
              <a:pathLst>
                <a:path w="13" h="63">
                  <a:moveTo>
                    <a:pt x="13" y="0"/>
                  </a:moveTo>
                  <a:lnTo>
                    <a:pt x="3" y="63"/>
                  </a:lnTo>
                  <a:lnTo>
                    <a:pt x="0" y="63"/>
                  </a:lnTo>
                  <a:lnTo>
                    <a:pt x="10" y="0"/>
                  </a:lnTo>
                  <a:lnTo>
                    <a:pt x="13" y="0"/>
                  </a:lnTo>
                  <a:close/>
                </a:path>
              </a:pathLst>
            </a:custGeom>
            <a:solidFill>
              <a:srgbClr val="BBBA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1" name="Freeform 250">
              <a:extLst>
                <a:ext uri="{FF2B5EF4-FFF2-40B4-BE49-F238E27FC236}">
                  <a16:creationId xmlns:a16="http://schemas.microsoft.com/office/drawing/2014/main" id="{98851F00-7562-4C05-9C6D-1D211CA5D1F9}"/>
                </a:ext>
              </a:extLst>
            </p:cNvPr>
            <p:cNvSpPr>
              <a:spLocks/>
            </p:cNvSpPr>
            <p:nvPr/>
          </p:nvSpPr>
          <p:spPr bwMode="auto">
            <a:xfrm rot="16200000">
              <a:off x="3501283" y="3640849"/>
              <a:ext cx="68949" cy="315188"/>
            </a:xfrm>
            <a:custGeom>
              <a:avLst/>
              <a:gdLst>
                <a:gd name="T0" fmla="*/ 14 w 14"/>
                <a:gd name="T1" fmla="*/ 1 h 64"/>
                <a:gd name="T2" fmla="*/ 3 w 14"/>
                <a:gd name="T3" fmla="*/ 64 h 64"/>
                <a:gd name="T4" fmla="*/ 0 w 14"/>
                <a:gd name="T5" fmla="*/ 63 h 64"/>
                <a:gd name="T6" fmla="*/ 11 w 14"/>
                <a:gd name="T7" fmla="*/ 0 h 64"/>
                <a:gd name="T8" fmla="*/ 14 w 14"/>
                <a:gd name="T9" fmla="*/ 1 h 64"/>
              </a:gdLst>
              <a:ahLst/>
              <a:cxnLst>
                <a:cxn ang="0">
                  <a:pos x="T0" y="T1"/>
                </a:cxn>
                <a:cxn ang="0">
                  <a:pos x="T2" y="T3"/>
                </a:cxn>
                <a:cxn ang="0">
                  <a:pos x="T4" y="T5"/>
                </a:cxn>
                <a:cxn ang="0">
                  <a:pos x="T6" y="T7"/>
                </a:cxn>
                <a:cxn ang="0">
                  <a:pos x="T8" y="T9"/>
                </a:cxn>
              </a:cxnLst>
              <a:rect l="0" t="0" r="r" b="b"/>
              <a:pathLst>
                <a:path w="14" h="64">
                  <a:moveTo>
                    <a:pt x="14" y="1"/>
                  </a:moveTo>
                  <a:lnTo>
                    <a:pt x="3" y="64"/>
                  </a:lnTo>
                  <a:lnTo>
                    <a:pt x="0" y="63"/>
                  </a:lnTo>
                  <a:lnTo>
                    <a:pt x="11" y="0"/>
                  </a:lnTo>
                  <a:lnTo>
                    <a:pt x="14" y="1"/>
                  </a:lnTo>
                  <a:close/>
                </a:path>
              </a:pathLst>
            </a:custGeom>
            <a:solidFill>
              <a:srgbClr val="BBBA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2" name="Freeform 251">
              <a:extLst>
                <a:ext uri="{FF2B5EF4-FFF2-40B4-BE49-F238E27FC236}">
                  <a16:creationId xmlns:a16="http://schemas.microsoft.com/office/drawing/2014/main" id="{D6E2C680-1381-4E50-81E7-1E8153F51B3F}"/>
                </a:ext>
              </a:extLst>
            </p:cNvPr>
            <p:cNvSpPr>
              <a:spLocks/>
            </p:cNvSpPr>
            <p:nvPr/>
          </p:nvSpPr>
          <p:spPr bwMode="auto">
            <a:xfrm rot="16200000">
              <a:off x="3511131" y="3586676"/>
              <a:ext cx="68949" cy="315188"/>
            </a:xfrm>
            <a:custGeom>
              <a:avLst/>
              <a:gdLst>
                <a:gd name="T0" fmla="*/ 14 w 14"/>
                <a:gd name="T1" fmla="*/ 1 h 64"/>
                <a:gd name="T2" fmla="*/ 3 w 14"/>
                <a:gd name="T3" fmla="*/ 64 h 64"/>
                <a:gd name="T4" fmla="*/ 0 w 14"/>
                <a:gd name="T5" fmla="*/ 63 h 64"/>
                <a:gd name="T6" fmla="*/ 11 w 14"/>
                <a:gd name="T7" fmla="*/ 0 h 64"/>
                <a:gd name="T8" fmla="*/ 14 w 14"/>
                <a:gd name="T9" fmla="*/ 1 h 64"/>
              </a:gdLst>
              <a:ahLst/>
              <a:cxnLst>
                <a:cxn ang="0">
                  <a:pos x="T0" y="T1"/>
                </a:cxn>
                <a:cxn ang="0">
                  <a:pos x="T2" y="T3"/>
                </a:cxn>
                <a:cxn ang="0">
                  <a:pos x="T4" y="T5"/>
                </a:cxn>
                <a:cxn ang="0">
                  <a:pos x="T6" y="T7"/>
                </a:cxn>
                <a:cxn ang="0">
                  <a:pos x="T8" y="T9"/>
                </a:cxn>
              </a:cxnLst>
              <a:rect l="0" t="0" r="r" b="b"/>
              <a:pathLst>
                <a:path w="14" h="64">
                  <a:moveTo>
                    <a:pt x="14" y="1"/>
                  </a:moveTo>
                  <a:lnTo>
                    <a:pt x="3" y="64"/>
                  </a:lnTo>
                  <a:lnTo>
                    <a:pt x="0" y="63"/>
                  </a:lnTo>
                  <a:lnTo>
                    <a:pt x="11" y="0"/>
                  </a:lnTo>
                  <a:lnTo>
                    <a:pt x="14" y="1"/>
                  </a:lnTo>
                  <a:close/>
                </a:path>
              </a:pathLst>
            </a:custGeom>
            <a:solidFill>
              <a:srgbClr val="BBBA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3" name="Freeform 252">
              <a:extLst>
                <a:ext uri="{FF2B5EF4-FFF2-40B4-BE49-F238E27FC236}">
                  <a16:creationId xmlns:a16="http://schemas.microsoft.com/office/drawing/2014/main" id="{52BF13F8-7383-4851-8C3F-5E4489B0B311}"/>
                </a:ext>
              </a:extLst>
            </p:cNvPr>
            <p:cNvSpPr>
              <a:spLocks/>
            </p:cNvSpPr>
            <p:nvPr/>
          </p:nvSpPr>
          <p:spPr bwMode="auto">
            <a:xfrm rot="16200000">
              <a:off x="3520984" y="3537429"/>
              <a:ext cx="64021" cy="310264"/>
            </a:xfrm>
            <a:custGeom>
              <a:avLst/>
              <a:gdLst>
                <a:gd name="T0" fmla="*/ 13 w 13"/>
                <a:gd name="T1" fmla="*/ 0 h 63"/>
                <a:gd name="T2" fmla="*/ 3 w 13"/>
                <a:gd name="T3" fmla="*/ 63 h 63"/>
                <a:gd name="T4" fmla="*/ 0 w 13"/>
                <a:gd name="T5" fmla="*/ 63 h 63"/>
                <a:gd name="T6" fmla="*/ 11 w 13"/>
                <a:gd name="T7" fmla="*/ 0 h 63"/>
                <a:gd name="T8" fmla="*/ 13 w 13"/>
                <a:gd name="T9" fmla="*/ 0 h 63"/>
              </a:gdLst>
              <a:ahLst/>
              <a:cxnLst>
                <a:cxn ang="0">
                  <a:pos x="T0" y="T1"/>
                </a:cxn>
                <a:cxn ang="0">
                  <a:pos x="T2" y="T3"/>
                </a:cxn>
                <a:cxn ang="0">
                  <a:pos x="T4" y="T5"/>
                </a:cxn>
                <a:cxn ang="0">
                  <a:pos x="T6" y="T7"/>
                </a:cxn>
                <a:cxn ang="0">
                  <a:pos x="T8" y="T9"/>
                </a:cxn>
              </a:cxnLst>
              <a:rect l="0" t="0" r="r" b="b"/>
              <a:pathLst>
                <a:path w="13" h="63">
                  <a:moveTo>
                    <a:pt x="13" y="0"/>
                  </a:moveTo>
                  <a:lnTo>
                    <a:pt x="3" y="63"/>
                  </a:lnTo>
                  <a:lnTo>
                    <a:pt x="0" y="63"/>
                  </a:lnTo>
                  <a:lnTo>
                    <a:pt x="11" y="0"/>
                  </a:lnTo>
                  <a:lnTo>
                    <a:pt x="13" y="0"/>
                  </a:lnTo>
                  <a:close/>
                </a:path>
              </a:pathLst>
            </a:custGeom>
            <a:solidFill>
              <a:srgbClr val="BBBA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grpSp>
      <p:grpSp>
        <p:nvGrpSpPr>
          <p:cNvPr id="109" name="组合 108">
            <a:extLst>
              <a:ext uri="{FF2B5EF4-FFF2-40B4-BE49-F238E27FC236}">
                <a16:creationId xmlns:a16="http://schemas.microsoft.com/office/drawing/2014/main" id="{D466C15E-E4DC-46B9-8FDE-CC498CC1D0D3}"/>
              </a:ext>
            </a:extLst>
          </p:cNvPr>
          <p:cNvGrpSpPr/>
          <p:nvPr/>
        </p:nvGrpSpPr>
        <p:grpSpPr>
          <a:xfrm>
            <a:off x="3319903" y="1311415"/>
            <a:ext cx="5552195" cy="4166387"/>
            <a:chOff x="3319903" y="1311415"/>
            <a:chExt cx="5552195" cy="4166387"/>
          </a:xfrm>
        </p:grpSpPr>
        <p:sp>
          <p:nvSpPr>
            <p:cNvPr id="44" name="Freeform 19">
              <a:extLst>
                <a:ext uri="{FF2B5EF4-FFF2-40B4-BE49-F238E27FC236}">
                  <a16:creationId xmlns:a16="http://schemas.microsoft.com/office/drawing/2014/main" id="{D7F1E0A2-1AAB-44CD-A229-ECCA76749F9F}"/>
                </a:ext>
              </a:extLst>
            </p:cNvPr>
            <p:cNvSpPr>
              <a:spLocks noEditPoints="1"/>
            </p:cNvSpPr>
            <p:nvPr/>
          </p:nvSpPr>
          <p:spPr bwMode="auto">
            <a:xfrm rot="16200000">
              <a:off x="4020849" y="1461624"/>
              <a:ext cx="4166387" cy="3865970"/>
            </a:xfrm>
            <a:custGeom>
              <a:avLst/>
              <a:gdLst>
                <a:gd name="T0" fmla="*/ 3859 w 3859"/>
                <a:gd name="T1" fmla="*/ 3385 h 3580"/>
                <a:gd name="T2" fmla="*/ 3859 w 3859"/>
                <a:gd name="T3" fmla="*/ 196 h 3580"/>
                <a:gd name="T4" fmla="*/ 3664 w 3859"/>
                <a:gd name="T5" fmla="*/ 0 h 3580"/>
                <a:gd name="T6" fmla="*/ 1483 w 3859"/>
                <a:gd name="T7" fmla="*/ 0 h 3580"/>
                <a:gd name="T8" fmla="*/ 1288 w 3859"/>
                <a:gd name="T9" fmla="*/ 196 h 3580"/>
                <a:gd name="T10" fmla="*/ 1288 w 3859"/>
                <a:gd name="T11" fmla="*/ 1130 h 3580"/>
                <a:gd name="T12" fmla="*/ 156 w 3859"/>
                <a:gd name="T13" fmla="*/ 1534 h 3580"/>
                <a:gd name="T14" fmla="*/ 105 w 3859"/>
                <a:gd name="T15" fmla="*/ 1605 h 3580"/>
                <a:gd name="T16" fmla="*/ 13 w 3859"/>
                <a:gd name="T17" fmla="*/ 2606 h 3580"/>
                <a:gd name="T18" fmla="*/ 247 w 3859"/>
                <a:gd name="T19" fmla="*/ 2887 h 3580"/>
                <a:gd name="T20" fmla="*/ 1189 w 3859"/>
                <a:gd name="T21" fmla="*/ 2973 h 3580"/>
                <a:gd name="T22" fmla="*/ 1288 w 3859"/>
                <a:gd name="T23" fmla="*/ 2952 h 3580"/>
                <a:gd name="T24" fmla="*/ 1288 w 3859"/>
                <a:gd name="T25" fmla="*/ 3385 h 3580"/>
                <a:gd name="T26" fmla="*/ 1483 w 3859"/>
                <a:gd name="T27" fmla="*/ 3580 h 3580"/>
                <a:gd name="T28" fmla="*/ 3664 w 3859"/>
                <a:gd name="T29" fmla="*/ 3580 h 3580"/>
                <a:gd name="T30" fmla="*/ 3859 w 3859"/>
                <a:gd name="T31" fmla="*/ 3385 h 3580"/>
                <a:gd name="T32" fmla="*/ 1191 w 3859"/>
                <a:gd name="T33" fmla="*/ 1591 h 3580"/>
                <a:gd name="T34" fmla="*/ 1149 w 3859"/>
                <a:gd name="T35" fmla="*/ 1548 h 3580"/>
                <a:gd name="T36" fmla="*/ 1173 w 3859"/>
                <a:gd name="T37" fmla="*/ 1494 h 3580"/>
                <a:gd name="T38" fmla="*/ 1288 w 3859"/>
                <a:gd name="T39" fmla="*/ 1436 h 3580"/>
                <a:gd name="T40" fmla="*/ 1288 w 3859"/>
                <a:gd name="T41" fmla="*/ 1600 h 3580"/>
                <a:gd name="T42" fmla="*/ 1191 w 3859"/>
                <a:gd name="T43" fmla="*/ 1591 h 3580"/>
                <a:gd name="T44" fmla="*/ 1231 w 3859"/>
                <a:gd name="T45" fmla="*/ 2634 h 3580"/>
                <a:gd name="T46" fmla="*/ 1232 w 3859"/>
                <a:gd name="T47" fmla="*/ 2632 h 3580"/>
                <a:gd name="T48" fmla="*/ 1288 w 3859"/>
                <a:gd name="T49" fmla="*/ 2637 h 3580"/>
                <a:gd name="T50" fmla="*/ 1288 w 3859"/>
                <a:gd name="T51" fmla="*/ 2654 h 3580"/>
                <a:gd name="T52" fmla="*/ 1231 w 3859"/>
                <a:gd name="T53" fmla="*/ 2634 h 3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59" h="3580">
                  <a:moveTo>
                    <a:pt x="3859" y="3385"/>
                  </a:moveTo>
                  <a:cubicBezTo>
                    <a:pt x="3859" y="196"/>
                    <a:pt x="3859" y="196"/>
                    <a:pt x="3859" y="196"/>
                  </a:cubicBezTo>
                  <a:cubicBezTo>
                    <a:pt x="3859" y="88"/>
                    <a:pt x="3771" y="0"/>
                    <a:pt x="3664" y="0"/>
                  </a:cubicBezTo>
                  <a:cubicBezTo>
                    <a:pt x="1483" y="0"/>
                    <a:pt x="1483" y="0"/>
                    <a:pt x="1483" y="0"/>
                  </a:cubicBezTo>
                  <a:cubicBezTo>
                    <a:pt x="1375" y="0"/>
                    <a:pt x="1288" y="88"/>
                    <a:pt x="1288" y="196"/>
                  </a:cubicBezTo>
                  <a:cubicBezTo>
                    <a:pt x="1288" y="1130"/>
                    <a:pt x="1288" y="1130"/>
                    <a:pt x="1288" y="1130"/>
                  </a:cubicBezTo>
                  <a:cubicBezTo>
                    <a:pt x="156" y="1534"/>
                    <a:pt x="156" y="1534"/>
                    <a:pt x="156" y="1534"/>
                  </a:cubicBezTo>
                  <a:cubicBezTo>
                    <a:pt x="127" y="1547"/>
                    <a:pt x="108" y="1574"/>
                    <a:pt x="105" y="1605"/>
                  </a:cubicBezTo>
                  <a:cubicBezTo>
                    <a:pt x="91" y="1755"/>
                    <a:pt x="43" y="2284"/>
                    <a:pt x="13" y="2606"/>
                  </a:cubicBezTo>
                  <a:cubicBezTo>
                    <a:pt x="0" y="2748"/>
                    <a:pt x="105" y="2874"/>
                    <a:pt x="247" y="2887"/>
                  </a:cubicBezTo>
                  <a:cubicBezTo>
                    <a:pt x="706" y="2929"/>
                    <a:pt x="1189" y="2973"/>
                    <a:pt x="1189" y="2973"/>
                  </a:cubicBezTo>
                  <a:cubicBezTo>
                    <a:pt x="1225" y="2977"/>
                    <a:pt x="1259" y="2969"/>
                    <a:pt x="1288" y="2952"/>
                  </a:cubicBezTo>
                  <a:cubicBezTo>
                    <a:pt x="1288" y="3385"/>
                    <a:pt x="1288" y="3385"/>
                    <a:pt x="1288" y="3385"/>
                  </a:cubicBezTo>
                  <a:cubicBezTo>
                    <a:pt x="1288" y="3493"/>
                    <a:pt x="1375" y="3580"/>
                    <a:pt x="1483" y="3580"/>
                  </a:cubicBezTo>
                  <a:cubicBezTo>
                    <a:pt x="3664" y="3580"/>
                    <a:pt x="3664" y="3580"/>
                    <a:pt x="3664" y="3580"/>
                  </a:cubicBezTo>
                  <a:cubicBezTo>
                    <a:pt x="3771" y="3580"/>
                    <a:pt x="3859" y="3493"/>
                    <a:pt x="3859" y="3385"/>
                  </a:cubicBezTo>
                  <a:close/>
                  <a:moveTo>
                    <a:pt x="1191" y="1591"/>
                  </a:moveTo>
                  <a:cubicBezTo>
                    <a:pt x="1170" y="1589"/>
                    <a:pt x="1153" y="1569"/>
                    <a:pt x="1149" y="1548"/>
                  </a:cubicBezTo>
                  <a:cubicBezTo>
                    <a:pt x="1145" y="1527"/>
                    <a:pt x="1155" y="1504"/>
                    <a:pt x="1173" y="1494"/>
                  </a:cubicBezTo>
                  <a:cubicBezTo>
                    <a:pt x="1213" y="1469"/>
                    <a:pt x="1252" y="1451"/>
                    <a:pt x="1288" y="1436"/>
                  </a:cubicBezTo>
                  <a:cubicBezTo>
                    <a:pt x="1288" y="1600"/>
                    <a:pt x="1288" y="1600"/>
                    <a:pt x="1288" y="1600"/>
                  </a:cubicBezTo>
                  <a:lnTo>
                    <a:pt x="1191" y="1591"/>
                  </a:lnTo>
                  <a:close/>
                  <a:moveTo>
                    <a:pt x="1231" y="2634"/>
                  </a:moveTo>
                  <a:cubicBezTo>
                    <a:pt x="1232" y="2633"/>
                    <a:pt x="1232" y="2632"/>
                    <a:pt x="1232" y="2632"/>
                  </a:cubicBezTo>
                  <a:cubicBezTo>
                    <a:pt x="1288" y="2637"/>
                    <a:pt x="1288" y="2637"/>
                    <a:pt x="1288" y="2637"/>
                  </a:cubicBezTo>
                  <a:cubicBezTo>
                    <a:pt x="1288" y="2654"/>
                    <a:pt x="1288" y="2654"/>
                    <a:pt x="1288" y="2654"/>
                  </a:cubicBezTo>
                  <a:cubicBezTo>
                    <a:pt x="1271" y="2644"/>
                    <a:pt x="1252" y="2637"/>
                    <a:pt x="1231" y="2634"/>
                  </a:cubicBez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grpSp>
          <p:nvGrpSpPr>
            <p:cNvPr id="105" name="组合 104">
              <a:extLst>
                <a:ext uri="{FF2B5EF4-FFF2-40B4-BE49-F238E27FC236}">
                  <a16:creationId xmlns:a16="http://schemas.microsoft.com/office/drawing/2014/main" id="{8160FF1D-E26B-4ECF-B044-D393B9D37C8E}"/>
                </a:ext>
              </a:extLst>
            </p:cNvPr>
            <p:cNvGrpSpPr/>
            <p:nvPr/>
          </p:nvGrpSpPr>
          <p:grpSpPr>
            <a:xfrm>
              <a:off x="3319903" y="1449310"/>
              <a:ext cx="5552195" cy="3989098"/>
              <a:chOff x="4185830" y="1449310"/>
              <a:chExt cx="3865970" cy="2777592"/>
            </a:xfrm>
          </p:grpSpPr>
          <p:sp>
            <p:nvSpPr>
              <p:cNvPr id="64" name="Freeform 353">
                <a:extLst>
                  <a:ext uri="{FF2B5EF4-FFF2-40B4-BE49-F238E27FC236}">
                    <a16:creationId xmlns:a16="http://schemas.microsoft.com/office/drawing/2014/main" id="{16F1B60D-BB73-45CD-B4FD-6879C9B5F239}"/>
                  </a:ext>
                </a:extLst>
              </p:cNvPr>
              <p:cNvSpPr>
                <a:spLocks/>
              </p:cNvSpPr>
              <p:nvPr/>
            </p:nvSpPr>
            <p:spPr bwMode="auto">
              <a:xfrm rot="16200000">
                <a:off x="4730019" y="905121"/>
                <a:ext cx="2777592" cy="3865970"/>
              </a:xfrm>
              <a:custGeom>
                <a:avLst/>
                <a:gdLst>
                  <a:gd name="T0" fmla="*/ 2571 w 2571"/>
                  <a:gd name="T1" fmla="*/ 195 h 3579"/>
                  <a:gd name="T2" fmla="*/ 2375 w 2571"/>
                  <a:gd name="T3" fmla="*/ 0 h 3579"/>
                  <a:gd name="T4" fmla="*/ 195 w 2571"/>
                  <a:gd name="T5" fmla="*/ 0 h 3579"/>
                  <a:gd name="T6" fmla="*/ 0 w 2571"/>
                  <a:gd name="T7" fmla="*/ 195 h 3579"/>
                  <a:gd name="T8" fmla="*/ 0 w 2571"/>
                  <a:gd name="T9" fmla="*/ 3384 h 3579"/>
                  <a:gd name="T10" fmla="*/ 195 w 2571"/>
                  <a:gd name="T11" fmla="*/ 3579 h 3579"/>
                  <a:gd name="T12" fmla="*/ 2375 w 2571"/>
                  <a:gd name="T13" fmla="*/ 3579 h 3579"/>
                  <a:gd name="T14" fmla="*/ 2571 w 2571"/>
                  <a:gd name="T15" fmla="*/ 3384 h 3579"/>
                  <a:gd name="T16" fmla="*/ 2571 w 2571"/>
                  <a:gd name="T17" fmla="*/ 195 h 3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1" h="3579">
                    <a:moveTo>
                      <a:pt x="2571" y="195"/>
                    </a:moveTo>
                    <a:cubicBezTo>
                      <a:pt x="2571" y="87"/>
                      <a:pt x="2483" y="0"/>
                      <a:pt x="2375" y="0"/>
                    </a:cubicBezTo>
                    <a:cubicBezTo>
                      <a:pt x="195" y="0"/>
                      <a:pt x="195" y="0"/>
                      <a:pt x="195" y="0"/>
                    </a:cubicBezTo>
                    <a:cubicBezTo>
                      <a:pt x="87" y="0"/>
                      <a:pt x="0" y="87"/>
                      <a:pt x="0" y="195"/>
                    </a:cubicBezTo>
                    <a:cubicBezTo>
                      <a:pt x="0" y="3384"/>
                      <a:pt x="0" y="3384"/>
                      <a:pt x="0" y="3384"/>
                    </a:cubicBezTo>
                    <a:cubicBezTo>
                      <a:pt x="0" y="3492"/>
                      <a:pt x="87" y="3579"/>
                      <a:pt x="195" y="3579"/>
                    </a:cubicBezTo>
                    <a:cubicBezTo>
                      <a:pt x="2375" y="3579"/>
                      <a:pt x="2375" y="3579"/>
                      <a:pt x="2375" y="3579"/>
                    </a:cubicBezTo>
                    <a:cubicBezTo>
                      <a:pt x="2483" y="3579"/>
                      <a:pt x="2571" y="3492"/>
                      <a:pt x="2571" y="3384"/>
                    </a:cubicBezTo>
                    <a:lnTo>
                      <a:pt x="2571" y="195"/>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5" name="Rectangle 354">
                <a:extLst>
                  <a:ext uri="{FF2B5EF4-FFF2-40B4-BE49-F238E27FC236}">
                    <a16:creationId xmlns:a16="http://schemas.microsoft.com/office/drawing/2014/main" id="{6F510029-5453-4C02-A764-24C70D347DA5}"/>
                  </a:ext>
                </a:extLst>
              </p:cNvPr>
              <p:cNvSpPr>
                <a:spLocks noChangeArrowheads="1"/>
              </p:cNvSpPr>
              <p:nvPr/>
            </p:nvSpPr>
            <p:spPr bwMode="auto">
              <a:xfrm rot="16200000">
                <a:off x="5013198" y="1158751"/>
                <a:ext cx="2373756" cy="3358716"/>
              </a:xfrm>
              <a:prstGeom prst="rect">
                <a:avLst/>
              </a:prstGeom>
              <a:solidFill>
                <a:srgbClr val="1E55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grpSp>
      </p:grpSp>
      <p:grpSp>
        <p:nvGrpSpPr>
          <p:cNvPr id="103" name="组合 102">
            <a:extLst>
              <a:ext uri="{FF2B5EF4-FFF2-40B4-BE49-F238E27FC236}">
                <a16:creationId xmlns:a16="http://schemas.microsoft.com/office/drawing/2014/main" id="{AF27B934-7058-4BA8-B9B2-D24083C8CCE0}"/>
              </a:ext>
            </a:extLst>
          </p:cNvPr>
          <p:cNvGrpSpPr/>
          <p:nvPr/>
        </p:nvGrpSpPr>
        <p:grpSpPr>
          <a:xfrm>
            <a:off x="9350646" y="3091734"/>
            <a:ext cx="2043794" cy="4053117"/>
            <a:chOff x="5357933" y="2907053"/>
            <a:chExt cx="2043794" cy="4053117"/>
          </a:xfrm>
        </p:grpSpPr>
        <p:sp>
          <p:nvSpPr>
            <p:cNvPr id="45" name="Freeform 20">
              <a:extLst>
                <a:ext uri="{FF2B5EF4-FFF2-40B4-BE49-F238E27FC236}">
                  <a16:creationId xmlns:a16="http://schemas.microsoft.com/office/drawing/2014/main" id="{00E949E7-9236-430F-8705-EB64456FDCAC}"/>
                </a:ext>
              </a:extLst>
            </p:cNvPr>
            <p:cNvSpPr>
              <a:spLocks/>
            </p:cNvSpPr>
            <p:nvPr/>
          </p:nvSpPr>
          <p:spPr bwMode="auto">
            <a:xfrm rot="16200000">
              <a:off x="5670662" y="5327598"/>
              <a:ext cx="1442967" cy="1743382"/>
            </a:xfrm>
            <a:custGeom>
              <a:avLst/>
              <a:gdLst>
                <a:gd name="T0" fmla="*/ 1230 w 1332"/>
                <a:gd name="T1" fmla="*/ 225 h 1612"/>
                <a:gd name="T2" fmla="*/ 1105 w 1332"/>
                <a:gd name="T3" fmla="*/ 213 h 1612"/>
                <a:gd name="T4" fmla="*/ 1042 w 1332"/>
                <a:gd name="T5" fmla="*/ 115 h 1612"/>
                <a:gd name="T6" fmla="*/ 27 w 1332"/>
                <a:gd name="T7" fmla="*/ 0 h 1612"/>
                <a:gd name="T8" fmla="*/ 97 w 1332"/>
                <a:gd name="T9" fmla="*/ 782 h 1612"/>
                <a:gd name="T10" fmla="*/ 92 w 1332"/>
                <a:gd name="T11" fmla="*/ 1095 h 1612"/>
                <a:gd name="T12" fmla="*/ 103 w 1332"/>
                <a:gd name="T13" fmla="*/ 1556 h 1612"/>
                <a:gd name="T14" fmla="*/ 905 w 1332"/>
                <a:gd name="T15" fmla="*/ 1609 h 1612"/>
                <a:gd name="T16" fmla="*/ 981 w 1332"/>
                <a:gd name="T17" fmla="*/ 1539 h 1612"/>
                <a:gd name="T18" fmla="*/ 1108 w 1332"/>
                <a:gd name="T19" fmla="*/ 1550 h 1612"/>
                <a:gd name="T20" fmla="*/ 1224 w 1332"/>
                <a:gd name="T21" fmla="*/ 1454 h 1612"/>
                <a:gd name="T22" fmla="*/ 1275 w 1332"/>
                <a:gd name="T23" fmla="*/ 897 h 1612"/>
                <a:gd name="T24" fmla="*/ 1326 w 1332"/>
                <a:gd name="T25" fmla="*/ 341 h 1612"/>
                <a:gd name="T26" fmla="*/ 1230 w 1332"/>
                <a:gd name="T27" fmla="*/ 225 h 1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2" h="1612">
                  <a:moveTo>
                    <a:pt x="1230" y="225"/>
                  </a:moveTo>
                  <a:cubicBezTo>
                    <a:pt x="1105" y="213"/>
                    <a:pt x="1105" y="213"/>
                    <a:pt x="1105" y="213"/>
                  </a:cubicBezTo>
                  <a:cubicBezTo>
                    <a:pt x="1105" y="161"/>
                    <a:pt x="1079" y="119"/>
                    <a:pt x="1042" y="115"/>
                  </a:cubicBezTo>
                  <a:cubicBezTo>
                    <a:pt x="27" y="0"/>
                    <a:pt x="27" y="0"/>
                    <a:pt x="27" y="0"/>
                  </a:cubicBezTo>
                  <a:cubicBezTo>
                    <a:pt x="0" y="246"/>
                    <a:pt x="106" y="530"/>
                    <a:pt x="97" y="782"/>
                  </a:cubicBezTo>
                  <a:cubicBezTo>
                    <a:pt x="94" y="886"/>
                    <a:pt x="92" y="990"/>
                    <a:pt x="92" y="1095"/>
                  </a:cubicBezTo>
                  <a:cubicBezTo>
                    <a:pt x="92" y="1249"/>
                    <a:pt x="96" y="1403"/>
                    <a:pt x="103" y="1556"/>
                  </a:cubicBezTo>
                  <a:cubicBezTo>
                    <a:pt x="905" y="1609"/>
                    <a:pt x="905" y="1609"/>
                    <a:pt x="905" y="1609"/>
                  </a:cubicBezTo>
                  <a:cubicBezTo>
                    <a:pt x="938" y="1612"/>
                    <a:pt x="969" y="1582"/>
                    <a:pt x="981" y="1539"/>
                  </a:cubicBezTo>
                  <a:cubicBezTo>
                    <a:pt x="1108" y="1550"/>
                    <a:pt x="1108" y="1550"/>
                    <a:pt x="1108" y="1550"/>
                  </a:cubicBezTo>
                  <a:cubicBezTo>
                    <a:pt x="1167" y="1556"/>
                    <a:pt x="1219" y="1513"/>
                    <a:pt x="1224" y="1454"/>
                  </a:cubicBezTo>
                  <a:cubicBezTo>
                    <a:pt x="1275" y="897"/>
                    <a:pt x="1275" y="897"/>
                    <a:pt x="1275" y="897"/>
                  </a:cubicBezTo>
                  <a:cubicBezTo>
                    <a:pt x="1326" y="341"/>
                    <a:pt x="1326" y="341"/>
                    <a:pt x="1326" y="341"/>
                  </a:cubicBezTo>
                  <a:cubicBezTo>
                    <a:pt x="1332" y="282"/>
                    <a:pt x="1289" y="230"/>
                    <a:pt x="1230" y="225"/>
                  </a:cubicBez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95" name="Freeform 384">
              <a:extLst>
                <a:ext uri="{FF2B5EF4-FFF2-40B4-BE49-F238E27FC236}">
                  <a16:creationId xmlns:a16="http://schemas.microsoft.com/office/drawing/2014/main" id="{17794496-3B7F-4B60-A626-5467F71644A3}"/>
                </a:ext>
              </a:extLst>
            </p:cNvPr>
            <p:cNvSpPr>
              <a:spLocks/>
            </p:cNvSpPr>
            <p:nvPr/>
          </p:nvSpPr>
          <p:spPr bwMode="auto">
            <a:xfrm rot="16200000">
              <a:off x="5739606" y="5608312"/>
              <a:ext cx="748570" cy="773194"/>
            </a:xfrm>
            <a:custGeom>
              <a:avLst/>
              <a:gdLst>
                <a:gd name="T0" fmla="*/ 636 w 693"/>
                <a:gd name="T1" fmla="*/ 716 h 716"/>
                <a:gd name="T2" fmla="*/ 687 w 693"/>
                <a:gd name="T3" fmla="*/ 160 h 716"/>
                <a:gd name="T4" fmla="*/ 591 w 693"/>
                <a:gd name="T5" fmla="*/ 44 h 716"/>
                <a:gd name="T6" fmla="*/ 167 w 693"/>
                <a:gd name="T7" fmla="*/ 5 h 716"/>
                <a:gd name="T8" fmla="*/ 51 w 693"/>
                <a:gd name="T9" fmla="*/ 101 h 716"/>
                <a:gd name="T10" fmla="*/ 0 w 693"/>
                <a:gd name="T11" fmla="*/ 658 h 716"/>
                <a:gd name="T12" fmla="*/ 145 w 693"/>
                <a:gd name="T13" fmla="*/ 671 h 716"/>
                <a:gd name="T14" fmla="*/ 636 w 693"/>
                <a:gd name="T15" fmla="*/ 716 h 7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3" h="716">
                  <a:moveTo>
                    <a:pt x="636" y="716"/>
                  </a:moveTo>
                  <a:cubicBezTo>
                    <a:pt x="687" y="160"/>
                    <a:pt x="687" y="160"/>
                    <a:pt x="687" y="160"/>
                  </a:cubicBezTo>
                  <a:cubicBezTo>
                    <a:pt x="693" y="101"/>
                    <a:pt x="649" y="49"/>
                    <a:pt x="591" y="44"/>
                  </a:cubicBezTo>
                  <a:cubicBezTo>
                    <a:pt x="167" y="5"/>
                    <a:pt x="167" y="5"/>
                    <a:pt x="167" y="5"/>
                  </a:cubicBezTo>
                  <a:cubicBezTo>
                    <a:pt x="109" y="0"/>
                    <a:pt x="57" y="43"/>
                    <a:pt x="51" y="101"/>
                  </a:cubicBezTo>
                  <a:cubicBezTo>
                    <a:pt x="0" y="658"/>
                    <a:pt x="0" y="658"/>
                    <a:pt x="0" y="658"/>
                  </a:cubicBezTo>
                  <a:cubicBezTo>
                    <a:pt x="145" y="671"/>
                    <a:pt x="145" y="671"/>
                    <a:pt x="145" y="671"/>
                  </a:cubicBezTo>
                  <a:lnTo>
                    <a:pt x="636" y="716"/>
                  </a:lnTo>
                  <a:close/>
                </a:path>
              </a:pathLst>
            </a:custGeom>
            <a:solidFill>
              <a:srgbClr val="CEE7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96" name="Freeform 385">
              <a:extLst>
                <a:ext uri="{FF2B5EF4-FFF2-40B4-BE49-F238E27FC236}">
                  <a16:creationId xmlns:a16="http://schemas.microsoft.com/office/drawing/2014/main" id="{7260AAC2-ECD3-476B-99A2-285FA0B21472}"/>
                </a:ext>
              </a:extLst>
            </p:cNvPr>
            <p:cNvSpPr>
              <a:spLocks/>
            </p:cNvSpPr>
            <p:nvPr/>
          </p:nvSpPr>
          <p:spPr bwMode="auto">
            <a:xfrm rot="16200000">
              <a:off x="6451241" y="5664947"/>
              <a:ext cx="748570" cy="778118"/>
            </a:xfrm>
            <a:custGeom>
              <a:avLst/>
              <a:gdLst>
                <a:gd name="T0" fmla="*/ 641 w 692"/>
                <a:gd name="T1" fmla="*/ 615 h 717"/>
                <a:gd name="T2" fmla="*/ 692 w 692"/>
                <a:gd name="T3" fmla="*/ 58 h 717"/>
                <a:gd name="T4" fmla="*/ 201 w 692"/>
                <a:gd name="T5" fmla="*/ 13 h 717"/>
                <a:gd name="T6" fmla="*/ 56 w 692"/>
                <a:gd name="T7" fmla="*/ 0 h 717"/>
                <a:gd name="T8" fmla="*/ 5 w 692"/>
                <a:gd name="T9" fmla="*/ 557 h 717"/>
                <a:gd name="T10" fmla="*/ 102 w 692"/>
                <a:gd name="T11" fmla="*/ 673 h 717"/>
                <a:gd name="T12" fmla="*/ 525 w 692"/>
                <a:gd name="T13" fmla="*/ 711 h 717"/>
                <a:gd name="T14" fmla="*/ 641 w 692"/>
                <a:gd name="T15" fmla="*/ 615 h 7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2" h="717">
                  <a:moveTo>
                    <a:pt x="641" y="615"/>
                  </a:moveTo>
                  <a:cubicBezTo>
                    <a:pt x="692" y="58"/>
                    <a:pt x="692" y="58"/>
                    <a:pt x="692" y="58"/>
                  </a:cubicBezTo>
                  <a:cubicBezTo>
                    <a:pt x="201" y="13"/>
                    <a:pt x="201" y="13"/>
                    <a:pt x="201" y="13"/>
                  </a:cubicBezTo>
                  <a:cubicBezTo>
                    <a:pt x="56" y="0"/>
                    <a:pt x="56" y="0"/>
                    <a:pt x="56" y="0"/>
                  </a:cubicBezTo>
                  <a:cubicBezTo>
                    <a:pt x="5" y="557"/>
                    <a:pt x="5" y="557"/>
                    <a:pt x="5" y="557"/>
                  </a:cubicBezTo>
                  <a:cubicBezTo>
                    <a:pt x="0" y="615"/>
                    <a:pt x="43" y="667"/>
                    <a:pt x="102" y="673"/>
                  </a:cubicBezTo>
                  <a:cubicBezTo>
                    <a:pt x="525" y="711"/>
                    <a:pt x="525" y="711"/>
                    <a:pt x="525" y="711"/>
                  </a:cubicBezTo>
                  <a:cubicBezTo>
                    <a:pt x="584" y="717"/>
                    <a:pt x="636" y="674"/>
                    <a:pt x="641" y="615"/>
                  </a:cubicBezTo>
                  <a:close/>
                </a:path>
              </a:pathLst>
            </a:custGeom>
            <a:solidFill>
              <a:srgbClr val="A7D7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97" name="Freeform 386">
              <a:extLst>
                <a:ext uri="{FF2B5EF4-FFF2-40B4-BE49-F238E27FC236}">
                  <a16:creationId xmlns:a16="http://schemas.microsoft.com/office/drawing/2014/main" id="{DCA8BDE6-EF7D-4734-8CFA-70F1BEB24B29}"/>
                </a:ext>
              </a:extLst>
            </p:cNvPr>
            <p:cNvSpPr>
              <a:spLocks/>
            </p:cNvSpPr>
            <p:nvPr/>
          </p:nvSpPr>
          <p:spPr bwMode="auto">
            <a:xfrm rot="16200000">
              <a:off x="6310884" y="5997370"/>
              <a:ext cx="1029285" cy="896315"/>
            </a:xfrm>
            <a:custGeom>
              <a:avLst/>
              <a:gdLst>
                <a:gd name="T0" fmla="*/ 894 w 953"/>
                <a:gd name="T1" fmla="*/ 731 h 831"/>
                <a:gd name="T2" fmla="*/ 953 w 953"/>
                <a:gd name="T3" fmla="*/ 87 h 831"/>
                <a:gd name="T4" fmla="*/ 5 w 953"/>
                <a:gd name="T5" fmla="*/ 0 h 831"/>
                <a:gd name="T6" fmla="*/ 0 w 953"/>
                <a:gd name="T7" fmla="*/ 313 h 831"/>
                <a:gd name="T8" fmla="*/ 11 w 953"/>
                <a:gd name="T9" fmla="*/ 774 h 831"/>
                <a:gd name="T10" fmla="*/ 813 w 953"/>
                <a:gd name="T11" fmla="*/ 828 h 831"/>
                <a:gd name="T12" fmla="*/ 894 w 953"/>
                <a:gd name="T13" fmla="*/ 731 h 831"/>
              </a:gdLst>
              <a:ahLst/>
              <a:cxnLst>
                <a:cxn ang="0">
                  <a:pos x="T0" y="T1"/>
                </a:cxn>
                <a:cxn ang="0">
                  <a:pos x="T2" y="T3"/>
                </a:cxn>
                <a:cxn ang="0">
                  <a:pos x="T4" y="T5"/>
                </a:cxn>
                <a:cxn ang="0">
                  <a:pos x="T6" y="T7"/>
                </a:cxn>
                <a:cxn ang="0">
                  <a:pos x="T8" y="T9"/>
                </a:cxn>
                <a:cxn ang="0">
                  <a:pos x="T10" y="T11"/>
                </a:cxn>
                <a:cxn ang="0">
                  <a:pos x="T12" y="T13"/>
                </a:cxn>
              </a:cxnLst>
              <a:rect l="0" t="0" r="r" b="b"/>
              <a:pathLst>
                <a:path w="953" h="831">
                  <a:moveTo>
                    <a:pt x="894" y="731"/>
                  </a:moveTo>
                  <a:cubicBezTo>
                    <a:pt x="953" y="87"/>
                    <a:pt x="953" y="87"/>
                    <a:pt x="953" y="87"/>
                  </a:cubicBezTo>
                  <a:cubicBezTo>
                    <a:pt x="5" y="0"/>
                    <a:pt x="5" y="0"/>
                    <a:pt x="5" y="0"/>
                  </a:cubicBezTo>
                  <a:cubicBezTo>
                    <a:pt x="2" y="104"/>
                    <a:pt x="0" y="208"/>
                    <a:pt x="0" y="313"/>
                  </a:cubicBezTo>
                  <a:cubicBezTo>
                    <a:pt x="0" y="468"/>
                    <a:pt x="4" y="621"/>
                    <a:pt x="11" y="774"/>
                  </a:cubicBezTo>
                  <a:cubicBezTo>
                    <a:pt x="813" y="828"/>
                    <a:pt x="813" y="828"/>
                    <a:pt x="813" y="828"/>
                  </a:cubicBezTo>
                  <a:cubicBezTo>
                    <a:pt x="852" y="831"/>
                    <a:pt x="888" y="788"/>
                    <a:pt x="894" y="731"/>
                  </a:cubicBezTo>
                  <a:close/>
                </a:path>
              </a:pathLst>
            </a:custGeom>
            <a:solidFill>
              <a:srgbClr val="ECEE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98" name="Freeform 387">
              <a:extLst>
                <a:ext uri="{FF2B5EF4-FFF2-40B4-BE49-F238E27FC236}">
                  <a16:creationId xmlns:a16="http://schemas.microsoft.com/office/drawing/2014/main" id="{DC77B816-FFB1-47AF-B2C3-BCC018FFA7BC}"/>
                </a:ext>
              </a:extLst>
            </p:cNvPr>
            <p:cNvSpPr>
              <a:spLocks/>
            </p:cNvSpPr>
            <p:nvPr/>
          </p:nvSpPr>
          <p:spPr bwMode="auto">
            <a:xfrm rot="16200000">
              <a:off x="5473666" y="5957973"/>
              <a:ext cx="1093307" cy="901240"/>
            </a:xfrm>
            <a:custGeom>
              <a:avLst/>
              <a:gdLst>
                <a:gd name="T0" fmla="*/ 948 w 1012"/>
                <a:gd name="T1" fmla="*/ 835 h 835"/>
                <a:gd name="T2" fmla="*/ 1007 w 1012"/>
                <a:gd name="T3" fmla="*/ 191 h 835"/>
                <a:gd name="T4" fmla="*/ 945 w 1012"/>
                <a:gd name="T5" fmla="*/ 82 h 835"/>
                <a:gd name="T6" fmla="*/ 54 w 1012"/>
                <a:gd name="T7" fmla="*/ 0 h 835"/>
                <a:gd name="T8" fmla="*/ 0 w 1012"/>
                <a:gd name="T9" fmla="*/ 748 h 835"/>
                <a:gd name="T10" fmla="*/ 948 w 1012"/>
                <a:gd name="T11" fmla="*/ 835 h 835"/>
              </a:gdLst>
              <a:ahLst/>
              <a:cxnLst>
                <a:cxn ang="0">
                  <a:pos x="T0" y="T1"/>
                </a:cxn>
                <a:cxn ang="0">
                  <a:pos x="T2" y="T3"/>
                </a:cxn>
                <a:cxn ang="0">
                  <a:pos x="T4" y="T5"/>
                </a:cxn>
                <a:cxn ang="0">
                  <a:pos x="T6" y="T7"/>
                </a:cxn>
                <a:cxn ang="0">
                  <a:pos x="T8" y="T9"/>
                </a:cxn>
                <a:cxn ang="0">
                  <a:pos x="T10" y="T11"/>
                </a:cxn>
              </a:cxnLst>
              <a:rect l="0" t="0" r="r" b="b"/>
              <a:pathLst>
                <a:path w="1012" h="835">
                  <a:moveTo>
                    <a:pt x="948" y="835"/>
                  </a:moveTo>
                  <a:cubicBezTo>
                    <a:pt x="1007" y="191"/>
                    <a:pt x="1007" y="191"/>
                    <a:pt x="1007" y="191"/>
                  </a:cubicBezTo>
                  <a:cubicBezTo>
                    <a:pt x="1012" y="134"/>
                    <a:pt x="984" y="85"/>
                    <a:pt x="945" y="82"/>
                  </a:cubicBezTo>
                  <a:cubicBezTo>
                    <a:pt x="54" y="0"/>
                    <a:pt x="54" y="0"/>
                    <a:pt x="54" y="0"/>
                  </a:cubicBezTo>
                  <a:cubicBezTo>
                    <a:pt x="26" y="247"/>
                    <a:pt x="8" y="496"/>
                    <a:pt x="0" y="748"/>
                  </a:cubicBezTo>
                  <a:lnTo>
                    <a:pt x="948" y="835"/>
                  </a:lnTo>
                  <a:close/>
                </a:path>
              </a:pathLst>
            </a:custGeom>
            <a:solidFill>
              <a:srgbClr val="BAB9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99" name="Freeform 388">
              <a:extLst>
                <a:ext uri="{FF2B5EF4-FFF2-40B4-BE49-F238E27FC236}">
                  <a16:creationId xmlns:a16="http://schemas.microsoft.com/office/drawing/2014/main" id="{15F64417-44D8-4D4C-A60F-EFC61436C5D1}"/>
                </a:ext>
              </a:extLst>
            </p:cNvPr>
            <p:cNvSpPr>
              <a:spLocks/>
            </p:cNvSpPr>
            <p:nvPr/>
          </p:nvSpPr>
          <p:spPr bwMode="auto">
            <a:xfrm rot="16200000">
              <a:off x="5025508" y="3239478"/>
              <a:ext cx="2708644" cy="2043794"/>
            </a:xfrm>
            <a:custGeom>
              <a:avLst/>
              <a:gdLst>
                <a:gd name="T0" fmla="*/ 1376 w 2507"/>
                <a:gd name="T1" fmla="*/ 1731 h 1895"/>
                <a:gd name="T2" fmla="*/ 1231 w 2507"/>
                <a:gd name="T3" fmla="*/ 1547 h 1895"/>
                <a:gd name="T4" fmla="*/ 1232 w 2507"/>
                <a:gd name="T5" fmla="*/ 1545 h 1895"/>
                <a:gd name="T6" fmla="*/ 1392 w 2507"/>
                <a:gd name="T7" fmla="*/ 1560 h 1895"/>
                <a:gd name="T8" fmla="*/ 1579 w 2507"/>
                <a:gd name="T9" fmla="*/ 1404 h 1895"/>
                <a:gd name="T10" fmla="*/ 1423 w 2507"/>
                <a:gd name="T11" fmla="*/ 1217 h 1895"/>
                <a:gd name="T12" fmla="*/ 1594 w 2507"/>
                <a:gd name="T13" fmla="*/ 1233 h 1895"/>
                <a:gd name="T14" fmla="*/ 1781 w 2507"/>
                <a:gd name="T15" fmla="*/ 1077 h 1895"/>
                <a:gd name="T16" fmla="*/ 1626 w 2507"/>
                <a:gd name="T17" fmla="*/ 890 h 1895"/>
                <a:gd name="T18" fmla="*/ 2311 w 2507"/>
                <a:gd name="T19" fmla="*/ 953 h 1895"/>
                <a:gd name="T20" fmla="*/ 2498 w 2507"/>
                <a:gd name="T21" fmla="*/ 797 h 1895"/>
                <a:gd name="T22" fmla="*/ 2343 w 2507"/>
                <a:gd name="T23" fmla="*/ 610 h 1895"/>
                <a:gd name="T24" fmla="*/ 2233 w 2507"/>
                <a:gd name="T25" fmla="*/ 600 h 1895"/>
                <a:gd name="T26" fmla="*/ 1315 w 2507"/>
                <a:gd name="T27" fmla="*/ 516 h 1895"/>
                <a:gd name="T28" fmla="*/ 1191 w 2507"/>
                <a:gd name="T29" fmla="*/ 504 h 1895"/>
                <a:gd name="T30" fmla="*/ 1149 w 2507"/>
                <a:gd name="T31" fmla="*/ 461 h 1895"/>
                <a:gd name="T32" fmla="*/ 1173 w 2507"/>
                <a:gd name="T33" fmla="*/ 407 h 1895"/>
                <a:gd name="T34" fmla="*/ 1527 w 2507"/>
                <a:gd name="T35" fmla="*/ 137 h 1895"/>
                <a:gd name="T36" fmla="*/ 1478 w 2507"/>
                <a:gd name="T37" fmla="*/ 29 h 1895"/>
                <a:gd name="T38" fmla="*/ 1360 w 2507"/>
                <a:gd name="T39" fmla="*/ 17 h 1895"/>
                <a:gd name="T40" fmla="*/ 156 w 2507"/>
                <a:gd name="T41" fmla="*/ 448 h 1895"/>
                <a:gd name="T42" fmla="*/ 105 w 2507"/>
                <a:gd name="T43" fmla="*/ 519 h 1895"/>
                <a:gd name="T44" fmla="*/ 13 w 2507"/>
                <a:gd name="T45" fmla="*/ 1519 h 1895"/>
                <a:gd name="T46" fmla="*/ 246 w 2507"/>
                <a:gd name="T47" fmla="*/ 1800 h 1895"/>
                <a:gd name="T48" fmla="*/ 1189 w 2507"/>
                <a:gd name="T49" fmla="*/ 1886 h 1895"/>
                <a:gd name="T50" fmla="*/ 1376 w 2507"/>
                <a:gd name="T51" fmla="*/ 1731 h 1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07" h="1895">
                  <a:moveTo>
                    <a:pt x="1376" y="1731"/>
                  </a:moveTo>
                  <a:cubicBezTo>
                    <a:pt x="1384" y="1641"/>
                    <a:pt x="1319" y="1561"/>
                    <a:pt x="1231" y="1547"/>
                  </a:cubicBezTo>
                  <a:cubicBezTo>
                    <a:pt x="1231" y="1546"/>
                    <a:pt x="1232" y="1546"/>
                    <a:pt x="1232" y="1545"/>
                  </a:cubicBezTo>
                  <a:cubicBezTo>
                    <a:pt x="1392" y="1560"/>
                    <a:pt x="1392" y="1560"/>
                    <a:pt x="1392" y="1560"/>
                  </a:cubicBezTo>
                  <a:cubicBezTo>
                    <a:pt x="1486" y="1568"/>
                    <a:pt x="1570" y="1498"/>
                    <a:pt x="1579" y="1404"/>
                  </a:cubicBezTo>
                  <a:cubicBezTo>
                    <a:pt x="1587" y="1310"/>
                    <a:pt x="1517" y="1225"/>
                    <a:pt x="1423" y="1217"/>
                  </a:cubicBezTo>
                  <a:cubicBezTo>
                    <a:pt x="1594" y="1233"/>
                    <a:pt x="1594" y="1233"/>
                    <a:pt x="1594" y="1233"/>
                  </a:cubicBezTo>
                  <a:cubicBezTo>
                    <a:pt x="1689" y="1241"/>
                    <a:pt x="1773" y="1171"/>
                    <a:pt x="1781" y="1077"/>
                  </a:cubicBezTo>
                  <a:cubicBezTo>
                    <a:pt x="1790" y="983"/>
                    <a:pt x="1720" y="898"/>
                    <a:pt x="1626" y="890"/>
                  </a:cubicBezTo>
                  <a:cubicBezTo>
                    <a:pt x="2311" y="953"/>
                    <a:pt x="2311" y="953"/>
                    <a:pt x="2311" y="953"/>
                  </a:cubicBezTo>
                  <a:cubicBezTo>
                    <a:pt x="2405" y="961"/>
                    <a:pt x="2490" y="892"/>
                    <a:pt x="2498" y="797"/>
                  </a:cubicBezTo>
                  <a:cubicBezTo>
                    <a:pt x="2507" y="703"/>
                    <a:pt x="2437" y="619"/>
                    <a:pt x="2343" y="610"/>
                  </a:cubicBezTo>
                  <a:cubicBezTo>
                    <a:pt x="2233" y="600"/>
                    <a:pt x="2233" y="600"/>
                    <a:pt x="2233" y="600"/>
                  </a:cubicBezTo>
                  <a:cubicBezTo>
                    <a:pt x="1315" y="516"/>
                    <a:pt x="1315" y="516"/>
                    <a:pt x="1315" y="516"/>
                  </a:cubicBezTo>
                  <a:cubicBezTo>
                    <a:pt x="1191" y="504"/>
                    <a:pt x="1191" y="504"/>
                    <a:pt x="1191" y="504"/>
                  </a:cubicBezTo>
                  <a:cubicBezTo>
                    <a:pt x="1170" y="502"/>
                    <a:pt x="1153" y="482"/>
                    <a:pt x="1149" y="461"/>
                  </a:cubicBezTo>
                  <a:cubicBezTo>
                    <a:pt x="1145" y="440"/>
                    <a:pt x="1155" y="417"/>
                    <a:pt x="1173" y="407"/>
                  </a:cubicBezTo>
                  <a:cubicBezTo>
                    <a:pt x="1349" y="296"/>
                    <a:pt x="1511" y="319"/>
                    <a:pt x="1527" y="137"/>
                  </a:cubicBezTo>
                  <a:cubicBezTo>
                    <a:pt x="1531" y="95"/>
                    <a:pt x="1513" y="54"/>
                    <a:pt x="1478" y="29"/>
                  </a:cubicBezTo>
                  <a:cubicBezTo>
                    <a:pt x="1444" y="5"/>
                    <a:pt x="1399" y="0"/>
                    <a:pt x="1360" y="17"/>
                  </a:cubicBezTo>
                  <a:cubicBezTo>
                    <a:pt x="156" y="448"/>
                    <a:pt x="156" y="448"/>
                    <a:pt x="156" y="448"/>
                  </a:cubicBezTo>
                  <a:cubicBezTo>
                    <a:pt x="127" y="460"/>
                    <a:pt x="108" y="487"/>
                    <a:pt x="105" y="519"/>
                  </a:cubicBezTo>
                  <a:cubicBezTo>
                    <a:pt x="91" y="668"/>
                    <a:pt x="43" y="1197"/>
                    <a:pt x="13" y="1519"/>
                  </a:cubicBezTo>
                  <a:cubicBezTo>
                    <a:pt x="0" y="1661"/>
                    <a:pt x="104" y="1787"/>
                    <a:pt x="246" y="1800"/>
                  </a:cubicBezTo>
                  <a:cubicBezTo>
                    <a:pt x="706" y="1842"/>
                    <a:pt x="1189" y="1886"/>
                    <a:pt x="1189" y="1886"/>
                  </a:cubicBezTo>
                  <a:cubicBezTo>
                    <a:pt x="1283" y="1895"/>
                    <a:pt x="1367" y="1825"/>
                    <a:pt x="1376" y="1731"/>
                  </a:cubicBezTo>
                  <a:close/>
                </a:path>
              </a:pathLst>
            </a:custGeom>
            <a:solidFill>
              <a:srgbClr val="FCDD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00" name="Freeform 389">
              <a:extLst>
                <a:ext uri="{FF2B5EF4-FFF2-40B4-BE49-F238E27FC236}">
                  <a16:creationId xmlns:a16="http://schemas.microsoft.com/office/drawing/2014/main" id="{AAB31961-6145-4DD5-945C-8A03ACB46CED}"/>
                </a:ext>
              </a:extLst>
            </p:cNvPr>
            <p:cNvSpPr>
              <a:spLocks/>
            </p:cNvSpPr>
            <p:nvPr/>
          </p:nvSpPr>
          <p:spPr bwMode="auto">
            <a:xfrm rot="16200000">
              <a:off x="6931410" y="6243611"/>
              <a:ext cx="236391" cy="231467"/>
            </a:xfrm>
            <a:custGeom>
              <a:avLst/>
              <a:gdLst>
                <a:gd name="T0" fmla="*/ 99 w 217"/>
                <a:gd name="T1" fmla="*/ 211 h 216"/>
                <a:gd name="T2" fmla="*/ 5 w 217"/>
                <a:gd name="T3" fmla="*/ 99 h 216"/>
                <a:gd name="T4" fmla="*/ 118 w 217"/>
                <a:gd name="T5" fmla="*/ 5 h 216"/>
                <a:gd name="T6" fmla="*/ 211 w 217"/>
                <a:gd name="T7" fmla="*/ 118 h 216"/>
                <a:gd name="T8" fmla="*/ 99 w 217"/>
                <a:gd name="T9" fmla="*/ 211 h 216"/>
              </a:gdLst>
              <a:ahLst/>
              <a:cxnLst>
                <a:cxn ang="0">
                  <a:pos x="T0" y="T1"/>
                </a:cxn>
                <a:cxn ang="0">
                  <a:pos x="T2" y="T3"/>
                </a:cxn>
                <a:cxn ang="0">
                  <a:pos x="T4" y="T5"/>
                </a:cxn>
                <a:cxn ang="0">
                  <a:pos x="T6" y="T7"/>
                </a:cxn>
                <a:cxn ang="0">
                  <a:pos x="T8" y="T9"/>
                </a:cxn>
              </a:cxnLst>
              <a:rect l="0" t="0" r="r" b="b"/>
              <a:pathLst>
                <a:path w="217" h="216">
                  <a:moveTo>
                    <a:pt x="99" y="211"/>
                  </a:moveTo>
                  <a:cubicBezTo>
                    <a:pt x="42" y="206"/>
                    <a:pt x="0" y="156"/>
                    <a:pt x="5" y="99"/>
                  </a:cubicBezTo>
                  <a:cubicBezTo>
                    <a:pt x="11" y="42"/>
                    <a:pt x="61" y="0"/>
                    <a:pt x="118" y="5"/>
                  </a:cubicBezTo>
                  <a:cubicBezTo>
                    <a:pt x="175" y="10"/>
                    <a:pt x="217" y="61"/>
                    <a:pt x="211" y="118"/>
                  </a:cubicBezTo>
                  <a:cubicBezTo>
                    <a:pt x="206" y="175"/>
                    <a:pt x="156" y="216"/>
                    <a:pt x="99" y="211"/>
                  </a:cubicBezTo>
                  <a:close/>
                </a:path>
              </a:pathLst>
            </a:custGeom>
            <a:solidFill>
              <a:srgbClr val="0049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01" name="Freeform 390">
              <a:extLst>
                <a:ext uri="{FF2B5EF4-FFF2-40B4-BE49-F238E27FC236}">
                  <a16:creationId xmlns:a16="http://schemas.microsoft.com/office/drawing/2014/main" id="{779CAD25-BE1F-4DDF-AF87-153156E1AB34}"/>
                </a:ext>
              </a:extLst>
            </p:cNvPr>
            <p:cNvSpPr>
              <a:spLocks/>
            </p:cNvSpPr>
            <p:nvPr/>
          </p:nvSpPr>
          <p:spPr bwMode="auto">
            <a:xfrm rot="16200000">
              <a:off x="6906786" y="6544023"/>
              <a:ext cx="231467" cy="236391"/>
            </a:xfrm>
            <a:custGeom>
              <a:avLst/>
              <a:gdLst>
                <a:gd name="T0" fmla="*/ 98 w 216"/>
                <a:gd name="T1" fmla="*/ 212 h 217"/>
                <a:gd name="T2" fmla="*/ 5 w 216"/>
                <a:gd name="T3" fmla="*/ 99 h 217"/>
                <a:gd name="T4" fmla="*/ 117 w 216"/>
                <a:gd name="T5" fmla="*/ 6 h 217"/>
                <a:gd name="T6" fmla="*/ 211 w 216"/>
                <a:gd name="T7" fmla="*/ 118 h 217"/>
                <a:gd name="T8" fmla="*/ 98 w 216"/>
                <a:gd name="T9" fmla="*/ 212 h 217"/>
              </a:gdLst>
              <a:ahLst/>
              <a:cxnLst>
                <a:cxn ang="0">
                  <a:pos x="T0" y="T1"/>
                </a:cxn>
                <a:cxn ang="0">
                  <a:pos x="T2" y="T3"/>
                </a:cxn>
                <a:cxn ang="0">
                  <a:pos x="T4" y="T5"/>
                </a:cxn>
                <a:cxn ang="0">
                  <a:pos x="T6" y="T7"/>
                </a:cxn>
                <a:cxn ang="0">
                  <a:pos x="T8" y="T9"/>
                </a:cxn>
              </a:cxnLst>
              <a:rect l="0" t="0" r="r" b="b"/>
              <a:pathLst>
                <a:path w="216" h="217">
                  <a:moveTo>
                    <a:pt x="98" y="212"/>
                  </a:moveTo>
                  <a:cubicBezTo>
                    <a:pt x="41" y="206"/>
                    <a:pt x="0" y="156"/>
                    <a:pt x="5" y="99"/>
                  </a:cubicBezTo>
                  <a:cubicBezTo>
                    <a:pt x="10" y="42"/>
                    <a:pt x="60" y="0"/>
                    <a:pt x="117" y="6"/>
                  </a:cubicBezTo>
                  <a:cubicBezTo>
                    <a:pt x="174" y="11"/>
                    <a:pt x="216" y="61"/>
                    <a:pt x="211" y="118"/>
                  </a:cubicBezTo>
                  <a:cubicBezTo>
                    <a:pt x="206" y="175"/>
                    <a:pt x="155" y="217"/>
                    <a:pt x="98" y="212"/>
                  </a:cubicBezTo>
                  <a:close/>
                </a:path>
              </a:pathLst>
            </a:custGeom>
            <a:solidFill>
              <a:srgbClr val="0049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grpSp>
      <p:sp>
        <p:nvSpPr>
          <p:cNvPr id="106" name="文本框 105">
            <a:extLst>
              <a:ext uri="{FF2B5EF4-FFF2-40B4-BE49-F238E27FC236}">
                <a16:creationId xmlns:a16="http://schemas.microsoft.com/office/drawing/2014/main" id="{03533BD0-6FD6-4330-81BE-6E235FB16BB2}"/>
              </a:ext>
            </a:extLst>
          </p:cNvPr>
          <p:cNvSpPr txBox="1"/>
          <p:nvPr/>
        </p:nvSpPr>
        <p:spPr>
          <a:xfrm>
            <a:off x="3965936" y="2676234"/>
            <a:ext cx="4493538" cy="830997"/>
          </a:xfrm>
          <a:prstGeom prst="rect">
            <a:avLst/>
          </a:prstGeom>
          <a:noFill/>
        </p:spPr>
        <p:txBody>
          <a:bodyPr wrap="none" rtlCol="0">
            <a:spAutoFit/>
          </a:bodyPr>
          <a:lstStyle>
            <a:defPPr>
              <a:defRPr lang="zh-CN"/>
            </a:defPPr>
            <a:lvl1pPr>
              <a:defRPr sz="5500">
                <a:solidFill>
                  <a:schemeClr val="bg1"/>
                </a:solidFill>
                <a:latin typeface="方正正粗黑简体" panose="02000000000000000000" pitchFamily="2" charset="-122"/>
                <a:ea typeface="方正正粗黑简体" panose="02000000000000000000" pitchFamily="2" charset="-122"/>
              </a:defRPr>
            </a:lvl1pPr>
          </a:lstStyle>
          <a:p>
            <a:pPr algn="ctr" defTabSz="685800"/>
            <a:r>
              <a:rPr lang="zh-CN" altLang="en-US" sz="4800" b="1" dirty="0">
                <a:latin typeface="微软雅黑" panose="020B0503020204020204" pitchFamily="34" charset="-122"/>
                <a:ea typeface="微软雅黑" panose="020B0503020204020204" pitchFamily="34" charset="-122"/>
              </a:rPr>
              <a:t>管理端桌面程序</a:t>
            </a:r>
          </a:p>
        </p:txBody>
      </p:sp>
      <p:sp>
        <p:nvSpPr>
          <p:cNvPr id="107" name="矩形 106">
            <a:extLst>
              <a:ext uri="{FF2B5EF4-FFF2-40B4-BE49-F238E27FC236}">
                <a16:creationId xmlns:a16="http://schemas.microsoft.com/office/drawing/2014/main" id="{DB5CBE7C-E8A1-46DD-ABE9-C75EFD385296}"/>
              </a:ext>
            </a:extLst>
          </p:cNvPr>
          <p:cNvSpPr/>
          <p:nvPr/>
        </p:nvSpPr>
        <p:spPr>
          <a:xfrm>
            <a:off x="5006625" y="3595336"/>
            <a:ext cx="2194833" cy="523220"/>
          </a:xfrm>
          <a:prstGeom prst="rect">
            <a:avLst/>
          </a:prstGeom>
          <a:noFill/>
        </p:spPr>
        <p:txBody>
          <a:bodyPr wrap="none" rtlCol="0">
            <a:spAutoFit/>
          </a:bodyPr>
          <a:lstStyle/>
          <a:p>
            <a:pPr algn="ctr" defTabSz="685800"/>
            <a:r>
              <a:rPr lang="en-US" altLang="zh-CN" sz="2800" b="1" dirty="0">
                <a:solidFill>
                  <a:schemeClr val="bg1"/>
                </a:solidFill>
                <a:latin typeface="微软雅黑" panose="020B0503020204020204" pitchFamily="34" charset="-122"/>
                <a:ea typeface="微软雅黑" panose="020B0503020204020204" pitchFamily="34" charset="-122"/>
              </a:rPr>
              <a:t>For admins</a:t>
            </a:r>
          </a:p>
        </p:txBody>
      </p:sp>
      <p:sp>
        <p:nvSpPr>
          <p:cNvPr id="108" name="矩形 107">
            <a:extLst>
              <a:ext uri="{FF2B5EF4-FFF2-40B4-BE49-F238E27FC236}">
                <a16:creationId xmlns:a16="http://schemas.microsoft.com/office/drawing/2014/main" id="{9A1DB976-5C15-4F13-A70A-D40C29664737}"/>
              </a:ext>
            </a:extLst>
          </p:cNvPr>
          <p:cNvSpPr/>
          <p:nvPr/>
        </p:nvSpPr>
        <p:spPr>
          <a:xfrm>
            <a:off x="3923509" y="1866316"/>
            <a:ext cx="1865095" cy="396111"/>
          </a:xfrm>
          <a:prstGeom prst="rect">
            <a:avLst/>
          </a:prstGeom>
          <a:solidFill>
            <a:srgbClr val="EF6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altLang="zh-CN" sz="2000" b="1" dirty="0">
                <a:solidFill>
                  <a:schemeClr val="bg1"/>
                </a:solidFill>
                <a:latin typeface="+mn-ea"/>
              </a:rPr>
              <a:t>PART FOUR</a:t>
            </a:r>
            <a:endParaRPr lang="zh-CN" altLang="en-US" sz="2000" b="1" dirty="0">
              <a:solidFill>
                <a:schemeClr val="bg1"/>
              </a:solidFill>
              <a:latin typeface="+mn-ea"/>
            </a:endParaRPr>
          </a:p>
        </p:txBody>
      </p:sp>
    </p:spTree>
    <p:extLst>
      <p:ext uri="{BB962C8B-B14F-4D97-AF65-F5344CB8AC3E}">
        <p14:creationId xmlns:p14="http://schemas.microsoft.com/office/powerpoint/2010/main" val="17129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additive="base">
                                        <p:cTn id="7" dur="500" fill="hold"/>
                                        <p:tgtEl>
                                          <p:spTgt spid="109"/>
                                        </p:tgtEl>
                                        <p:attrNameLst>
                                          <p:attrName>ppt_x</p:attrName>
                                        </p:attrNameLst>
                                      </p:cBhvr>
                                      <p:tavLst>
                                        <p:tav tm="0">
                                          <p:val>
                                            <p:strVal val="#ppt_x"/>
                                          </p:val>
                                        </p:tav>
                                        <p:tav tm="100000">
                                          <p:val>
                                            <p:strVal val="#ppt_x"/>
                                          </p:val>
                                        </p:tav>
                                      </p:tavLst>
                                    </p:anim>
                                    <p:anim calcmode="lin" valueType="num">
                                      <p:cBhvr additive="base">
                                        <p:cTn id="8" dur="500" fill="hold"/>
                                        <p:tgtEl>
                                          <p:spTgt spid="109"/>
                                        </p:tgtEl>
                                        <p:attrNameLst>
                                          <p:attrName>ppt_y</p:attrName>
                                        </p:attrNameLst>
                                      </p:cBhvr>
                                      <p:tavLst>
                                        <p:tav tm="0">
                                          <p:val>
                                            <p:strVal val="1+#ppt_h/2"/>
                                          </p:val>
                                        </p:tav>
                                        <p:tav tm="100000">
                                          <p:val>
                                            <p:strVal val="#ppt_y"/>
                                          </p:val>
                                        </p:tav>
                                      </p:tavLst>
                                    </p:anim>
                                  </p:childTnLst>
                                </p:cTn>
                              </p:par>
                              <p:par>
                                <p:cTn id="9" presetID="53" presetClass="entr" presetSubtype="16" fill="hold" nodeType="withEffect">
                                  <p:stCondLst>
                                    <p:cond delay="250"/>
                                  </p:stCondLst>
                                  <p:childTnLst>
                                    <p:set>
                                      <p:cBhvr>
                                        <p:cTn id="10" dur="1" fill="hold">
                                          <p:stCondLst>
                                            <p:cond delay="0"/>
                                          </p:stCondLst>
                                        </p:cTn>
                                        <p:tgtEl>
                                          <p:spTgt spid="104"/>
                                        </p:tgtEl>
                                        <p:attrNameLst>
                                          <p:attrName>style.visibility</p:attrName>
                                        </p:attrNameLst>
                                      </p:cBhvr>
                                      <p:to>
                                        <p:strVal val="visible"/>
                                      </p:to>
                                    </p:set>
                                    <p:anim calcmode="lin" valueType="num">
                                      <p:cBhvr>
                                        <p:cTn id="11" dur="500" fill="hold"/>
                                        <p:tgtEl>
                                          <p:spTgt spid="104"/>
                                        </p:tgtEl>
                                        <p:attrNameLst>
                                          <p:attrName>ppt_w</p:attrName>
                                        </p:attrNameLst>
                                      </p:cBhvr>
                                      <p:tavLst>
                                        <p:tav tm="0">
                                          <p:val>
                                            <p:fltVal val="0"/>
                                          </p:val>
                                        </p:tav>
                                        <p:tav tm="100000">
                                          <p:val>
                                            <p:strVal val="#ppt_w"/>
                                          </p:val>
                                        </p:tav>
                                      </p:tavLst>
                                    </p:anim>
                                    <p:anim calcmode="lin" valueType="num">
                                      <p:cBhvr>
                                        <p:cTn id="12" dur="500" fill="hold"/>
                                        <p:tgtEl>
                                          <p:spTgt spid="104"/>
                                        </p:tgtEl>
                                        <p:attrNameLst>
                                          <p:attrName>ppt_h</p:attrName>
                                        </p:attrNameLst>
                                      </p:cBhvr>
                                      <p:tavLst>
                                        <p:tav tm="0">
                                          <p:val>
                                            <p:fltVal val="0"/>
                                          </p:val>
                                        </p:tav>
                                        <p:tav tm="100000">
                                          <p:val>
                                            <p:strVal val="#ppt_h"/>
                                          </p:val>
                                        </p:tav>
                                      </p:tavLst>
                                    </p:anim>
                                    <p:animEffect transition="in" filter="fade">
                                      <p:cBhvr>
                                        <p:cTn id="13" dur="500"/>
                                        <p:tgtEl>
                                          <p:spTgt spid="104"/>
                                        </p:tgtEl>
                                      </p:cBhvr>
                                    </p:animEffect>
                                  </p:childTnLst>
                                </p:cTn>
                              </p:par>
                            </p:childTnLst>
                          </p:cTn>
                        </p:par>
                        <p:par>
                          <p:cTn id="14" fill="hold">
                            <p:stCondLst>
                              <p:cond delay="750"/>
                            </p:stCondLst>
                            <p:childTnLst>
                              <p:par>
                                <p:cTn id="15" presetID="2" presetClass="entr" presetSubtype="4" fill="hold" nodeType="afterEffect">
                                  <p:stCondLst>
                                    <p:cond delay="0"/>
                                  </p:stCondLst>
                                  <p:childTnLst>
                                    <p:set>
                                      <p:cBhvr>
                                        <p:cTn id="16" dur="1" fill="hold">
                                          <p:stCondLst>
                                            <p:cond delay="0"/>
                                          </p:stCondLst>
                                        </p:cTn>
                                        <p:tgtEl>
                                          <p:spTgt spid="103"/>
                                        </p:tgtEl>
                                        <p:attrNameLst>
                                          <p:attrName>style.visibility</p:attrName>
                                        </p:attrNameLst>
                                      </p:cBhvr>
                                      <p:to>
                                        <p:strVal val="visible"/>
                                      </p:to>
                                    </p:set>
                                    <p:anim calcmode="lin" valueType="num">
                                      <p:cBhvr additive="base">
                                        <p:cTn id="17" dur="500" fill="hold"/>
                                        <p:tgtEl>
                                          <p:spTgt spid="103"/>
                                        </p:tgtEl>
                                        <p:attrNameLst>
                                          <p:attrName>ppt_x</p:attrName>
                                        </p:attrNameLst>
                                      </p:cBhvr>
                                      <p:tavLst>
                                        <p:tav tm="0">
                                          <p:val>
                                            <p:strVal val="#ppt_x"/>
                                          </p:val>
                                        </p:tav>
                                        <p:tav tm="100000">
                                          <p:val>
                                            <p:strVal val="#ppt_x"/>
                                          </p:val>
                                        </p:tav>
                                      </p:tavLst>
                                    </p:anim>
                                    <p:anim calcmode="lin" valueType="num">
                                      <p:cBhvr additive="base">
                                        <p:cTn id="18" dur="500" fill="hold"/>
                                        <p:tgtEl>
                                          <p:spTgt spid="103"/>
                                        </p:tgtEl>
                                        <p:attrNameLst>
                                          <p:attrName>ppt_y</p:attrName>
                                        </p:attrNameLst>
                                      </p:cBhvr>
                                      <p:tavLst>
                                        <p:tav tm="0">
                                          <p:val>
                                            <p:strVal val="1+#ppt_h/2"/>
                                          </p:val>
                                        </p:tav>
                                        <p:tav tm="100000">
                                          <p:val>
                                            <p:strVal val="#ppt_y"/>
                                          </p:val>
                                        </p:tav>
                                      </p:tavLst>
                                    </p:anim>
                                  </p:childTnLst>
                                </p:cTn>
                              </p:par>
                            </p:childTnLst>
                          </p:cTn>
                        </p:par>
                        <p:par>
                          <p:cTn id="19" fill="hold">
                            <p:stCondLst>
                              <p:cond delay="1250"/>
                            </p:stCondLst>
                            <p:childTnLst>
                              <p:par>
                                <p:cTn id="20" presetID="53" presetClass="entr" presetSubtype="16" fill="hold" grpId="0" nodeType="afterEffect">
                                  <p:stCondLst>
                                    <p:cond delay="0"/>
                                  </p:stCondLst>
                                  <p:childTnLst>
                                    <p:set>
                                      <p:cBhvr>
                                        <p:cTn id="21" dur="1" fill="hold">
                                          <p:stCondLst>
                                            <p:cond delay="0"/>
                                          </p:stCondLst>
                                        </p:cTn>
                                        <p:tgtEl>
                                          <p:spTgt spid="108"/>
                                        </p:tgtEl>
                                        <p:attrNameLst>
                                          <p:attrName>style.visibility</p:attrName>
                                        </p:attrNameLst>
                                      </p:cBhvr>
                                      <p:to>
                                        <p:strVal val="visible"/>
                                      </p:to>
                                    </p:set>
                                    <p:anim calcmode="lin" valueType="num">
                                      <p:cBhvr>
                                        <p:cTn id="22" dur="500" fill="hold"/>
                                        <p:tgtEl>
                                          <p:spTgt spid="108"/>
                                        </p:tgtEl>
                                        <p:attrNameLst>
                                          <p:attrName>ppt_w</p:attrName>
                                        </p:attrNameLst>
                                      </p:cBhvr>
                                      <p:tavLst>
                                        <p:tav tm="0">
                                          <p:val>
                                            <p:fltVal val="0"/>
                                          </p:val>
                                        </p:tav>
                                        <p:tav tm="100000">
                                          <p:val>
                                            <p:strVal val="#ppt_w"/>
                                          </p:val>
                                        </p:tav>
                                      </p:tavLst>
                                    </p:anim>
                                    <p:anim calcmode="lin" valueType="num">
                                      <p:cBhvr>
                                        <p:cTn id="23" dur="500" fill="hold"/>
                                        <p:tgtEl>
                                          <p:spTgt spid="108"/>
                                        </p:tgtEl>
                                        <p:attrNameLst>
                                          <p:attrName>ppt_h</p:attrName>
                                        </p:attrNameLst>
                                      </p:cBhvr>
                                      <p:tavLst>
                                        <p:tav tm="0">
                                          <p:val>
                                            <p:fltVal val="0"/>
                                          </p:val>
                                        </p:tav>
                                        <p:tav tm="100000">
                                          <p:val>
                                            <p:strVal val="#ppt_h"/>
                                          </p:val>
                                        </p:tav>
                                      </p:tavLst>
                                    </p:anim>
                                    <p:animEffect transition="in" filter="fade">
                                      <p:cBhvr>
                                        <p:cTn id="24" dur="500"/>
                                        <p:tgtEl>
                                          <p:spTgt spid="108"/>
                                        </p:tgtEl>
                                      </p:cBhvr>
                                    </p:animEffect>
                                  </p:childTnLst>
                                </p:cTn>
                              </p:par>
                            </p:childTnLst>
                          </p:cTn>
                        </p:par>
                        <p:par>
                          <p:cTn id="25" fill="hold">
                            <p:stCondLst>
                              <p:cond delay="1750"/>
                            </p:stCondLst>
                            <p:childTnLst>
                              <p:par>
                                <p:cTn id="26" presetID="42" presetClass="entr" presetSubtype="0" fill="hold" grpId="0" nodeType="afterEffect">
                                  <p:stCondLst>
                                    <p:cond delay="0"/>
                                  </p:stCondLst>
                                  <p:iterate type="lt">
                                    <p:tmPct val="10000"/>
                                  </p:iterate>
                                  <p:childTnLst>
                                    <p:set>
                                      <p:cBhvr>
                                        <p:cTn id="27" dur="1" fill="hold">
                                          <p:stCondLst>
                                            <p:cond delay="0"/>
                                          </p:stCondLst>
                                        </p:cTn>
                                        <p:tgtEl>
                                          <p:spTgt spid="106"/>
                                        </p:tgtEl>
                                        <p:attrNameLst>
                                          <p:attrName>style.visibility</p:attrName>
                                        </p:attrNameLst>
                                      </p:cBhvr>
                                      <p:to>
                                        <p:strVal val="visible"/>
                                      </p:to>
                                    </p:set>
                                    <p:animEffect transition="in" filter="fade">
                                      <p:cBhvr>
                                        <p:cTn id="28" dur="500"/>
                                        <p:tgtEl>
                                          <p:spTgt spid="106"/>
                                        </p:tgtEl>
                                      </p:cBhvr>
                                    </p:animEffect>
                                    <p:anim calcmode="lin" valueType="num">
                                      <p:cBhvr>
                                        <p:cTn id="29" dur="500" fill="hold"/>
                                        <p:tgtEl>
                                          <p:spTgt spid="106"/>
                                        </p:tgtEl>
                                        <p:attrNameLst>
                                          <p:attrName>ppt_x</p:attrName>
                                        </p:attrNameLst>
                                      </p:cBhvr>
                                      <p:tavLst>
                                        <p:tav tm="0">
                                          <p:val>
                                            <p:strVal val="#ppt_x"/>
                                          </p:val>
                                        </p:tav>
                                        <p:tav tm="100000">
                                          <p:val>
                                            <p:strVal val="#ppt_x"/>
                                          </p:val>
                                        </p:tav>
                                      </p:tavLst>
                                    </p:anim>
                                    <p:anim calcmode="lin" valueType="num">
                                      <p:cBhvr>
                                        <p:cTn id="30" dur="500" fill="hold"/>
                                        <p:tgtEl>
                                          <p:spTgt spid="106"/>
                                        </p:tgtEl>
                                        <p:attrNameLst>
                                          <p:attrName>ppt_y</p:attrName>
                                        </p:attrNameLst>
                                      </p:cBhvr>
                                      <p:tavLst>
                                        <p:tav tm="0">
                                          <p:val>
                                            <p:strVal val="#ppt_y+.1"/>
                                          </p:val>
                                        </p:tav>
                                        <p:tav tm="100000">
                                          <p:val>
                                            <p:strVal val="#ppt_y"/>
                                          </p:val>
                                        </p:tav>
                                      </p:tavLst>
                                    </p:anim>
                                  </p:childTnLst>
                                </p:cTn>
                              </p:par>
                              <p:par>
                                <p:cTn id="31" presetID="47" presetClass="entr" presetSubtype="0" fill="hold" grpId="0" nodeType="withEffect">
                                  <p:stCondLst>
                                    <p:cond delay="0"/>
                                  </p:stCondLst>
                                  <p:iterate type="lt">
                                    <p:tmPct val="10000"/>
                                  </p:iterate>
                                  <p:childTnLst>
                                    <p:set>
                                      <p:cBhvr>
                                        <p:cTn id="32" dur="1" fill="hold">
                                          <p:stCondLst>
                                            <p:cond delay="0"/>
                                          </p:stCondLst>
                                        </p:cTn>
                                        <p:tgtEl>
                                          <p:spTgt spid="107"/>
                                        </p:tgtEl>
                                        <p:attrNameLst>
                                          <p:attrName>style.visibility</p:attrName>
                                        </p:attrNameLst>
                                      </p:cBhvr>
                                      <p:to>
                                        <p:strVal val="visible"/>
                                      </p:to>
                                    </p:set>
                                    <p:animEffect transition="in" filter="fade">
                                      <p:cBhvr>
                                        <p:cTn id="33" dur="500"/>
                                        <p:tgtEl>
                                          <p:spTgt spid="107"/>
                                        </p:tgtEl>
                                      </p:cBhvr>
                                    </p:animEffect>
                                    <p:anim calcmode="lin" valueType="num">
                                      <p:cBhvr>
                                        <p:cTn id="34" dur="500" fill="hold"/>
                                        <p:tgtEl>
                                          <p:spTgt spid="107"/>
                                        </p:tgtEl>
                                        <p:attrNameLst>
                                          <p:attrName>ppt_x</p:attrName>
                                        </p:attrNameLst>
                                      </p:cBhvr>
                                      <p:tavLst>
                                        <p:tav tm="0">
                                          <p:val>
                                            <p:strVal val="#ppt_x"/>
                                          </p:val>
                                        </p:tav>
                                        <p:tav tm="100000">
                                          <p:val>
                                            <p:strVal val="#ppt_x"/>
                                          </p:val>
                                        </p:tav>
                                      </p:tavLst>
                                    </p:anim>
                                    <p:anim calcmode="lin" valueType="num">
                                      <p:cBhvr>
                                        <p:cTn id="35" dur="500" fill="hold"/>
                                        <p:tgtEl>
                                          <p:spTgt spid="10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07" grpId="0"/>
      <p:bldP spid="10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022">
            <a:extLst>
              <a:ext uri="{FF2B5EF4-FFF2-40B4-BE49-F238E27FC236}">
                <a16:creationId xmlns:a16="http://schemas.microsoft.com/office/drawing/2014/main" id="{57030EB9-A0CC-4268-9CDE-3D8E9B3A4301}"/>
              </a:ext>
            </a:extLst>
          </p:cNvPr>
          <p:cNvSpPr txBox="1">
            <a:spLocks/>
          </p:cNvSpPr>
          <p:nvPr/>
        </p:nvSpPr>
        <p:spPr>
          <a:xfrm>
            <a:off x="1486972" y="384556"/>
            <a:ext cx="5194656" cy="49575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defTabSz="609570">
              <a:defRPr sz="2667">
                <a:solidFill>
                  <a:srgbClr val="3A5063"/>
                </a:solidFill>
                <a:uFill>
                  <a:solidFill>
                    <a:srgbClr val="3A5063"/>
                  </a:solidFill>
                </a:uFill>
                <a:latin typeface="+mn-ea"/>
                <a:ea typeface="+mn-ea"/>
                <a:cs typeface="+mn-cs"/>
                <a:sym typeface="Bebas Neue"/>
              </a:defRPr>
            </a:lvl1pPr>
            <a:lvl2pPr defTabSz="609570">
              <a:defRPr sz="2667">
                <a:solidFill>
                  <a:srgbClr val="3A5063"/>
                </a:solidFill>
                <a:uFill>
                  <a:solidFill>
                    <a:srgbClr val="3A5063"/>
                  </a:solidFill>
                </a:uFill>
                <a:latin typeface="+mn-lt"/>
                <a:ea typeface="+mn-ea"/>
                <a:cs typeface="+mn-cs"/>
                <a:sym typeface="Bebas Neue"/>
              </a:defRPr>
            </a:lvl2pPr>
            <a:lvl3pPr defTabSz="609570">
              <a:defRPr sz="2667">
                <a:solidFill>
                  <a:srgbClr val="3A5063"/>
                </a:solidFill>
                <a:uFill>
                  <a:solidFill>
                    <a:srgbClr val="3A5063"/>
                  </a:solidFill>
                </a:uFill>
                <a:latin typeface="+mn-lt"/>
                <a:ea typeface="+mn-ea"/>
                <a:cs typeface="+mn-cs"/>
                <a:sym typeface="Bebas Neue"/>
              </a:defRPr>
            </a:lvl3pPr>
            <a:lvl4pPr defTabSz="609570">
              <a:defRPr sz="2667">
                <a:solidFill>
                  <a:srgbClr val="3A5063"/>
                </a:solidFill>
                <a:uFill>
                  <a:solidFill>
                    <a:srgbClr val="3A5063"/>
                  </a:solidFill>
                </a:uFill>
                <a:latin typeface="+mn-lt"/>
                <a:ea typeface="+mn-ea"/>
                <a:cs typeface="+mn-cs"/>
                <a:sym typeface="Bebas Neue"/>
              </a:defRPr>
            </a:lvl4pPr>
            <a:lvl5pPr defTabSz="609570">
              <a:defRPr sz="2667">
                <a:solidFill>
                  <a:srgbClr val="3A5063"/>
                </a:solidFill>
                <a:uFill>
                  <a:solidFill>
                    <a:srgbClr val="3A5063"/>
                  </a:solidFill>
                </a:uFill>
                <a:latin typeface="+mn-lt"/>
                <a:ea typeface="+mn-ea"/>
                <a:cs typeface="+mn-cs"/>
                <a:sym typeface="Bebas Neue"/>
              </a:defRPr>
            </a:lvl5pPr>
            <a:lvl6pPr defTabSz="609570">
              <a:defRPr sz="2667">
                <a:solidFill>
                  <a:srgbClr val="3A5063"/>
                </a:solidFill>
                <a:uFill>
                  <a:solidFill>
                    <a:srgbClr val="3A5063"/>
                  </a:solidFill>
                </a:uFill>
                <a:latin typeface="+mn-lt"/>
                <a:ea typeface="+mn-ea"/>
                <a:cs typeface="+mn-cs"/>
                <a:sym typeface="Bebas Neue"/>
              </a:defRPr>
            </a:lvl6pPr>
            <a:lvl7pPr defTabSz="609570">
              <a:defRPr sz="2667">
                <a:solidFill>
                  <a:srgbClr val="3A5063"/>
                </a:solidFill>
                <a:uFill>
                  <a:solidFill>
                    <a:srgbClr val="3A5063"/>
                  </a:solidFill>
                </a:uFill>
                <a:latin typeface="+mn-lt"/>
                <a:ea typeface="+mn-ea"/>
                <a:cs typeface="+mn-cs"/>
                <a:sym typeface="Bebas Neue"/>
              </a:defRPr>
            </a:lvl7pPr>
            <a:lvl8pPr defTabSz="609570">
              <a:defRPr sz="2667">
                <a:solidFill>
                  <a:srgbClr val="3A5063"/>
                </a:solidFill>
                <a:uFill>
                  <a:solidFill>
                    <a:srgbClr val="3A5063"/>
                  </a:solidFill>
                </a:uFill>
                <a:latin typeface="+mn-lt"/>
                <a:ea typeface="+mn-ea"/>
                <a:cs typeface="+mn-cs"/>
                <a:sym typeface="Bebas Neue"/>
              </a:defRPr>
            </a:lvl8pPr>
            <a:lvl9pPr defTabSz="609570">
              <a:defRPr sz="2667">
                <a:solidFill>
                  <a:srgbClr val="3A5063"/>
                </a:solidFill>
                <a:uFill>
                  <a:solidFill>
                    <a:srgbClr val="3A5063"/>
                  </a:solidFill>
                </a:uFill>
                <a:latin typeface="+mn-lt"/>
                <a:ea typeface="+mn-ea"/>
                <a:cs typeface="+mn-cs"/>
                <a:sym typeface="Bebas Neue"/>
              </a:defRPr>
            </a:lvl9pPr>
          </a:lstStyle>
          <a:p>
            <a:pPr lvl="0">
              <a:defRPr sz="1800">
                <a:solidFill>
                  <a:srgbClr val="000000"/>
                </a:solidFill>
                <a:uFillTx/>
              </a:defRPr>
            </a:pPr>
            <a:r>
              <a:rPr lang="zh-CN" altLang="en-US" sz="4000" kern="0" dirty="0">
                <a:solidFill>
                  <a:schemeClr val="bg1"/>
                </a:solidFill>
                <a:uFillTx/>
                <a:latin typeface="+mj-ea"/>
                <a:ea typeface="+mj-ea"/>
                <a:cs typeface="+mn-ea"/>
                <a:sym typeface="+mn-lt"/>
              </a:rPr>
              <a:t>管理端桌面应用程序</a:t>
            </a:r>
            <a:endParaRPr kumimoji="0" lang="zh-CN" altLang="en-US" sz="4000" i="0" u="none" strike="noStrike" kern="0" cap="none" spc="0" normalizeH="0" baseline="0" noProof="0" dirty="0">
              <a:ln>
                <a:noFill/>
              </a:ln>
              <a:solidFill>
                <a:schemeClr val="bg1"/>
              </a:solidFill>
              <a:effectLst/>
              <a:uLnTx/>
              <a:uFillTx/>
              <a:latin typeface="+mj-ea"/>
              <a:ea typeface="+mj-ea"/>
              <a:cs typeface="+mn-ea"/>
              <a:sym typeface="+mn-lt"/>
            </a:endParaRPr>
          </a:p>
        </p:txBody>
      </p:sp>
      <p:grpSp>
        <p:nvGrpSpPr>
          <p:cNvPr id="3" name="Group 4">
            <a:extLst>
              <a:ext uri="{FF2B5EF4-FFF2-40B4-BE49-F238E27FC236}">
                <a16:creationId xmlns:a16="http://schemas.microsoft.com/office/drawing/2014/main" id="{9D31EAAA-3898-46B3-BE7F-317050784253}"/>
              </a:ext>
            </a:extLst>
          </p:cNvPr>
          <p:cNvGrpSpPr>
            <a:grpSpLocks noChangeAspect="1"/>
          </p:cNvGrpSpPr>
          <p:nvPr/>
        </p:nvGrpSpPr>
        <p:grpSpPr bwMode="auto">
          <a:xfrm>
            <a:off x="289775" y="193045"/>
            <a:ext cx="993824" cy="993824"/>
            <a:chOff x="2848" y="1168"/>
            <a:chExt cx="1984" cy="1984"/>
          </a:xfrm>
        </p:grpSpPr>
        <p:sp>
          <p:nvSpPr>
            <p:cNvPr id="4" name="AutoShape 3">
              <a:extLst>
                <a:ext uri="{FF2B5EF4-FFF2-40B4-BE49-F238E27FC236}">
                  <a16:creationId xmlns:a16="http://schemas.microsoft.com/office/drawing/2014/main" id="{FEDE96AF-2DC3-4072-9F47-67BC44AC7CF2}"/>
                </a:ext>
              </a:extLst>
            </p:cNvPr>
            <p:cNvSpPr>
              <a:spLocks noChangeAspect="1" noChangeArrowheads="1" noTextEdit="1"/>
            </p:cNvSpPr>
            <p:nvPr/>
          </p:nvSpPr>
          <p:spPr bwMode="auto">
            <a:xfrm>
              <a:off x="2848" y="1168"/>
              <a:ext cx="1984" cy="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5" name="Oval 5">
              <a:extLst>
                <a:ext uri="{FF2B5EF4-FFF2-40B4-BE49-F238E27FC236}">
                  <a16:creationId xmlns:a16="http://schemas.microsoft.com/office/drawing/2014/main" id="{E63554EE-A883-447E-89F1-B6624CF9BFDE}"/>
                </a:ext>
              </a:extLst>
            </p:cNvPr>
            <p:cNvSpPr>
              <a:spLocks noChangeArrowheads="1"/>
            </p:cNvSpPr>
            <p:nvPr/>
          </p:nvSpPr>
          <p:spPr bwMode="auto">
            <a:xfrm>
              <a:off x="2846" y="1166"/>
              <a:ext cx="1984" cy="1986"/>
            </a:xfrm>
            <a:prstGeom prst="ellipse">
              <a:avLst/>
            </a:prstGeom>
            <a:solidFill>
              <a:srgbClr val="FAC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6" name="Freeform 6">
              <a:extLst>
                <a:ext uri="{FF2B5EF4-FFF2-40B4-BE49-F238E27FC236}">
                  <a16:creationId xmlns:a16="http://schemas.microsoft.com/office/drawing/2014/main" id="{55C32156-2963-4A99-9FA4-37D2E1FC577E}"/>
                </a:ext>
              </a:extLst>
            </p:cNvPr>
            <p:cNvSpPr>
              <a:spLocks/>
            </p:cNvSpPr>
            <p:nvPr/>
          </p:nvSpPr>
          <p:spPr bwMode="auto">
            <a:xfrm>
              <a:off x="3061" y="1720"/>
              <a:ext cx="1769" cy="1432"/>
            </a:xfrm>
            <a:custGeom>
              <a:avLst/>
              <a:gdLst>
                <a:gd name="T0" fmla="*/ 745 w 746"/>
                <a:gd name="T1" fmla="*/ 154 h 604"/>
                <a:gd name="T2" fmla="*/ 591 w 746"/>
                <a:gd name="T3" fmla="*/ 0 h 604"/>
                <a:gd name="T4" fmla="*/ 76 w 746"/>
                <a:gd name="T5" fmla="*/ 317 h 604"/>
                <a:gd name="T6" fmla="*/ 76 w 746"/>
                <a:gd name="T7" fmla="*/ 364 h 604"/>
                <a:gd name="T8" fmla="*/ 3 w 746"/>
                <a:gd name="T9" fmla="*/ 364 h 604"/>
                <a:gd name="T10" fmla="*/ 0 w 746"/>
                <a:gd name="T11" fmla="*/ 365 h 604"/>
                <a:gd name="T12" fmla="*/ 234 w 746"/>
                <a:gd name="T13" fmla="*/ 592 h 604"/>
                <a:gd name="T14" fmla="*/ 327 w 746"/>
                <a:gd name="T15" fmla="*/ 604 h 604"/>
                <a:gd name="T16" fmla="*/ 746 w 746"/>
                <a:gd name="T17" fmla="*/ 185 h 604"/>
                <a:gd name="T18" fmla="*/ 745 w 746"/>
                <a:gd name="T19" fmla="*/ 15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6" h="604">
                  <a:moveTo>
                    <a:pt x="745" y="154"/>
                  </a:moveTo>
                  <a:cubicBezTo>
                    <a:pt x="591" y="0"/>
                    <a:pt x="591" y="0"/>
                    <a:pt x="591" y="0"/>
                  </a:cubicBezTo>
                  <a:cubicBezTo>
                    <a:pt x="76" y="317"/>
                    <a:pt x="76" y="317"/>
                    <a:pt x="76" y="317"/>
                  </a:cubicBezTo>
                  <a:cubicBezTo>
                    <a:pt x="76" y="364"/>
                    <a:pt x="76" y="364"/>
                    <a:pt x="76" y="364"/>
                  </a:cubicBezTo>
                  <a:cubicBezTo>
                    <a:pt x="3" y="364"/>
                    <a:pt x="3" y="364"/>
                    <a:pt x="3" y="364"/>
                  </a:cubicBezTo>
                  <a:cubicBezTo>
                    <a:pt x="0" y="365"/>
                    <a:pt x="0" y="365"/>
                    <a:pt x="0" y="365"/>
                  </a:cubicBezTo>
                  <a:cubicBezTo>
                    <a:pt x="234" y="592"/>
                    <a:pt x="234" y="592"/>
                    <a:pt x="234" y="592"/>
                  </a:cubicBezTo>
                  <a:cubicBezTo>
                    <a:pt x="265" y="601"/>
                    <a:pt x="279" y="604"/>
                    <a:pt x="327" y="604"/>
                  </a:cubicBezTo>
                  <a:cubicBezTo>
                    <a:pt x="559" y="604"/>
                    <a:pt x="746" y="417"/>
                    <a:pt x="746" y="185"/>
                  </a:cubicBezTo>
                  <a:cubicBezTo>
                    <a:pt x="746" y="175"/>
                    <a:pt x="746" y="165"/>
                    <a:pt x="745" y="154"/>
                  </a:cubicBezTo>
                </a:path>
              </a:pathLst>
            </a:custGeom>
            <a:solidFill>
              <a:srgbClr val="EFBF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7" name="Rectangle 7">
              <a:extLst>
                <a:ext uri="{FF2B5EF4-FFF2-40B4-BE49-F238E27FC236}">
                  <a16:creationId xmlns:a16="http://schemas.microsoft.com/office/drawing/2014/main" id="{CE03F3C9-AE97-4A06-B093-675E923FD3B1}"/>
                </a:ext>
              </a:extLst>
            </p:cNvPr>
            <p:cNvSpPr>
              <a:spLocks noChangeArrowheads="1"/>
            </p:cNvSpPr>
            <p:nvPr/>
          </p:nvSpPr>
          <p:spPr bwMode="auto">
            <a:xfrm>
              <a:off x="3232" y="1749"/>
              <a:ext cx="1204" cy="777"/>
            </a:xfrm>
            <a:prstGeom prst="rect">
              <a:avLst/>
            </a:prstGeom>
            <a:solidFill>
              <a:srgbClr val="00AD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8" name="Rectangle 8">
              <a:extLst>
                <a:ext uri="{FF2B5EF4-FFF2-40B4-BE49-F238E27FC236}">
                  <a16:creationId xmlns:a16="http://schemas.microsoft.com/office/drawing/2014/main" id="{1249F804-D0DF-497E-9E6E-A637D59B14C1}"/>
                </a:ext>
              </a:extLst>
            </p:cNvPr>
            <p:cNvSpPr>
              <a:spLocks noChangeArrowheads="1"/>
            </p:cNvSpPr>
            <p:nvPr/>
          </p:nvSpPr>
          <p:spPr bwMode="auto">
            <a:xfrm>
              <a:off x="3232" y="1749"/>
              <a:ext cx="1204" cy="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9" name="Freeform 9">
              <a:extLst>
                <a:ext uri="{FF2B5EF4-FFF2-40B4-BE49-F238E27FC236}">
                  <a16:creationId xmlns:a16="http://schemas.microsoft.com/office/drawing/2014/main" id="{61C2CF47-66B1-4D3E-A564-1FE86C75A03C}"/>
                </a:ext>
              </a:extLst>
            </p:cNvPr>
            <p:cNvSpPr>
              <a:spLocks/>
            </p:cNvSpPr>
            <p:nvPr/>
          </p:nvSpPr>
          <p:spPr bwMode="auto">
            <a:xfrm>
              <a:off x="3708" y="2526"/>
              <a:ext cx="264" cy="14"/>
            </a:xfrm>
            <a:custGeom>
              <a:avLst/>
              <a:gdLst>
                <a:gd name="T0" fmla="*/ 264 w 264"/>
                <a:gd name="T1" fmla="*/ 0 h 14"/>
                <a:gd name="T2" fmla="*/ 0 w 264"/>
                <a:gd name="T3" fmla="*/ 0 h 14"/>
                <a:gd name="T4" fmla="*/ 15 w 264"/>
                <a:gd name="T5" fmla="*/ 14 h 14"/>
                <a:gd name="T6" fmla="*/ 264 w 264"/>
                <a:gd name="T7" fmla="*/ 12 h 14"/>
                <a:gd name="T8" fmla="*/ 264 w 264"/>
                <a:gd name="T9" fmla="*/ 0 h 14"/>
              </a:gdLst>
              <a:ahLst/>
              <a:cxnLst>
                <a:cxn ang="0">
                  <a:pos x="T0" y="T1"/>
                </a:cxn>
                <a:cxn ang="0">
                  <a:pos x="T2" y="T3"/>
                </a:cxn>
                <a:cxn ang="0">
                  <a:pos x="T4" y="T5"/>
                </a:cxn>
                <a:cxn ang="0">
                  <a:pos x="T6" y="T7"/>
                </a:cxn>
                <a:cxn ang="0">
                  <a:pos x="T8" y="T9"/>
                </a:cxn>
              </a:cxnLst>
              <a:rect l="0" t="0" r="r" b="b"/>
              <a:pathLst>
                <a:path w="264" h="14">
                  <a:moveTo>
                    <a:pt x="264" y="0"/>
                  </a:moveTo>
                  <a:lnTo>
                    <a:pt x="0" y="0"/>
                  </a:lnTo>
                  <a:lnTo>
                    <a:pt x="15" y="14"/>
                  </a:lnTo>
                  <a:lnTo>
                    <a:pt x="264" y="12"/>
                  </a:lnTo>
                  <a:lnTo>
                    <a:pt x="264" y="0"/>
                  </a:lnTo>
                  <a:close/>
                </a:path>
              </a:pathLst>
            </a:custGeom>
            <a:solidFill>
              <a:srgbClr val="77A0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0" name="Freeform 10">
              <a:extLst>
                <a:ext uri="{FF2B5EF4-FFF2-40B4-BE49-F238E27FC236}">
                  <a16:creationId xmlns:a16="http://schemas.microsoft.com/office/drawing/2014/main" id="{F6E7B387-04AA-41F2-A080-C13D63EA7418}"/>
                </a:ext>
              </a:extLst>
            </p:cNvPr>
            <p:cNvSpPr>
              <a:spLocks/>
            </p:cNvSpPr>
            <p:nvPr/>
          </p:nvSpPr>
          <p:spPr bwMode="auto">
            <a:xfrm>
              <a:off x="3708" y="2526"/>
              <a:ext cx="264" cy="14"/>
            </a:xfrm>
            <a:custGeom>
              <a:avLst/>
              <a:gdLst>
                <a:gd name="T0" fmla="*/ 264 w 264"/>
                <a:gd name="T1" fmla="*/ 0 h 14"/>
                <a:gd name="T2" fmla="*/ 0 w 264"/>
                <a:gd name="T3" fmla="*/ 0 h 14"/>
                <a:gd name="T4" fmla="*/ 15 w 264"/>
                <a:gd name="T5" fmla="*/ 14 h 14"/>
                <a:gd name="T6" fmla="*/ 264 w 264"/>
                <a:gd name="T7" fmla="*/ 12 h 14"/>
                <a:gd name="T8" fmla="*/ 264 w 264"/>
                <a:gd name="T9" fmla="*/ 0 h 14"/>
              </a:gdLst>
              <a:ahLst/>
              <a:cxnLst>
                <a:cxn ang="0">
                  <a:pos x="T0" y="T1"/>
                </a:cxn>
                <a:cxn ang="0">
                  <a:pos x="T2" y="T3"/>
                </a:cxn>
                <a:cxn ang="0">
                  <a:pos x="T4" y="T5"/>
                </a:cxn>
                <a:cxn ang="0">
                  <a:pos x="T6" y="T7"/>
                </a:cxn>
                <a:cxn ang="0">
                  <a:pos x="T8" y="T9"/>
                </a:cxn>
              </a:cxnLst>
              <a:rect l="0" t="0" r="r" b="b"/>
              <a:pathLst>
                <a:path w="264" h="14">
                  <a:moveTo>
                    <a:pt x="264" y="0"/>
                  </a:moveTo>
                  <a:lnTo>
                    <a:pt x="0" y="0"/>
                  </a:lnTo>
                  <a:lnTo>
                    <a:pt x="15" y="14"/>
                  </a:lnTo>
                  <a:lnTo>
                    <a:pt x="264" y="12"/>
                  </a:lnTo>
                  <a:lnTo>
                    <a:pt x="2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1" name="Freeform 11">
              <a:extLst>
                <a:ext uri="{FF2B5EF4-FFF2-40B4-BE49-F238E27FC236}">
                  <a16:creationId xmlns:a16="http://schemas.microsoft.com/office/drawing/2014/main" id="{CEDCD15C-B939-4B33-A18E-681535A04087}"/>
                </a:ext>
              </a:extLst>
            </p:cNvPr>
            <p:cNvSpPr>
              <a:spLocks/>
            </p:cNvSpPr>
            <p:nvPr/>
          </p:nvSpPr>
          <p:spPr bwMode="auto">
            <a:xfrm>
              <a:off x="3516" y="1931"/>
              <a:ext cx="911" cy="595"/>
            </a:xfrm>
            <a:custGeom>
              <a:avLst/>
              <a:gdLst>
                <a:gd name="T0" fmla="*/ 645 w 911"/>
                <a:gd name="T1" fmla="*/ 0 h 595"/>
                <a:gd name="T2" fmla="*/ 605 w 911"/>
                <a:gd name="T3" fmla="*/ 183 h 595"/>
                <a:gd name="T4" fmla="*/ 512 w 911"/>
                <a:gd name="T5" fmla="*/ 88 h 595"/>
                <a:gd name="T6" fmla="*/ 465 w 911"/>
                <a:gd name="T7" fmla="*/ 273 h 595"/>
                <a:gd name="T8" fmla="*/ 375 w 911"/>
                <a:gd name="T9" fmla="*/ 180 h 595"/>
                <a:gd name="T10" fmla="*/ 323 w 911"/>
                <a:gd name="T11" fmla="*/ 225 h 595"/>
                <a:gd name="T12" fmla="*/ 240 w 911"/>
                <a:gd name="T13" fmla="*/ 143 h 595"/>
                <a:gd name="T14" fmla="*/ 188 w 911"/>
                <a:gd name="T15" fmla="*/ 339 h 595"/>
                <a:gd name="T16" fmla="*/ 109 w 911"/>
                <a:gd name="T17" fmla="*/ 256 h 595"/>
                <a:gd name="T18" fmla="*/ 57 w 911"/>
                <a:gd name="T19" fmla="*/ 455 h 595"/>
                <a:gd name="T20" fmla="*/ 0 w 911"/>
                <a:gd name="T21" fmla="*/ 503 h 595"/>
                <a:gd name="T22" fmla="*/ 57 w 911"/>
                <a:gd name="T23" fmla="*/ 576 h 595"/>
                <a:gd name="T24" fmla="*/ 176 w 911"/>
                <a:gd name="T25" fmla="*/ 579 h 595"/>
                <a:gd name="T26" fmla="*/ 192 w 911"/>
                <a:gd name="T27" fmla="*/ 595 h 595"/>
                <a:gd name="T28" fmla="*/ 456 w 911"/>
                <a:gd name="T29" fmla="*/ 595 h 595"/>
                <a:gd name="T30" fmla="*/ 456 w 911"/>
                <a:gd name="T31" fmla="*/ 579 h 595"/>
                <a:gd name="T32" fmla="*/ 560 w 911"/>
                <a:gd name="T33" fmla="*/ 581 h 595"/>
                <a:gd name="T34" fmla="*/ 560 w 911"/>
                <a:gd name="T35" fmla="*/ 579 h 595"/>
                <a:gd name="T36" fmla="*/ 614 w 911"/>
                <a:gd name="T37" fmla="*/ 579 h 595"/>
                <a:gd name="T38" fmla="*/ 614 w 911"/>
                <a:gd name="T39" fmla="*/ 579 h 595"/>
                <a:gd name="T40" fmla="*/ 911 w 911"/>
                <a:gd name="T41" fmla="*/ 576 h 595"/>
                <a:gd name="T42" fmla="*/ 911 w 911"/>
                <a:gd name="T43" fmla="*/ 271 h 595"/>
                <a:gd name="T44" fmla="*/ 645 w 911"/>
                <a:gd name="T45"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1" h="595">
                  <a:moveTo>
                    <a:pt x="645" y="0"/>
                  </a:moveTo>
                  <a:lnTo>
                    <a:pt x="605" y="183"/>
                  </a:lnTo>
                  <a:lnTo>
                    <a:pt x="512" y="88"/>
                  </a:lnTo>
                  <a:lnTo>
                    <a:pt x="465" y="273"/>
                  </a:lnTo>
                  <a:lnTo>
                    <a:pt x="375" y="180"/>
                  </a:lnTo>
                  <a:lnTo>
                    <a:pt x="323" y="225"/>
                  </a:lnTo>
                  <a:lnTo>
                    <a:pt x="240" y="143"/>
                  </a:lnTo>
                  <a:lnTo>
                    <a:pt x="188" y="339"/>
                  </a:lnTo>
                  <a:lnTo>
                    <a:pt x="109" y="256"/>
                  </a:lnTo>
                  <a:lnTo>
                    <a:pt x="57" y="455"/>
                  </a:lnTo>
                  <a:lnTo>
                    <a:pt x="0" y="503"/>
                  </a:lnTo>
                  <a:lnTo>
                    <a:pt x="57" y="576"/>
                  </a:lnTo>
                  <a:lnTo>
                    <a:pt x="176" y="579"/>
                  </a:lnTo>
                  <a:lnTo>
                    <a:pt x="192" y="595"/>
                  </a:lnTo>
                  <a:lnTo>
                    <a:pt x="456" y="595"/>
                  </a:lnTo>
                  <a:lnTo>
                    <a:pt x="456" y="579"/>
                  </a:lnTo>
                  <a:lnTo>
                    <a:pt x="560" y="581"/>
                  </a:lnTo>
                  <a:lnTo>
                    <a:pt x="560" y="579"/>
                  </a:lnTo>
                  <a:lnTo>
                    <a:pt x="614" y="579"/>
                  </a:lnTo>
                  <a:lnTo>
                    <a:pt x="614" y="579"/>
                  </a:lnTo>
                  <a:lnTo>
                    <a:pt x="911" y="576"/>
                  </a:lnTo>
                  <a:lnTo>
                    <a:pt x="911" y="271"/>
                  </a:lnTo>
                  <a:lnTo>
                    <a:pt x="645" y="0"/>
                  </a:lnTo>
                  <a:close/>
                </a:path>
              </a:pathLst>
            </a:custGeom>
            <a:solidFill>
              <a:srgbClr val="0095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2" name="Freeform 12">
              <a:extLst>
                <a:ext uri="{FF2B5EF4-FFF2-40B4-BE49-F238E27FC236}">
                  <a16:creationId xmlns:a16="http://schemas.microsoft.com/office/drawing/2014/main" id="{8C8A062C-AEDF-4C84-9DE9-79838556D00B}"/>
                </a:ext>
              </a:extLst>
            </p:cNvPr>
            <p:cNvSpPr>
              <a:spLocks/>
            </p:cNvSpPr>
            <p:nvPr/>
          </p:nvSpPr>
          <p:spPr bwMode="auto">
            <a:xfrm>
              <a:off x="3516" y="1931"/>
              <a:ext cx="911" cy="595"/>
            </a:xfrm>
            <a:custGeom>
              <a:avLst/>
              <a:gdLst>
                <a:gd name="T0" fmla="*/ 645 w 911"/>
                <a:gd name="T1" fmla="*/ 0 h 595"/>
                <a:gd name="T2" fmla="*/ 605 w 911"/>
                <a:gd name="T3" fmla="*/ 183 h 595"/>
                <a:gd name="T4" fmla="*/ 512 w 911"/>
                <a:gd name="T5" fmla="*/ 88 h 595"/>
                <a:gd name="T6" fmla="*/ 465 w 911"/>
                <a:gd name="T7" fmla="*/ 273 h 595"/>
                <a:gd name="T8" fmla="*/ 375 w 911"/>
                <a:gd name="T9" fmla="*/ 180 h 595"/>
                <a:gd name="T10" fmla="*/ 323 w 911"/>
                <a:gd name="T11" fmla="*/ 225 h 595"/>
                <a:gd name="T12" fmla="*/ 240 w 911"/>
                <a:gd name="T13" fmla="*/ 143 h 595"/>
                <a:gd name="T14" fmla="*/ 188 w 911"/>
                <a:gd name="T15" fmla="*/ 339 h 595"/>
                <a:gd name="T16" fmla="*/ 109 w 911"/>
                <a:gd name="T17" fmla="*/ 256 h 595"/>
                <a:gd name="T18" fmla="*/ 57 w 911"/>
                <a:gd name="T19" fmla="*/ 455 h 595"/>
                <a:gd name="T20" fmla="*/ 0 w 911"/>
                <a:gd name="T21" fmla="*/ 503 h 595"/>
                <a:gd name="T22" fmla="*/ 57 w 911"/>
                <a:gd name="T23" fmla="*/ 576 h 595"/>
                <a:gd name="T24" fmla="*/ 176 w 911"/>
                <a:gd name="T25" fmla="*/ 579 h 595"/>
                <a:gd name="T26" fmla="*/ 192 w 911"/>
                <a:gd name="T27" fmla="*/ 595 h 595"/>
                <a:gd name="T28" fmla="*/ 456 w 911"/>
                <a:gd name="T29" fmla="*/ 595 h 595"/>
                <a:gd name="T30" fmla="*/ 456 w 911"/>
                <a:gd name="T31" fmla="*/ 579 h 595"/>
                <a:gd name="T32" fmla="*/ 560 w 911"/>
                <a:gd name="T33" fmla="*/ 581 h 595"/>
                <a:gd name="T34" fmla="*/ 560 w 911"/>
                <a:gd name="T35" fmla="*/ 579 h 595"/>
                <a:gd name="T36" fmla="*/ 614 w 911"/>
                <a:gd name="T37" fmla="*/ 579 h 595"/>
                <a:gd name="T38" fmla="*/ 614 w 911"/>
                <a:gd name="T39" fmla="*/ 579 h 595"/>
                <a:gd name="T40" fmla="*/ 911 w 911"/>
                <a:gd name="T41" fmla="*/ 576 h 595"/>
                <a:gd name="T42" fmla="*/ 911 w 911"/>
                <a:gd name="T43" fmla="*/ 271 h 595"/>
                <a:gd name="T44" fmla="*/ 645 w 911"/>
                <a:gd name="T45"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1" h="595">
                  <a:moveTo>
                    <a:pt x="645" y="0"/>
                  </a:moveTo>
                  <a:lnTo>
                    <a:pt x="605" y="183"/>
                  </a:lnTo>
                  <a:lnTo>
                    <a:pt x="512" y="88"/>
                  </a:lnTo>
                  <a:lnTo>
                    <a:pt x="465" y="273"/>
                  </a:lnTo>
                  <a:lnTo>
                    <a:pt x="375" y="180"/>
                  </a:lnTo>
                  <a:lnTo>
                    <a:pt x="323" y="225"/>
                  </a:lnTo>
                  <a:lnTo>
                    <a:pt x="240" y="143"/>
                  </a:lnTo>
                  <a:lnTo>
                    <a:pt x="188" y="339"/>
                  </a:lnTo>
                  <a:lnTo>
                    <a:pt x="109" y="256"/>
                  </a:lnTo>
                  <a:lnTo>
                    <a:pt x="57" y="455"/>
                  </a:lnTo>
                  <a:lnTo>
                    <a:pt x="0" y="503"/>
                  </a:lnTo>
                  <a:lnTo>
                    <a:pt x="57" y="576"/>
                  </a:lnTo>
                  <a:lnTo>
                    <a:pt x="176" y="579"/>
                  </a:lnTo>
                  <a:lnTo>
                    <a:pt x="192" y="595"/>
                  </a:lnTo>
                  <a:lnTo>
                    <a:pt x="456" y="595"/>
                  </a:lnTo>
                  <a:lnTo>
                    <a:pt x="456" y="579"/>
                  </a:lnTo>
                  <a:lnTo>
                    <a:pt x="560" y="581"/>
                  </a:lnTo>
                  <a:lnTo>
                    <a:pt x="560" y="579"/>
                  </a:lnTo>
                  <a:lnTo>
                    <a:pt x="614" y="579"/>
                  </a:lnTo>
                  <a:lnTo>
                    <a:pt x="614" y="579"/>
                  </a:lnTo>
                  <a:lnTo>
                    <a:pt x="911" y="576"/>
                  </a:lnTo>
                  <a:lnTo>
                    <a:pt x="911" y="271"/>
                  </a:lnTo>
                  <a:lnTo>
                    <a:pt x="6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3" name="Rectangle 13">
              <a:extLst>
                <a:ext uri="{FF2B5EF4-FFF2-40B4-BE49-F238E27FC236}">
                  <a16:creationId xmlns:a16="http://schemas.microsoft.com/office/drawing/2014/main" id="{9262857F-D4DD-438F-93F3-EA2D3B71A0AF}"/>
                </a:ext>
              </a:extLst>
            </p:cNvPr>
            <p:cNvSpPr>
              <a:spLocks noChangeArrowheads="1"/>
            </p:cNvSpPr>
            <p:nvPr/>
          </p:nvSpPr>
          <p:spPr bwMode="auto">
            <a:xfrm>
              <a:off x="3516" y="2185"/>
              <a:ext cx="105" cy="246"/>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4" name="Rectangle 14">
              <a:extLst>
                <a:ext uri="{FF2B5EF4-FFF2-40B4-BE49-F238E27FC236}">
                  <a16:creationId xmlns:a16="http://schemas.microsoft.com/office/drawing/2014/main" id="{B2675BFF-6700-4A7A-AC0A-27EDAE4008A0}"/>
                </a:ext>
              </a:extLst>
            </p:cNvPr>
            <p:cNvSpPr>
              <a:spLocks noChangeArrowheads="1"/>
            </p:cNvSpPr>
            <p:nvPr/>
          </p:nvSpPr>
          <p:spPr bwMode="auto">
            <a:xfrm>
              <a:off x="3659" y="2071"/>
              <a:ext cx="94" cy="360"/>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5" name="Rectangle 15">
              <a:extLst>
                <a:ext uri="{FF2B5EF4-FFF2-40B4-BE49-F238E27FC236}">
                  <a16:creationId xmlns:a16="http://schemas.microsoft.com/office/drawing/2014/main" id="{DCE573E4-A3B3-4382-ABCD-F4A2A9280362}"/>
                </a:ext>
              </a:extLst>
            </p:cNvPr>
            <p:cNvSpPr>
              <a:spLocks noChangeArrowheads="1"/>
            </p:cNvSpPr>
            <p:nvPr/>
          </p:nvSpPr>
          <p:spPr bwMode="auto">
            <a:xfrm>
              <a:off x="3782" y="2109"/>
              <a:ext cx="104" cy="322"/>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6" name="Rectangle 16">
              <a:extLst>
                <a:ext uri="{FF2B5EF4-FFF2-40B4-BE49-F238E27FC236}">
                  <a16:creationId xmlns:a16="http://schemas.microsoft.com/office/drawing/2014/main" id="{1ABD1A4D-0DF8-4E79-8AB0-ADF5BAE8C317}"/>
                </a:ext>
              </a:extLst>
            </p:cNvPr>
            <p:cNvSpPr>
              <a:spLocks noChangeArrowheads="1"/>
            </p:cNvSpPr>
            <p:nvPr/>
          </p:nvSpPr>
          <p:spPr bwMode="auto">
            <a:xfrm>
              <a:off x="3924" y="2014"/>
              <a:ext cx="114" cy="417"/>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7" name="Rectangle 17">
              <a:extLst>
                <a:ext uri="{FF2B5EF4-FFF2-40B4-BE49-F238E27FC236}">
                  <a16:creationId xmlns:a16="http://schemas.microsoft.com/office/drawing/2014/main" id="{A0AC2ED8-5973-45E2-85D3-C0288E932C12}"/>
                </a:ext>
              </a:extLst>
            </p:cNvPr>
            <p:cNvSpPr>
              <a:spLocks noChangeArrowheads="1"/>
            </p:cNvSpPr>
            <p:nvPr/>
          </p:nvSpPr>
          <p:spPr bwMode="auto">
            <a:xfrm>
              <a:off x="4057" y="1938"/>
              <a:ext cx="95" cy="493"/>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8" name="Freeform 18">
              <a:extLst>
                <a:ext uri="{FF2B5EF4-FFF2-40B4-BE49-F238E27FC236}">
                  <a16:creationId xmlns:a16="http://schemas.microsoft.com/office/drawing/2014/main" id="{6CD7F4CE-A735-45B6-A1F5-CFFF818301DD}"/>
                </a:ext>
              </a:extLst>
            </p:cNvPr>
            <p:cNvSpPr>
              <a:spLocks/>
            </p:cNvSpPr>
            <p:nvPr/>
          </p:nvSpPr>
          <p:spPr bwMode="auto">
            <a:xfrm>
              <a:off x="3049" y="2555"/>
              <a:ext cx="1574" cy="49"/>
            </a:xfrm>
            <a:custGeom>
              <a:avLst/>
              <a:gdLst>
                <a:gd name="T0" fmla="*/ 0 w 664"/>
                <a:gd name="T1" fmla="*/ 0 h 21"/>
                <a:gd name="T2" fmla="*/ 0 w 664"/>
                <a:gd name="T3" fmla="*/ 10 h 21"/>
                <a:gd name="T4" fmla="*/ 32 w 664"/>
                <a:gd name="T5" fmla="*/ 21 h 21"/>
                <a:gd name="T6" fmla="*/ 641 w 664"/>
                <a:gd name="T7" fmla="*/ 21 h 21"/>
                <a:gd name="T8" fmla="*/ 664 w 664"/>
                <a:gd name="T9" fmla="*/ 10 h 21"/>
                <a:gd name="T10" fmla="*/ 664 w 664"/>
                <a:gd name="T11" fmla="*/ 0 h 21"/>
                <a:gd name="T12" fmla="*/ 0 w 664"/>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664" h="21">
                  <a:moveTo>
                    <a:pt x="0" y="0"/>
                  </a:moveTo>
                  <a:cubicBezTo>
                    <a:pt x="0" y="10"/>
                    <a:pt x="0" y="10"/>
                    <a:pt x="0" y="10"/>
                  </a:cubicBezTo>
                  <a:cubicBezTo>
                    <a:pt x="0" y="10"/>
                    <a:pt x="10" y="21"/>
                    <a:pt x="32" y="21"/>
                  </a:cubicBezTo>
                  <a:cubicBezTo>
                    <a:pt x="54" y="21"/>
                    <a:pt x="641" y="21"/>
                    <a:pt x="641" y="21"/>
                  </a:cubicBezTo>
                  <a:cubicBezTo>
                    <a:pt x="641" y="21"/>
                    <a:pt x="657" y="15"/>
                    <a:pt x="664" y="10"/>
                  </a:cubicBezTo>
                  <a:cubicBezTo>
                    <a:pt x="664" y="0"/>
                    <a:pt x="664" y="0"/>
                    <a:pt x="664" y="0"/>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9" name="Freeform 19">
              <a:extLst>
                <a:ext uri="{FF2B5EF4-FFF2-40B4-BE49-F238E27FC236}">
                  <a16:creationId xmlns:a16="http://schemas.microsoft.com/office/drawing/2014/main" id="{86F27DB2-0039-4056-97A3-D3BAA7A454E2}"/>
                </a:ext>
              </a:extLst>
            </p:cNvPr>
            <p:cNvSpPr>
              <a:spLocks/>
            </p:cNvSpPr>
            <p:nvPr/>
          </p:nvSpPr>
          <p:spPr bwMode="auto">
            <a:xfrm>
              <a:off x="3225" y="171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0" name="Freeform 20">
              <a:extLst>
                <a:ext uri="{FF2B5EF4-FFF2-40B4-BE49-F238E27FC236}">
                  <a16:creationId xmlns:a16="http://schemas.microsoft.com/office/drawing/2014/main" id="{D0A2752F-26EE-4687-8849-81494428E7DB}"/>
                </a:ext>
              </a:extLst>
            </p:cNvPr>
            <p:cNvSpPr>
              <a:spLocks/>
            </p:cNvSpPr>
            <p:nvPr/>
          </p:nvSpPr>
          <p:spPr bwMode="auto">
            <a:xfrm>
              <a:off x="3218" y="1716"/>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1" name="Freeform 21">
              <a:extLst>
                <a:ext uri="{FF2B5EF4-FFF2-40B4-BE49-F238E27FC236}">
                  <a16:creationId xmlns:a16="http://schemas.microsoft.com/office/drawing/2014/main" id="{AA15E19B-4632-4981-8743-67BF1C808B72}"/>
                </a:ext>
              </a:extLst>
            </p:cNvPr>
            <p:cNvSpPr>
              <a:spLocks/>
            </p:cNvSpPr>
            <p:nvPr/>
          </p:nvSpPr>
          <p:spPr bwMode="auto">
            <a:xfrm>
              <a:off x="3206" y="2529"/>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2" name="Freeform 22">
              <a:extLst>
                <a:ext uri="{FF2B5EF4-FFF2-40B4-BE49-F238E27FC236}">
                  <a16:creationId xmlns:a16="http://schemas.microsoft.com/office/drawing/2014/main" id="{66F978E4-C5DA-4715-9FF5-2CC5CD0C4FC3}"/>
                </a:ext>
              </a:extLst>
            </p:cNvPr>
            <p:cNvSpPr>
              <a:spLocks/>
            </p:cNvSpPr>
            <p:nvPr/>
          </p:nvSpPr>
          <p:spPr bwMode="auto">
            <a:xfrm>
              <a:off x="3227" y="1711"/>
              <a:ext cx="3" cy="2"/>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0"/>
                    <a:pt x="1" y="0"/>
                  </a:cubicBezTo>
                  <a:cubicBezTo>
                    <a:pt x="1" y="0"/>
                    <a:pt x="1" y="1"/>
                    <a:pt x="0" y="1"/>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3" name="Freeform 23">
              <a:extLst>
                <a:ext uri="{FF2B5EF4-FFF2-40B4-BE49-F238E27FC236}">
                  <a16:creationId xmlns:a16="http://schemas.microsoft.com/office/drawing/2014/main" id="{1FFCC9A5-3FFF-436C-BB28-74815F7E294C}"/>
                </a:ext>
              </a:extLst>
            </p:cNvPr>
            <p:cNvSpPr>
              <a:spLocks/>
            </p:cNvSpPr>
            <p:nvPr/>
          </p:nvSpPr>
          <p:spPr bwMode="auto">
            <a:xfrm>
              <a:off x="3509" y="1711"/>
              <a:ext cx="956" cy="844"/>
            </a:xfrm>
            <a:custGeom>
              <a:avLst/>
              <a:gdLst>
                <a:gd name="T0" fmla="*/ 394 w 403"/>
                <a:gd name="T1" fmla="*/ 0 h 356"/>
                <a:gd name="T2" fmla="*/ 0 w 403"/>
                <a:gd name="T3" fmla="*/ 0 h 356"/>
                <a:gd name="T4" fmla="*/ 25 w 403"/>
                <a:gd name="T5" fmla="*/ 24 h 356"/>
                <a:gd name="T6" fmla="*/ 383 w 403"/>
                <a:gd name="T7" fmla="*/ 24 h 356"/>
                <a:gd name="T8" fmla="*/ 383 w 403"/>
                <a:gd name="T9" fmla="*/ 336 h 356"/>
                <a:gd name="T10" fmla="*/ 358 w 403"/>
                <a:gd name="T11" fmla="*/ 336 h 356"/>
                <a:gd name="T12" fmla="*/ 380 w 403"/>
                <a:gd name="T13" fmla="*/ 356 h 356"/>
                <a:gd name="T14" fmla="*/ 394 w 403"/>
                <a:gd name="T15" fmla="*/ 356 h 356"/>
                <a:gd name="T16" fmla="*/ 403 w 403"/>
                <a:gd name="T17" fmla="*/ 345 h 356"/>
                <a:gd name="T18" fmla="*/ 403 w 403"/>
                <a:gd name="T19" fmla="*/ 11 h 356"/>
                <a:gd name="T20" fmla="*/ 394 w 403"/>
                <a:gd name="T2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3" h="356">
                  <a:moveTo>
                    <a:pt x="394" y="0"/>
                  </a:moveTo>
                  <a:cubicBezTo>
                    <a:pt x="0" y="0"/>
                    <a:pt x="0" y="0"/>
                    <a:pt x="0" y="0"/>
                  </a:cubicBezTo>
                  <a:cubicBezTo>
                    <a:pt x="25" y="24"/>
                    <a:pt x="25" y="24"/>
                    <a:pt x="25" y="24"/>
                  </a:cubicBezTo>
                  <a:cubicBezTo>
                    <a:pt x="383" y="24"/>
                    <a:pt x="383" y="24"/>
                    <a:pt x="383" y="24"/>
                  </a:cubicBezTo>
                  <a:cubicBezTo>
                    <a:pt x="383" y="336"/>
                    <a:pt x="383" y="336"/>
                    <a:pt x="383" y="336"/>
                  </a:cubicBezTo>
                  <a:cubicBezTo>
                    <a:pt x="358" y="336"/>
                    <a:pt x="358" y="336"/>
                    <a:pt x="358" y="336"/>
                  </a:cubicBezTo>
                  <a:cubicBezTo>
                    <a:pt x="380" y="356"/>
                    <a:pt x="380" y="356"/>
                    <a:pt x="380" y="356"/>
                  </a:cubicBezTo>
                  <a:cubicBezTo>
                    <a:pt x="394" y="356"/>
                    <a:pt x="394" y="356"/>
                    <a:pt x="394" y="356"/>
                  </a:cubicBezTo>
                  <a:cubicBezTo>
                    <a:pt x="400" y="356"/>
                    <a:pt x="403" y="351"/>
                    <a:pt x="403" y="345"/>
                  </a:cubicBezTo>
                  <a:cubicBezTo>
                    <a:pt x="403" y="11"/>
                    <a:pt x="403" y="11"/>
                    <a:pt x="403" y="11"/>
                  </a:cubicBezTo>
                  <a:cubicBezTo>
                    <a:pt x="403" y="5"/>
                    <a:pt x="400" y="0"/>
                    <a:pt x="394"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4" name="Freeform 24">
              <a:extLst>
                <a:ext uri="{FF2B5EF4-FFF2-40B4-BE49-F238E27FC236}">
                  <a16:creationId xmlns:a16="http://schemas.microsoft.com/office/drawing/2014/main" id="{4B43F18D-2CD9-4151-8F66-9EEAE8DCDF3A}"/>
                </a:ext>
              </a:extLst>
            </p:cNvPr>
            <p:cNvSpPr>
              <a:spLocks/>
            </p:cNvSpPr>
            <p:nvPr/>
          </p:nvSpPr>
          <p:spPr bwMode="auto">
            <a:xfrm>
              <a:off x="3206" y="1716"/>
              <a:ext cx="12" cy="21"/>
            </a:xfrm>
            <a:custGeom>
              <a:avLst/>
              <a:gdLst>
                <a:gd name="T0" fmla="*/ 5 w 5"/>
                <a:gd name="T1" fmla="*/ 0 h 9"/>
                <a:gd name="T2" fmla="*/ 0 w 5"/>
                <a:gd name="T3" fmla="*/ 9 h 9"/>
                <a:gd name="T4" fmla="*/ 5 w 5"/>
                <a:gd name="T5" fmla="*/ 0 h 9"/>
              </a:gdLst>
              <a:ahLst/>
              <a:cxnLst>
                <a:cxn ang="0">
                  <a:pos x="T0" y="T1"/>
                </a:cxn>
                <a:cxn ang="0">
                  <a:pos x="T2" y="T3"/>
                </a:cxn>
                <a:cxn ang="0">
                  <a:pos x="T4" y="T5"/>
                </a:cxn>
              </a:cxnLst>
              <a:rect l="0" t="0" r="r" b="b"/>
              <a:pathLst>
                <a:path w="5" h="9">
                  <a:moveTo>
                    <a:pt x="5" y="0"/>
                  </a:moveTo>
                  <a:cubicBezTo>
                    <a:pt x="2" y="2"/>
                    <a:pt x="0" y="5"/>
                    <a:pt x="0" y="9"/>
                  </a:cubicBezTo>
                  <a:cubicBezTo>
                    <a:pt x="0" y="9"/>
                    <a:pt x="1" y="3"/>
                    <a:pt x="5" y="0"/>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5" name="Freeform 25">
              <a:extLst>
                <a:ext uri="{FF2B5EF4-FFF2-40B4-BE49-F238E27FC236}">
                  <a16:creationId xmlns:a16="http://schemas.microsoft.com/office/drawing/2014/main" id="{B96138A6-D4E6-4465-AA58-BCD33692ECB6}"/>
                </a:ext>
              </a:extLst>
            </p:cNvPr>
            <p:cNvSpPr>
              <a:spLocks/>
            </p:cNvSpPr>
            <p:nvPr/>
          </p:nvSpPr>
          <p:spPr bwMode="auto">
            <a:xfrm>
              <a:off x="3206" y="2531"/>
              <a:ext cx="24" cy="24"/>
            </a:xfrm>
            <a:custGeom>
              <a:avLst/>
              <a:gdLst>
                <a:gd name="T0" fmla="*/ 0 w 10"/>
                <a:gd name="T1" fmla="*/ 0 h 10"/>
                <a:gd name="T2" fmla="*/ 10 w 10"/>
                <a:gd name="T3" fmla="*/ 9 h 10"/>
                <a:gd name="T4" fmla="*/ 0 w 10"/>
                <a:gd name="T5" fmla="*/ 0 h 10"/>
              </a:gdLst>
              <a:ahLst/>
              <a:cxnLst>
                <a:cxn ang="0">
                  <a:pos x="T0" y="T1"/>
                </a:cxn>
                <a:cxn ang="0">
                  <a:pos x="T2" y="T3"/>
                </a:cxn>
                <a:cxn ang="0">
                  <a:pos x="T4" y="T5"/>
                </a:cxn>
              </a:cxnLst>
              <a:rect l="0" t="0" r="r" b="b"/>
              <a:pathLst>
                <a:path w="10" h="10">
                  <a:moveTo>
                    <a:pt x="0" y="0"/>
                  </a:moveTo>
                  <a:cubicBezTo>
                    <a:pt x="1" y="10"/>
                    <a:pt x="10" y="9"/>
                    <a:pt x="10" y="9"/>
                  </a:cubicBezTo>
                  <a:cubicBezTo>
                    <a:pt x="5" y="9"/>
                    <a:pt x="1" y="5"/>
                    <a:pt x="0" y="0"/>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6" name="Freeform 26">
              <a:extLst>
                <a:ext uri="{FF2B5EF4-FFF2-40B4-BE49-F238E27FC236}">
                  <a16:creationId xmlns:a16="http://schemas.microsoft.com/office/drawing/2014/main" id="{8B7037E0-5485-4BDB-AB34-2B14F24D6D3F}"/>
                </a:ext>
              </a:extLst>
            </p:cNvPr>
            <p:cNvSpPr>
              <a:spLocks/>
            </p:cNvSpPr>
            <p:nvPr/>
          </p:nvSpPr>
          <p:spPr bwMode="auto">
            <a:xfrm>
              <a:off x="3220" y="1713"/>
              <a:ext cx="5" cy="3"/>
            </a:xfrm>
            <a:custGeom>
              <a:avLst/>
              <a:gdLst>
                <a:gd name="T0" fmla="*/ 0 w 2"/>
                <a:gd name="T1" fmla="*/ 1 h 1"/>
                <a:gd name="T2" fmla="*/ 2 w 2"/>
                <a:gd name="T3" fmla="*/ 0 h 1"/>
                <a:gd name="T4" fmla="*/ 0 w 2"/>
                <a:gd name="T5" fmla="*/ 1 h 1"/>
              </a:gdLst>
              <a:ahLst/>
              <a:cxnLst>
                <a:cxn ang="0">
                  <a:pos x="T0" y="T1"/>
                </a:cxn>
                <a:cxn ang="0">
                  <a:pos x="T2" y="T3"/>
                </a:cxn>
                <a:cxn ang="0">
                  <a:pos x="T4" y="T5"/>
                </a:cxn>
              </a:cxnLst>
              <a:rect l="0" t="0" r="r" b="b"/>
              <a:pathLst>
                <a:path w="2" h="1">
                  <a:moveTo>
                    <a:pt x="0" y="1"/>
                  </a:moveTo>
                  <a:cubicBezTo>
                    <a:pt x="0" y="0"/>
                    <a:pt x="1" y="0"/>
                    <a:pt x="2" y="0"/>
                  </a:cubicBezTo>
                  <a:cubicBezTo>
                    <a:pt x="1" y="0"/>
                    <a:pt x="0" y="0"/>
                    <a:pt x="0" y="1"/>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7" name="Freeform 27">
              <a:extLst>
                <a:ext uri="{FF2B5EF4-FFF2-40B4-BE49-F238E27FC236}">
                  <a16:creationId xmlns:a16="http://schemas.microsoft.com/office/drawing/2014/main" id="{B04CD705-327B-4927-9287-404B8D8E9EF9}"/>
                </a:ext>
              </a:extLst>
            </p:cNvPr>
            <p:cNvSpPr>
              <a:spLocks/>
            </p:cNvSpPr>
            <p:nvPr/>
          </p:nvSpPr>
          <p:spPr bwMode="auto">
            <a:xfrm>
              <a:off x="3218" y="171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8" name="Freeform 28">
              <a:extLst>
                <a:ext uri="{FF2B5EF4-FFF2-40B4-BE49-F238E27FC236}">
                  <a16:creationId xmlns:a16="http://schemas.microsoft.com/office/drawing/2014/main" id="{685937EC-2E0F-4DDB-A55B-B2366F3936F1}"/>
                </a:ext>
              </a:extLst>
            </p:cNvPr>
            <p:cNvSpPr>
              <a:spLocks/>
            </p:cNvSpPr>
            <p:nvPr/>
          </p:nvSpPr>
          <p:spPr bwMode="auto">
            <a:xfrm>
              <a:off x="3225" y="1713"/>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9" name="Freeform 29">
              <a:extLst>
                <a:ext uri="{FF2B5EF4-FFF2-40B4-BE49-F238E27FC236}">
                  <a16:creationId xmlns:a16="http://schemas.microsoft.com/office/drawing/2014/main" id="{B3199F9C-AB1C-41AA-89B0-04D44BA155E9}"/>
                </a:ext>
              </a:extLst>
            </p:cNvPr>
            <p:cNvSpPr>
              <a:spLocks/>
            </p:cNvSpPr>
            <p:nvPr/>
          </p:nvSpPr>
          <p:spPr bwMode="auto">
            <a:xfrm>
              <a:off x="3204" y="1711"/>
              <a:ext cx="1206" cy="844"/>
            </a:xfrm>
            <a:custGeom>
              <a:avLst/>
              <a:gdLst>
                <a:gd name="T0" fmla="*/ 20 w 509"/>
                <a:gd name="T1" fmla="*/ 336 h 356"/>
                <a:gd name="T2" fmla="*/ 20 w 509"/>
                <a:gd name="T3" fmla="*/ 24 h 356"/>
                <a:gd name="T4" fmla="*/ 154 w 509"/>
                <a:gd name="T5" fmla="*/ 24 h 356"/>
                <a:gd name="T6" fmla="*/ 129 w 509"/>
                <a:gd name="T7" fmla="*/ 0 h 356"/>
                <a:gd name="T8" fmla="*/ 11 w 509"/>
                <a:gd name="T9" fmla="*/ 0 h 356"/>
                <a:gd name="T10" fmla="*/ 10 w 509"/>
                <a:gd name="T11" fmla="*/ 0 h 356"/>
                <a:gd name="T12" fmla="*/ 9 w 509"/>
                <a:gd name="T13" fmla="*/ 1 h 356"/>
                <a:gd name="T14" fmla="*/ 9 w 509"/>
                <a:gd name="T15" fmla="*/ 1 h 356"/>
                <a:gd name="T16" fmla="*/ 7 w 509"/>
                <a:gd name="T17" fmla="*/ 2 h 356"/>
                <a:gd name="T18" fmla="*/ 6 w 509"/>
                <a:gd name="T19" fmla="*/ 2 h 356"/>
                <a:gd name="T20" fmla="*/ 5 w 509"/>
                <a:gd name="T21" fmla="*/ 2 h 356"/>
                <a:gd name="T22" fmla="*/ 0 w 509"/>
                <a:gd name="T23" fmla="*/ 11 h 356"/>
                <a:gd name="T24" fmla="*/ 0 w 509"/>
                <a:gd name="T25" fmla="*/ 345 h 356"/>
                <a:gd name="T26" fmla="*/ 1 w 509"/>
                <a:gd name="T27" fmla="*/ 346 h 356"/>
                <a:gd name="T28" fmla="*/ 11 w 509"/>
                <a:gd name="T29" fmla="*/ 356 h 356"/>
                <a:gd name="T30" fmla="*/ 509 w 509"/>
                <a:gd name="T31" fmla="*/ 356 h 356"/>
                <a:gd name="T32" fmla="*/ 487 w 509"/>
                <a:gd name="T33" fmla="*/ 336 h 356"/>
                <a:gd name="T34" fmla="*/ 20 w 509"/>
                <a:gd name="T35" fmla="*/ 33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9" h="356">
                  <a:moveTo>
                    <a:pt x="20" y="336"/>
                  </a:moveTo>
                  <a:cubicBezTo>
                    <a:pt x="20" y="24"/>
                    <a:pt x="20" y="24"/>
                    <a:pt x="20" y="24"/>
                  </a:cubicBezTo>
                  <a:cubicBezTo>
                    <a:pt x="154" y="24"/>
                    <a:pt x="154" y="24"/>
                    <a:pt x="154" y="24"/>
                  </a:cubicBezTo>
                  <a:cubicBezTo>
                    <a:pt x="129" y="0"/>
                    <a:pt x="129" y="0"/>
                    <a:pt x="129" y="0"/>
                  </a:cubicBezTo>
                  <a:cubicBezTo>
                    <a:pt x="11" y="0"/>
                    <a:pt x="11" y="0"/>
                    <a:pt x="11" y="0"/>
                  </a:cubicBezTo>
                  <a:cubicBezTo>
                    <a:pt x="11" y="0"/>
                    <a:pt x="11" y="0"/>
                    <a:pt x="10" y="0"/>
                  </a:cubicBezTo>
                  <a:cubicBezTo>
                    <a:pt x="9" y="1"/>
                    <a:pt x="9" y="1"/>
                    <a:pt x="9" y="1"/>
                  </a:cubicBezTo>
                  <a:cubicBezTo>
                    <a:pt x="9" y="1"/>
                    <a:pt x="9" y="1"/>
                    <a:pt x="9" y="1"/>
                  </a:cubicBezTo>
                  <a:cubicBezTo>
                    <a:pt x="8" y="1"/>
                    <a:pt x="7" y="1"/>
                    <a:pt x="7" y="2"/>
                  </a:cubicBezTo>
                  <a:cubicBezTo>
                    <a:pt x="6" y="2"/>
                    <a:pt x="6" y="2"/>
                    <a:pt x="6" y="2"/>
                  </a:cubicBezTo>
                  <a:cubicBezTo>
                    <a:pt x="5" y="2"/>
                    <a:pt x="5" y="2"/>
                    <a:pt x="5" y="2"/>
                  </a:cubicBezTo>
                  <a:cubicBezTo>
                    <a:pt x="1" y="5"/>
                    <a:pt x="0" y="11"/>
                    <a:pt x="0" y="11"/>
                  </a:cubicBezTo>
                  <a:cubicBezTo>
                    <a:pt x="0" y="345"/>
                    <a:pt x="0" y="345"/>
                    <a:pt x="0" y="345"/>
                  </a:cubicBezTo>
                  <a:cubicBezTo>
                    <a:pt x="0" y="345"/>
                    <a:pt x="1" y="346"/>
                    <a:pt x="1" y="346"/>
                  </a:cubicBezTo>
                  <a:cubicBezTo>
                    <a:pt x="1" y="352"/>
                    <a:pt x="6" y="356"/>
                    <a:pt x="11" y="356"/>
                  </a:cubicBezTo>
                  <a:cubicBezTo>
                    <a:pt x="509" y="356"/>
                    <a:pt x="509" y="356"/>
                    <a:pt x="509" y="356"/>
                  </a:cubicBezTo>
                  <a:cubicBezTo>
                    <a:pt x="487" y="336"/>
                    <a:pt x="487" y="336"/>
                    <a:pt x="487" y="336"/>
                  </a:cubicBezTo>
                  <a:lnTo>
                    <a:pt x="20" y="336"/>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grpSp>
      <p:sp>
        <p:nvSpPr>
          <p:cNvPr id="31" name="椭圆 30">
            <a:extLst>
              <a:ext uri="{FF2B5EF4-FFF2-40B4-BE49-F238E27FC236}">
                <a16:creationId xmlns:a16="http://schemas.microsoft.com/office/drawing/2014/main" id="{6191B757-C7B2-453B-A321-83222DE65FC4}"/>
              </a:ext>
            </a:extLst>
          </p:cNvPr>
          <p:cNvSpPr/>
          <p:nvPr/>
        </p:nvSpPr>
        <p:spPr>
          <a:xfrm>
            <a:off x="11312850" y="6451600"/>
            <a:ext cx="252000" cy="25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4B266DAA-D553-46AD-B1C1-C503DD4938FA}"/>
              </a:ext>
            </a:extLst>
          </p:cNvPr>
          <p:cNvSpPr/>
          <p:nvPr/>
        </p:nvSpPr>
        <p:spPr>
          <a:xfrm>
            <a:off x="10863425" y="6451600"/>
            <a:ext cx="252000" cy="252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CC480687-222C-400E-A596-C74EB259EDD3}"/>
              </a:ext>
            </a:extLst>
          </p:cNvPr>
          <p:cNvSpPr/>
          <p:nvPr/>
        </p:nvSpPr>
        <p:spPr>
          <a:xfrm>
            <a:off x="10414000" y="6451600"/>
            <a:ext cx="252000" cy="252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ED289E85-CF8B-4775-8617-5F26F9AF9498}"/>
              </a:ext>
            </a:extLst>
          </p:cNvPr>
          <p:cNvSpPr/>
          <p:nvPr/>
        </p:nvSpPr>
        <p:spPr>
          <a:xfrm>
            <a:off x="11762275" y="6451600"/>
            <a:ext cx="252000" cy="252000"/>
          </a:xfrm>
          <a:prstGeom prst="ellipse">
            <a:avLst/>
          </a:prstGeom>
          <a:solidFill>
            <a:srgbClr val="EF6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TextBox 1">
            <a:extLst>
              <a:ext uri="{FF2B5EF4-FFF2-40B4-BE49-F238E27FC236}">
                <a16:creationId xmlns:a16="http://schemas.microsoft.com/office/drawing/2014/main" id="{1C7155AF-631D-4B00-9710-5B7EDBF4DF2D}"/>
              </a:ext>
            </a:extLst>
          </p:cNvPr>
          <p:cNvSpPr txBox="1"/>
          <p:nvPr/>
        </p:nvSpPr>
        <p:spPr>
          <a:xfrm>
            <a:off x="736154" y="1504156"/>
            <a:ext cx="4651915" cy="477054"/>
          </a:xfrm>
          <a:prstGeom prst="rect">
            <a:avLst/>
          </a:prstGeom>
          <a:noFill/>
        </p:spPr>
        <p:txBody>
          <a:bodyPr wrap="none" lIns="0" tIns="0" rIns="0" rtlCol="0">
            <a:spAutoFit/>
          </a:bodyPr>
          <a:lstStyle/>
          <a:p>
            <a:r>
              <a:rPr lang="en-US" altLang="zh-CN"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4.1 </a:t>
            </a:r>
            <a:r>
              <a:rPr lang="zh-CN" altLang="en-US"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功能实现 </a:t>
            </a:r>
            <a:r>
              <a:rPr lang="en-US" altLang="zh-CN"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 </a:t>
            </a:r>
            <a:r>
              <a:rPr lang="zh-CN" altLang="en-US"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登录与主页面</a:t>
            </a:r>
            <a:endParaRPr lang="en-US" altLang="zh-CN"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endParaRPr>
          </a:p>
        </p:txBody>
      </p:sp>
      <p:sp>
        <p:nvSpPr>
          <p:cNvPr id="74" name="TextBox 22">
            <a:extLst>
              <a:ext uri="{FF2B5EF4-FFF2-40B4-BE49-F238E27FC236}">
                <a16:creationId xmlns:a16="http://schemas.microsoft.com/office/drawing/2014/main" id="{68438688-3900-4D96-934B-0106BB9341DE}"/>
              </a:ext>
            </a:extLst>
          </p:cNvPr>
          <p:cNvSpPr txBox="1"/>
          <p:nvPr/>
        </p:nvSpPr>
        <p:spPr>
          <a:xfrm>
            <a:off x="9483139" y="4144928"/>
            <a:ext cx="776175" cy="338554"/>
          </a:xfrm>
          <a:prstGeom prst="rect">
            <a:avLst/>
          </a:prstGeom>
          <a:noFill/>
        </p:spPr>
        <p:txBody>
          <a:bodyPr wrap="none" rtlCol="0">
            <a:spAutoFit/>
          </a:bodyPr>
          <a:lstStyle/>
          <a:p>
            <a:r>
              <a:rPr lang="en-US" altLang="zh-CN" sz="1600" dirty="0">
                <a:solidFill>
                  <a:schemeClr val="tx1">
                    <a:lumMod val="75000"/>
                    <a:lumOff val="25000"/>
                  </a:schemeClr>
                </a:solidFill>
                <a:latin typeface="Source Sans Pro Semibold" pitchFamily="34" charset="0"/>
              </a:rPr>
              <a:t>NAME</a:t>
            </a:r>
          </a:p>
        </p:txBody>
      </p:sp>
      <p:sp>
        <p:nvSpPr>
          <p:cNvPr id="75" name="Rectangle 23">
            <a:extLst>
              <a:ext uri="{FF2B5EF4-FFF2-40B4-BE49-F238E27FC236}">
                <a16:creationId xmlns:a16="http://schemas.microsoft.com/office/drawing/2014/main" id="{F2F54498-2B88-413B-8A4F-54102603F78D}"/>
              </a:ext>
            </a:extLst>
          </p:cNvPr>
          <p:cNvSpPr/>
          <p:nvPr/>
        </p:nvSpPr>
        <p:spPr>
          <a:xfrm>
            <a:off x="8560348" y="4484848"/>
            <a:ext cx="2762145" cy="461665"/>
          </a:xfrm>
          <a:prstGeom prst="rect">
            <a:avLst/>
          </a:prstGeom>
        </p:spPr>
        <p:txBody>
          <a:bodyPr wrap="square">
            <a:spAutoFit/>
          </a:bodyPr>
          <a:lstStyle/>
          <a:p>
            <a:pPr lvl="0"/>
            <a:r>
              <a:rPr lang="zh-CN" altLang="en-US" sz="1200" dirty="0">
                <a:solidFill>
                  <a:srgbClr val="000000">
                    <a:lumMod val="75000"/>
                    <a:lumOff val="25000"/>
                  </a:srgbClr>
                </a:solidFill>
                <a:latin typeface="思源黑体 CN Light"/>
              </a:rPr>
              <a:t>此处添加详细文本描述，建议与标题相关并符合整体语言风格，</a:t>
            </a:r>
          </a:p>
        </p:txBody>
      </p:sp>
      <p:sp>
        <p:nvSpPr>
          <p:cNvPr id="81" name="TextBox 15">
            <a:extLst>
              <a:ext uri="{FF2B5EF4-FFF2-40B4-BE49-F238E27FC236}">
                <a16:creationId xmlns:a16="http://schemas.microsoft.com/office/drawing/2014/main" id="{84F41DFD-85EA-40FD-B78C-E92A13B79521}"/>
              </a:ext>
            </a:extLst>
          </p:cNvPr>
          <p:cNvSpPr txBox="1"/>
          <p:nvPr/>
        </p:nvSpPr>
        <p:spPr>
          <a:xfrm>
            <a:off x="5658220" y="4144928"/>
            <a:ext cx="776175" cy="338554"/>
          </a:xfrm>
          <a:prstGeom prst="rect">
            <a:avLst/>
          </a:prstGeom>
          <a:noFill/>
        </p:spPr>
        <p:txBody>
          <a:bodyPr wrap="none" rtlCol="0">
            <a:spAutoFit/>
          </a:bodyPr>
          <a:lstStyle/>
          <a:p>
            <a:r>
              <a:rPr lang="en-US" altLang="zh-CN" sz="1600" dirty="0">
                <a:solidFill>
                  <a:schemeClr val="tx1">
                    <a:lumMod val="75000"/>
                    <a:lumOff val="25000"/>
                  </a:schemeClr>
                </a:solidFill>
                <a:latin typeface="Source Sans Pro Semibold" pitchFamily="34" charset="0"/>
              </a:rPr>
              <a:t>NAME</a:t>
            </a:r>
          </a:p>
        </p:txBody>
      </p:sp>
      <p:sp>
        <p:nvSpPr>
          <p:cNvPr id="82" name="Rectangle 16">
            <a:extLst>
              <a:ext uri="{FF2B5EF4-FFF2-40B4-BE49-F238E27FC236}">
                <a16:creationId xmlns:a16="http://schemas.microsoft.com/office/drawing/2014/main" id="{8885F15E-8D2A-48C1-AC04-237546A77C6F}"/>
              </a:ext>
            </a:extLst>
          </p:cNvPr>
          <p:cNvSpPr/>
          <p:nvPr/>
        </p:nvSpPr>
        <p:spPr>
          <a:xfrm>
            <a:off x="4735429" y="4484848"/>
            <a:ext cx="2762145" cy="461665"/>
          </a:xfrm>
          <a:prstGeom prst="rect">
            <a:avLst/>
          </a:prstGeom>
        </p:spPr>
        <p:txBody>
          <a:bodyPr wrap="square">
            <a:spAutoFit/>
          </a:bodyPr>
          <a:lstStyle/>
          <a:p>
            <a:pPr lvl="0"/>
            <a:r>
              <a:rPr lang="zh-CN" altLang="en-US" sz="1200" dirty="0">
                <a:solidFill>
                  <a:srgbClr val="000000">
                    <a:lumMod val="75000"/>
                    <a:lumOff val="25000"/>
                  </a:srgbClr>
                </a:solidFill>
                <a:latin typeface="思源黑体 CN Light"/>
              </a:rPr>
              <a:t>此处添加详细文本描述，建议与标题相关并符合整体语言风格，</a:t>
            </a:r>
          </a:p>
        </p:txBody>
      </p:sp>
      <p:sp>
        <p:nvSpPr>
          <p:cNvPr id="88" name="TextBox 8">
            <a:extLst>
              <a:ext uri="{FF2B5EF4-FFF2-40B4-BE49-F238E27FC236}">
                <a16:creationId xmlns:a16="http://schemas.microsoft.com/office/drawing/2014/main" id="{C5E2F101-1338-45B6-BCB9-4E2D77BB0DBF}"/>
              </a:ext>
            </a:extLst>
          </p:cNvPr>
          <p:cNvSpPr txBox="1"/>
          <p:nvPr/>
        </p:nvSpPr>
        <p:spPr>
          <a:xfrm>
            <a:off x="1833301" y="4144928"/>
            <a:ext cx="776175" cy="338554"/>
          </a:xfrm>
          <a:prstGeom prst="rect">
            <a:avLst/>
          </a:prstGeom>
          <a:noFill/>
        </p:spPr>
        <p:txBody>
          <a:bodyPr wrap="none" rtlCol="0">
            <a:spAutoFit/>
          </a:bodyPr>
          <a:lstStyle/>
          <a:p>
            <a:r>
              <a:rPr lang="en-US" sz="1600" dirty="0">
                <a:solidFill>
                  <a:schemeClr val="tx1">
                    <a:lumMod val="75000"/>
                    <a:lumOff val="25000"/>
                  </a:schemeClr>
                </a:solidFill>
                <a:latin typeface="Source Sans Pro Semibold" pitchFamily="34" charset="0"/>
              </a:rPr>
              <a:t>NAME</a:t>
            </a:r>
          </a:p>
        </p:txBody>
      </p:sp>
      <p:sp>
        <p:nvSpPr>
          <p:cNvPr id="89" name="Rectangle 9">
            <a:extLst>
              <a:ext uri="{FF2B5EF4-FFF2-40B4-BE49-F238E27FC236}">
                <a16:creationId xmlns:a16="http://schemas.microsoft.com/office/drawing/2014/main" id="{D22EB5CF-9215-4259-9F29-91DE0E34FBCF}"/>
              </a:ext>
            </a:extLst>
          </p:cNvPr>
          <p:cNvSpPr/>
          <p:nvPr/>
        </p:nvSpPr>
        <p:spPr>
          <a:xfrm>
            <a:off x="910510" y="4484848"/>
            <a:ext cx="2762145" cy="461665"/>
          </a:xfrm>
          <a:prstGeom prst="rect">
            <a:avLst/>
          </a:prstGeom>
        </p:spPr>
        <p:txBody>
          <a:bodyPr wrap="square">
            <a:spAutoFit/>
          </a:bodyPr>
          <a:lstStyle/>
          <a:p>
            <a:r>
              <a:rPr lang="zh-CN" altLang="en-US" sz="1200" dirty="0">
                <a:solidFill>
                  <a:schemeClr val="tx1">
                    <a:lumMod val="75000"/>
                    <a:lumOff val="25000"/>
                  </a:schemeClr>
                </a:solidFill>
                <a:latin typeface="+mn-ea"/>
              </a:rPr>
              <a:t>此处添加详细文本描述，建议与标题相关并符合整体语言风格，</a:t>
            </a:r>
          </a:p>
        </p:txBody>
      </p:sp>
      <p:sp>
        <p:nvSpPr>
          <p:cNvPr id="40" name="文本框 39">
            <a:extLst>
              <a:ext uri="{FF2B5EF4-FFF2-40B4-BE49-F238E27FC236}">
                <a16:creationId xmlns:a16="http://schemas.microsoft.com/office/drawing/2014/main" id="{50E5C1EA-7CB1-4196-AA71-6BFD41FF54AA}"/>
              </a:ext>
            </a:extLst>
          </p:cNvPr>
          <p:cNvSpPr txBox="1"/>
          <p:nvPr/>
        </p:nvSpPr>
        <p:spPr>
          <a:xfrm>
            <a:off x="2072096" y="6068303"/>
            <a:ext cx="1620957" cy="523220"/>
          </a:xfrm>
          <a:prstGeom prst="rect">
            <a:avLst/>
          </a:prstGeom>
          <a:noFill/>
        </p:spPr>
        <p:txBody>
          <a:bodyPr wrap="none" rtlCol="0">
            <a:spAutoFit/>
          </a:bodyPr>
          <a:lstStyle/>
          <a:p>
            <a:r>
              <a:rPr lang="zh-CN" altLang="en-US" sz="2800" b="1" dirty="0">
                <a:solidFill>
                  <a:schemeClr val="bg1"/>
                </a:solidFill>
                <a:latin typeface="微软雅黑" panose="020B0503020204020204" pitchFamily="18" charset="-122"/>
                <a:ea typeface="微软雅黑" panose="020B0503020204020204" pitchFamily="18" charset="-122"/>
              </a:rPr>
              <a:t>登录界面</a:t>
            </a:r>
          </a:p>
        </p:txBody>
      </p:sp>
      <p:sp>
        <p:nvSpPr>
          <p:cNvPr id="41" name="文本框 40">
            <a:extLst>
              <a:ext uri="{FF2B5EF4-FFF2-40B4-BE49-F238E27FC236}">
                <a16:creationId xmlns:a16="http://schemas.microsoft.com/office/drawing/2014/main" id="{11B4E33E-867B-4062-BC30-D4997FC262FE}"/>
              </a:ext>
            </a:extLst>
          </p:cNvPr>
          <p:cNvSpPr txBox="1"/>
          <p:nvPr/>
        </p:nvSpPr>
        <p:spPr>
          <a:xfrm>
            <a:off x="8211467" y="6068303"/>
            <a:ext cx="1261884" cy="523220"/>
          </a:xfrm>
          <a:prstGeom prst="rect">
            <a:avLst/>
          </a:prstGeom>
          <a:noFill/>
        </p:spPr>
        <p:txBody>
          <a:bodyPr wrap="none" rtlCol="0">
            <a:spAutoFit/>
          </a:bodyPr>
          <a:lstStyle/>
          <a:p>
            <a:r>
              <a:rPr lang="zh-CN" altLang="en-US" sz="2800" b="1" dirty="0">
                <a:solidFill>
                  <a:schemeClr val="bg1"/>
                </a:solidFill>
                <a:latin typeface="微软雅黑" panose="020B0503020204020204" pitchFamily="18" charset="-122"/>
                <a:ea typeface="微软雅黑" panose="020B0503020204020204" pitchFamily="18" charset="-122"/>
              </a:rPr>
              <a:t>主界面</a:t>
            </a:r>
          </a:p>
        </p:txBody>
      </p:sp>
      <p:pic>
        <p:nvPicPr>
          <p:cNvPr id="30" name="图片 29">
            <a:extLst>
              <a:ext uri="{FF2B5EF4-FFF2-40B4-BE49-F238E27FC236}">
                <a16:creationId xmlns:a16="http://schemas.microsoft.com/office/drawing/2014/main" id="{BDB9F48C-24A3-475D-8C89-E7C3537DA990}"/>
              </a:ext>
            </a:extLst>
          </p:cNvPr>
          <p:cNvPicPr>
            <a:picLocks noChangeAspect="1"/>
          </p:cNvPicPr>
          <p:nvPr/>
        </p:nvPicPr>
        <p:blipFill>
          <a:blip r:embed="rId2"/>
          <a:stretch>
            <a:fillRect/>
          </a:stretch>
        </p:blipFill>
        <p:spPr>
          <a:xfrm>
            <a:off x="478622" y="2287432"/>
            <a:ext cx="5398395" cy="3628099"/>
          </a:xfrm>
          <a:prstGeom prst="rect">
            <a:avLst/>
          </a:prstGeom>
        </p:spPr>
      </p:pic>
      <p:pic>
        <p:nvPicPr>
          <p:cNvPr id="35" name="图片 34">
            <a:extLst>
              <a:ext uri="{FF2B5EF4-FFF2-40B4-BE49-F238E27FC236}">
                <a16:creationId xmlns:a16="http://schemas.microsoft.com/office/drawing/2014/main" id="{06BBAEB6-6811-4217-AC0A-C09A216AC021}"/>
              </a:ext>
            </a:extLst>
          </p:cNvPr>
          <p:cNvPicPr>
            <a:picLocks noChangeAspect="1"/>
          </p:cNvPicPr>
          <p:nvPr/>
        </p:nvPicPr>
        <p:blipFill>
          <a:blip r:embed="rId3"/>
          <a:stretch>
            <a:fillRect/>
          </a:stretch>
        </p:blipFill>
        <p:spPr>
          <a:xfrm>
            <a:off x="5973946" y="2552344"/>
            <a:ext cx="6096000" cy="3363187"/>
          </a:xfrm>
          <a:prstGeom prst="rect">
            <a:avLst/>
          </a:prstGeom>
        </p:spPr>
      </p:pic>
    </p:spTree>
    <p:extLst>
      <p:ext uri="{BB962C8B-B14F-4D97-AF65-F5344CB8AC3E}">
        <p14:creationId xmlns:p14="http://schemas.microsoft.com/office/powerpoint/2010/main" val="3984309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 presetClass="entr" presetSubtype="2"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1+#ppt_w/2"/>
                                          </p:val>
                                        </p:tav>
                                        <p:tav tm="100000">
                                          <p:val>
                                            <p:strVal val="#ppt_x"/>
                                          </p:val>
                                        </p:tav>
                                      </p:tavLst>
                                    </p:anim>
                                    <p:anim calcmode="lin" valueType="num">
                                      <p:cBhvr additive="base">
                                        <p:cTn id="13" dur="500" fill="hold"/>
                                        <p:tgtEl>
                                          <p:spTgt spid="31"/>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fill="hold"/>
                                        <p:tgtEl>
                                          <p:spTgt spid="32"/>
                                        </p:tgtEl>
                                        <p:attrNameLst>
                                          <p:attrName>ppt_x</p:attrName>
                                        </p:attrNameLst>
                                      </p:cBhvr>
                                      <p:tavLst>
                                        <p:tav tm="0">
                                          <p:val>
                                            <p:strVal val="1+#ppt_w/2"/>
                                          </p:val>
                                        </p:tav>
                                        <p:tav tm="100000">
                                          <p:val>
                                            <p:strVal val="#ppt_x"/>
                                          </p:val>
                                        </p:tav>
                                      </p:tavLst>
                                    </p:anim>
                                    <p:anim calcmode="lin" valueType="num">
                                      <p:cBhvr additive="base">
                                        <p:cTn id="17" dur="500" fill="hold"/>
                                        <p:tgtEl>
                                          <p:spTgt spid="32"/>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 calcmode="lin" valueType="num">
                                      <p:cBhvr additive="base">
                                        <p:cTn id="20" dur="500" fill="hold"/>
                                        <p:tgtEl>
                                          <p:spTgt spid="33"/>
                                        </p:tgtEl>
                                        <p:attrNameLst>
                                          <p:attrName>ppt_x</p:attrName>
                                        </p:attrNameLst>
                                      </p:cBhvr>
                                      <p:tavLst>
                                        <p:tav tm="0">
                                          <p:val>
                                            <p:strVal val="1+#ppt_w/2"/>
                                          </p:val>
                                        </p:tav>
                                        <p:tav tm="100000">
                                          <p:val>
                                            <p:strVal val="#ppt_x"/>
                                          </p:val>
                                        </p:tav>
                                      </p:tavLst>
                                    </p:anim>
                                    <p:anim calcmode="lin" valueType="num">
                                      <p:cBhvr additive="base">
                                        <p:cTn id="21" dur="500" fill="hold"/>
                                        <p:tgtEl>
                                          <p:spTgt spid="33"/>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additive="base">
                                        <p:cTn id="24" dur="500" fill="hold"/>
                                        <p:tgtEl>
                                          <p:spTgt spid="34"/>
                                        </p:tgtEl>
                                        <p:attrNameLst>
                                          <p:attrName>ppt_x</p:attrName>
                                        </p:attrNameLst>
                                      </p:cBhvr>
                                      <p:tavLst>
                                        <p:tav tm="0">
                                          <p:val>
                                            <p:strVal val="1+#ppt_w/2"/>
                                          </p:val>
                                        </p:tav>
                                        <p:tav tm="100000">
                                          <p:val>
                                            <p:strVal val="#ppt_x"/>
                                          </p:val>
                                        </p:tav>
                                      </p:tavLst>
                                    </p:anim>
                                    <p:anim calcmode="lin" valueType="num">
                                      <p:cBhvr additive="base">
                                        <p:cTn id="25" dur="500" fill="hold"/>
                                        <p:tgtEl>
                                          <p:spTgt spid="34"/>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2"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1+#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childTnLst>
                          </p:cTn>
                        </p:par>
                        <p:par>
                          <p:cTn id="31" fill="hold">
                            <p:stCondLst>
                              <p:cond delay="1000"/>
                            </p:stCondLst>
                            <p:childTnLst>
                              <p:par>
                                <p:cTn id="32" presetID="2" presetClass="entr" presetSubtype="4" fill="hold" grpId="0" nodeType="afterEffect">
                                  <p:stCondLst>
                                    <p:cond delay="0"/>
                                  </p:stCondLst>
                                  <p:childTnLst>
                                    <p:set>
                                      <p:cBhvr>
                                        <p:cTn id="33" dur="1" fill="hold">
                                          <p:stCondLst>
                                            <p:cond delay="0"/>
                                          </p:stCondLst>
                                        </p:cTn>
                                        <p:tgtEl>
                                          <p:spTgt spid="69"/>
                                        </p:tgtEl>
                                        <p:attrNameLst>
                                          <p:attrName>style.visibility</p:attrName>
                                        </p:attrNameLst>
                                      </p:cBhvr>
                                      <p:to>
                                        <p:strVal val="visible"/>
                                      </p:to>
                                    </p:set>
                                    <p:anim calcmode="lin" valueType="num">
                                      <p:cBhvr additive="base">
                                        <p:cTn id="34" dur="500" fill="hold"/>
                                        <p:tgtEl>
                                          <p:spTgt spid="69"/>
                                        </p:tgtEl>
                                        <p:attrNameLst>
                                          <p:attrName>ppt_x</p:attrName>
                                        </p:attrNameLst>
                                      </p:cBhvr>
                                      <p:tavLst>
                                        <p:tav tm="0">
                                          <p:val>
                                            <p:strVal val="#ppt_x"/>
                                          </p:val>
                                        </p:tav>
                                        <p:tav tm="100000">
                                          <p:val>
                                            <p:strVal val="#ppt_x"/>
                                          </p:val>
                                        </p:tav>
                                      </p:tavLst>
                                    </p:anim>
                                    <p:anim calcmode="lin" valueType="num">
                                      <p:cBhvr additive="base">
                                        <p:cTn id="35" dur="500" fill="hold"/>
                                        <p:tgtEl>
                                          <p:spTgt spid="69"/>
                                        </p:tgtEl>
                                        <p:attrNameLst>
                                          <p:attrName>ppt_y</p:attrName>
                                        </p:attrNameLst>
                                      </p:cBhvr>
                                      <p:tavLst>
                                        <p:tav tm="0">
                                          <p:val>
                                            <p:strVal val="1+#ppt_h/2"/>
                                          </p:val>
                                        </p:tav>
                                        <p:tav tm="100000">
                                          <p:val>
                                            <p:strVal val="#ppt_y"/>
                                          </p:val>
                                        </p:tav>
                                      </p:tavLst>
                                    </p:anim>
                                  </p:childTnLst>
                                </p:cTn>
                              </p:par>
                            </p:childTnLst>
                          </p:cTn>
                        </p:par>
                        <p:par>
                          <p:cTn id="36" fill="hold">
                            <p:stCondLst>
                              <p:cond delay="1500"/>
                            </p:stCondLst>
                            <p:childTnLst>
                              <p:par>
                                <p:cTn id="37" presetID="2" presetClass="entr" presetSubtype="4" fill="hold" grpId="0" nodeType="afterEffect">
                                  <p:stCondLst>
                                    <p:cond delay="0"/>
                                  </p:stCondLst>
                                  <p:childTnLst>
                                    <p:set>
                                      <p:cBhvr>
                                        <p:cTn id="38" dur="1" fill="hold">
                                          <p:stCondLst>
                                            <p:cond delay="0"/>
                                          </p:stCondLst>
                                        </p:cTn>
                                        <p:tgtEl>
                                          <p:spTgt spid="88"/>
                                        </p:tgtEl>
                                        <p:attrNameLst>
                                          <p:attrName>style.visibility</p:attrName>
                                        </p:attrNameLst>
                                      </p:cBhvr>
                                      <p:to>
                                        <p:strVal val="visible"/>
                                      </p:to>
                                    </p:set>
                                    <p:anim calcmode="lin" valueType="num">
                                      <p:cBhvr additive="base">
                                        <p:cTn id="39" dur="500" fill="hold"/>
                                        <p:tgtEl>
                                          <p:spTgt spid="88"/>
                                        </p:tgtEl>
                                        <p:attrNameLst>
                                          <p:attrName>ppt_x</p:attrName>
                                        </p:attrNameLst>
                                      </p:cBhvr>
                                      <p:tavLst>
                                        <p:tav tm="0">
                                          <p:val>
                                            <p:strVal val="#ppt_x"/>
                                          </p:val>
                                        </p:tav>
                                        <p:tav tm="100000">
                                          <p:val>
                                            <p:strVal val="#ppt_x"/>
                                          </p:val>
                                        </p:tav>
                                      </p:tavLst>
                                    </p:anim>
                                    <p:anim calcmode="lin" valueType="num">
                                      <p:cBhvr additive="base">
                                        <p:cTn id="40" dur="500" fill="hold"/>
                                        <p:tgtEl>
                                          <p:spTgt spid="8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89"/>
                                        </p:tgtEl>
                                        <p:attrNameLst>
                                          <p:attrName>style.visibility</p:attrName>
                                        </p:attrNameLst>
                                      </p:cBhvr>
                                      <p:to>
                                        <p:strVal val="visible"/>
                                      </p:to>
                                    </p:set>
                                    <p:anim calcmode="lin" valueType="num">
                                      <p:cBhvr additive="base">
                                        <p:cTn id="43" dur="500" fill="hold"/>
                                        <p:tgtEl>
                                          <p:spTgt spid="89"/>
                                        </p:tgtEl>
                                        <p:attrNameLst>
                                          <p:attrName>ppt_x</p:attrName>
                                        </p:attrNameLst>
                                      </p:cBhvr>
                                      <p:tavLst>
                                        <p:tav tm="0">
                                          <p:val>
                                            <p:strVal val="#ppt_x"/>
                                          </p:val>
                                        </p:tav>
                                        <p:tav tm="100000">
                                          <p:val>
                                            <p:strVal val="#ppt_x"/>
                                          </p:val>
                                        </p:tav>
                                      </p:tavLst>
                                    </p:anim>
                                    <p:anim calcmode="lin" valueType="num">
                                      <p:cBhvr additive="base">
                                        <p:cTn id="44" dur="500" fill="hold"/>
                                        <p:tgtEl>
                                          <p:spTgt spid="8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1"/>
                                        </p:tgtEl>
                                        <p:attrNameLst>
                                          <p:attrName>style.visibility</p:attrName>
                                        </p:attrNameLst>
                                      </p:cBhvr>
                                      <p:to>
                                        <p:strVal val="visible"/>
                                      </p:to>
                                    </p:set>
                                    <p:anim calcmode="lin" valueType="num">
                                      <p:cBhvr additive="base">
                                        <p:cTn id="47" dur="500" fill="hold"/>
                                        <p:tgtEl>
                                          <p:spTgt spid="81"/>
                                        </p:tgtEl>
                                        <p:attrNameLst>
                                          <p:attrName>ppt_x</p:attrName>
                                        </p:attrNameLst>
                                      </p:cBhvr>
                                      <p:tavLst>
                                        <p:tav tm="0">
                                          <p:val>
                                            <p:strVal val="#ppt_x"/>
                                          </p:val>
                                        </p:tav>
                                        <p:tav tm="100000">
                                          <p:val>
                                            <p:strVal val="#ppt_x"/>
                                          </p:val>
                                        </p:tav>
                                      </p:tavLst>
                                    </p:anim>
                                    <p:anim calcmode="lin" valueType="num">
                                      <p:cBhvr additive="base">
                                        <p:cTn id="48" dur="500" fill="hold"/>
                                        <p:tgtEl>
                                          <p:spTgt spid="8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82"/>
                                        </p:tgtEl>
                                        <p:attrNameLst>
                                          <p:attrName>style.visibility</p:attrName>
                                        </p:attrNameLst>
                                      </p:cBhvr>
                                      <p:to>
                                        <p:strVal val="visible"/>
                                      </p:to>
                                    </p:set>
                                    <p:anim calcmode="lin" valueType="num">
                                      <p:cBhvr additive="base">
                                        <p:cTn id="51" dur="500" fill="hold"/>
                                        <p:tgtEl>
                                          <p:spTgt spid="82"/>
                                        </p:tgtEl>
                                        <p:attrNameLst>
                                          <p:attrName>ppt_x</p:attrName>
                                        </p:attrNameLst>
                                      </p:cBhvr>
                                      <p:tavLst>
                                        <p:tav tm="0">
                                          <p:val>
                                            <p:strVal val="#ppt_x"/>
                                          </p:val>
                                        </p:tav>
                                        <p:tav tm="100000">
                                          <p:val>
                                            <p:strVal val="#ppt_x"/>
                                          </p:val>
                                        </p:tav>
                                      </p:tavLst>
                                    </p:anim>
                                    <p:anim calcmode="lin" valueType="num">
                                      <p:cBhvr additive="base">
                                        <p:cTn id="52" dur="500" fill="hold"/>
                                        <p:tgtEl>
                                          <p:spTgt spid="8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74"/>
                                        </p:tgtEl>
                                        <p:attrNameLst>
                                          <p:attrName>style.visibility</p:attrName>
                                        </p:attrNameLst>
                                      </p:cBhvr>
                                      <p:to>
                                        <p:strVal val="visible"/>
                                      </p:to>
                                    </p:set>
                                    <p:anim calcmode="lin" valueType="num">
                                      <p:cBhvr additive="base">
                                        <p:cTn id="55" dur="500" fill="hold"/>
                                        <p:tgtEl>
                                          <p:spTgt spid="74"/>
                                        </p:tgtEl>
                                        <p:attrNameLst>
                                          <p:attrName>ppt_x</p:attrName>
                                        </p:attrNameLst>
                                      </p:cBhvr>
                                      <p:tavLst>
                                        <p:tav tm="0">
                                          <p:val>
                                            <p:strVal val="#ppt_x"/>
                                          </p:val>
                                        </p:tav>
                                        <p:tav tm="100000">
                                          <p:val>
                                            <p:strVal val="#ppt_x"/>
                                          </p:val>
                                        </p:tav>
                                      </p:tavLst>
                                    </p:anim>
                                    <p:anim calcmode="lin" valueType="num">
                                      <p:cBhvr additive="base">
                                        <p:cTn id="56" dur="500" fill="hold"/>
                                        <p:tgtEl>
                                          <p:spTgt spid="7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5"/>
                                        </p:tgtEl>
                                        <p:attrNameLst>
                                          <p:attrName>style.visibility</p:attrName>
                                        </p:attrNameLst>
                                      </p:cBhvr>
                                      <p:to>
                                        <p:strVal val="visible"/>
                                      </p:to>
                                    </p:set>
                                    <p:anim calcmode="lin" valueType="num">
                                      <p:cBhvr additive="base">
                                        <p:cTn id="59" dur="500" fill="hold"/>
                                        <p:tgtEl>
                                          <p:spTgt spid="75"/>
                                        </p:tgtEl>
                                        <p:attrNameLst>
                                          <p:attrName>ppt_x</p:attrName>
                                        </p:attrNameLst>
                                      </p:cBhvr>
                                      <p:tavLst>
                                        <p:tav tm="0">
                                          <p:val>
                                            <p:strVal val="#ppt_x"/>
                                          </p:val>
                                        </p:tav>
                                        <p:tav tm="100000">
                                          <p:val>
                                            <p:strVal val="#ppt_x"/>
                                          </p:val>
                                        </p:tav>
                                      </p:tavLst>
                                    </p:anim>
                                    <p:anim calcmode="lin" valueType="num">
                                      <p:cBhvr additive="base">
                                        <p:cTn id="60"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1" grpId="0" animBg="1"/>
      <p:bldP spid="32" grpId="0" animBg="1"/>
      <p:bldP spid="33" grpId="0" animBg="1"/>
      <p:bldP spid="34" grpId="0" animBg="1"/>
      <p:bldP spid="69" grpId="0"/>
      <p:bldP spid="74" grpId="0"/>
      <p:bldP spid="75" grpId="0"/>
      <p:bldP spid="81" grpId="0"/>
      <p:bldP spid="82" grpId="0"/>
      <p:bldP spid="88" grpId="0"/>
      <p:bldP spid="8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56FC852F-CFF5-4B8E-B365-F756E4FA83B2}"/>
              </a:ext>
            </a:extLst>
          </p:cNvPr>
          <p:cNvGrpSpPr/>
          <p:nvPr/>
        </p:nvGrpSpPr>
        <p:grpSpPr>
          <a:xfrm>
            <a:off x="0" y="1739900"/>
            <a:ext cx="5710431" cy="5119114"/>
            <a:chOff x="0" y="79375"/>
            <a:chExt cx="7512051" cy="6734176"/>
          </a:xfrm>
        </p:grpSpPr>
        <p:sp>
          <p:nvSpPr>
            <p:cNvPr id="3" name="Freeform 6">
              <a:extLst>
                <a:ext uri="{FF2B5EF4-FFF2-40B4-BE49-F238E27FC236}">
                  <a16:creationId xmlns:a16="http://schemas.microsoft.com/office/drawing/2014/main" id="{1E9E28BE-7F8D-4267-8D9E-2B5D5C8E2021}"/>
                </a:ext>
              </a:extLst>
            </p:cNvPr>
            <p:cNvSpPr>
              <a:spLocks/>
            </p:cNvSpPr>
            <p:nvPr/>
          </p:nvSpPr>
          <p:spPr bwMode="auto">
            <a:xfrm>
              <a:off x="1377950" y="79375"/>
              <a:ext cx="4754563" cy="5986463"/>
            </a:xfrm>
            <a:custGeom>
              <a:avLst/>
              <a:gdLst>
                <a:gd name="T0" fmla="*/ 1136 w 2995"/>
                <a:gd name="T1" fmla="*/ 3771 h 3771"/>
                <a:gd name="T2" fmla="*/ 2995 w 2995"/>
                <a:gd name="T3" fmla="*/ 3449 h 3771"/>
                <a:gd name="T4" fmla="*/ 2399 w 2995"/>
                <a:gd name="T5" fmla="*/ 0 h 3771"/>
                <a:gd name="T6" fmla="*/ 0 w 2995"/>
                <a:gd name="T7" fmla="*/ 414 h 3771"/>
                <a:gd name="T8" fmla="*/ 511 w 2995"/>
                <a:gd name="T9" fmla="*/ 3373 h 3771"/>
                <a:gd name="T10" fmla="*/ 1136 w 2995"/>
                <a:gd name="T11" fmla="*/ 3771 h 3771"/>
              </a:gdLst>
              <a:ahLst/>
              <a:cxnLst>
                <a:cxn ang="0">
                  <a:pos x="T0" y="T1"/>
                </a:cxn>
                <a:cxn ang="0">
                  <a:pos x="T2" y="T3"/>
                </a:cxn>
                <a:cxn ang="0">
                  <a:pos x="T4" y="T5"/>
                </a:cxn>
                <a:cxn ang="0">
                  <a:pos x="T6" y="T7"/>
                </a:cxn>
                <a:cxn ang="0">
                  <a:pos x="T8" y="T9"/>
                </a:cxn>
                <a:cxn ang="0">
                  <a:pos x="T10" y="T11"/>
                </a:cxn>
              </a:cxnLst>
              <a:rect l="0" t="0" r="r" b="b"/>
              <a:pathLst>
                <a:path w="2995" h="3771">
                  <a:moveTo>
                    <a:pt x="1136" y="3771"/>
                  </a:moveTo>
                  <a:lnTo>
                    <a:pt x="2995" y="3449"/>
                  </a:lnTo>
                  <a:lnTo>
                    <a:pt x="2399" y="0"/>
                  </a:lnTo>
                  <a:lnTo>
                    <a:pt x="0" y="414"/>
                  </a:lnTo>
                  <a:lnTo>
                    <a:pt x="511" y="3373"/>
                  </a:lnTo>
                  <a:lnTo>
                    <a:pt x="1136" y="3771"/>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7">
              <a:extLst>
                <a:ext uri="{FF2B5EF4-FFF2-40B4-BE49-F238E27FC236}">
                  <a16:creationId xmlns:a16="http://schemas.microsoft.com/office/drawing/2014/main" id="{1FF7C6B5-4BD7-4C2F-9A88-A636D123F0B0}"/>
                </a:ext>
              </a:extLst>
            </p:cNvPr>
            <p:cNvSpPr>
              <a:spLocks/>
            </p:cNvSpPr>
            <p:nvPr/>
          </p:nvSpPr>
          <p:spPr bwMode="auto">
            <a:xfrm>
              <a:off x="1377950" y="79375"/>
              <a:ext cx="4754563" cy="5986463"/>
            </a:xfrm>
            <a:custGeom>
              <a:avLst/>
              <a:gdLst>
                <a:gd name="T0" fmla="*/ 1136 w 2995"/>
                <a:gd name="T1" fmla="*/ 3771 h 3771"/>
                <a:gd name="T2" fmla="*/ 2995 w 2995"/>
                <a:gd name="T3" fmla="*/ 3449 h 3771"/>
                <a:gd name="T4" fmla="*/ 2399 w 2995"/>
                <a:gd name="T5" fmla="*/ 0 h 3771"/>
                <a:gd name="T6" fmla="*/ 0 w 2995"/>
                <a:gd name="T7" fmla="*/ 414 h 3771"/>
                <a:gd name="T8" fmla="*/ 511 w 2995"/>
                <a:gd name="T9" fmla="*/ 3373 h 3771"/>
                <a:gd name="T10" fmla="*/ 1136 w 2995"/>
                <a:gd name="T11" fmla="*/ 3771 h 3771"/>
              </a:gdLst>
              <a:ahLst/>
              <a:cxnLst>
                <a:cxn ang="0">
                  <a:pos x="T0" y="T1"/>
                </a:cxn>
                <a:cxn ang="0">
                  <a:pos x="T2" y="T3"/>
                </a:cxn>
                <a:cxn ang="0">
                  <a:pos x="T4" y="T5"/>
                </a:cxn>
                <a:cxn ang="0">
                  <a:pos x="T6" y="T7"/>
                </a:cxn>
                <a:cxn ang="0">
                  <a:pos x="T8" y="T9"/>
                </a:cxn>
                <a:cxn ang="0">
                  <a:pos x="T10" y="T11"/>
                </a:cxn>
              </a:cxnLst>
              <a:rect l="0" t="0" r="r" b="b"/>
              <a:pathLst>
                <a:path w="2995" h="3771">
                  <a:moveTo>
                    <a:pt x="1136" y="3771"/>
                  </a:moveTo>
                  <a:lnTo>
                    <a:pt x="2995" y="3449"/>
                  </a:lnTo>
                  <a:lnTo>
                    <a:pt x="2399" y="0"/>
                  </a:lnTo>
                  <a:lnTo>
                    <a:pt x="0" y="414"/>
                  </a:lnTo>
                  <a:lnTo>
                    <a:pt x="511" y="3373"/>
                  </a:lnTo>
                  <a:lnTo>
                    <a:pt x="1136" y="377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8">
              <a:extLst>
                <a:ext uri="{FF2B5EF4-FFF2-40B4-BE49-F238E27FC236}">
                  <a16:creationId xmlns:a16="http://schemas.microsoft.com/office/drawing/2014/main" id="{59AC8A00-A148-47C7-B42D-7DB0FB3A6976}"/>
                </a:ext>
              </a:extLst>
            </p:cNvPr>
            <p:cNvSpPr>
              <a:spLocks/>
            </p:cNvSpPr>
            <p:nvPr/>
          </p:nvSpPr>
          <p:spPr bwMode="auto">
            <a:xfrm>
              <a:off x="2189163" y="5287963"/>
              <a:ext cx="992188" cy="777875"/>
            </a:xfrm>
            <a:custGeom>
              <a:avLst/>
              <a:gdLst>
                <a:gd name="T0" fmla="*/ 0 w 625"/>
                <a:gd name="T1" fmla="*/ 92 h 490"/>
                <a:gd name="T2" fmla="*/ 540 w 625"/>
                <a:gd name="T3" fmla="*/ 0 h 490"/>
                <a:gd name="T4" fmla="*/ 625 w 625"/>
                <a:gd name="T5" fmla="*/ 490 h 490"/>
                <a:gd name="T6" fmla="*/ 0 w 625"/>
                <a:gd name="T7" fmla="*/ 92 h 490"/>
              </a:gdLst>
              <a:ahLst/>
              <a:cxnLst>
                <a:cxn ang="0">
                  <a:pos x="T0" y="T1"/>
                </a:cxn>
                <a:cxn ang="0">
                  <a:pos x="T2" y="T3"/>
                </a:cxn>
                <a:cxn ang="0">
                  <a:pos x="T4" y="T5"/>
                </a:cxn>
                <a:cxn ang="0">
                  <a:pos x="T6" y="T7"/>
                </a:cxn>
              </a:cxnLst>
              <a:rect l="0" t="0" r="r" b="b"/>
              <a:pathLst>
                <a:path w="625" h="490">
                  <a:moveTo>
                    <a:pt x="0" y="92"/>
                  </a:moveTo>
                  <a:lnTo>
                    <a:pt x="540" y="0"/>
                  </a:lnTo>
                  <a:lnTo>
                    <a:pt x="625" y="490"/>
                  </a:lnTo>
                  <a:lnTo>
                    <a:pt x="0" y="92"/>
                  </a:lnTo>
                  <a:close/>
                </a:path>
              </a:pathLst>
            </a:custGeom>
            <a:solidFill>
              <a:srgbClr val="A7A9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Picture 9">
              <a:extLst>
                <a:ext uri="{FF2B5EF4-FFF2-40B4-BE49-F238E27FC236}">
                  <a16:creationId xmlns:a16="http://schemas.microsoft.com/office/drawing/2014/main" id="{C00D93D6-E857-42A5-AE43-F2D8D10737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4813" y="2711450"/>
              <a:ext cx="15875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a:extLst>
                <a:ext uri="{FF2B5EF4-FFF2-40B4-BE49-F238E27FC236}">
                  <a16:creationId xmlns:a16="http://schemas.microsoft.com/office/drawing/2014/main" id="{1CB59674-F7B4-49BC-9CF5-968BBC5638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9575" y="2546350"/>
              <a:ext cx="14922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1">
              <a:extLst>
                <a:ext uri="{FF2B5EF4-FFF2-40B4-BE49-F238E27FC236}">
                  <a16:creationId xmlns:a16="http://schemas.microsoft.com/office/drawing/2014/main" id="{B2C5327F-292F-497D-BE2A-41E29DA7A3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9575" y="815975"/>
              <a:ext cx="149225" cy="250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a:extLst>
                <a:ext uri="{FF2B5EF4-FFF2-40B4-BE49-F238E27FC236}">
                  <a16:creationId xmlns:a16="http://schemas.microsoft.com/office/drawing/2014/main" id="{10FC48B3-7D8A-4DD5-908B-151A46A7CB0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0550" y="857250"/>
              <a:ext cx="180975"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a:extLst>
                <a:ext uri="{FF2B5EF4-FFF2-40B4-BE49-F238E27FC236}">
                  <a16:creationId xmlns:a16="http://schemas.microsoft.com/office/drawing/2014/main" id="{E5A811FE-279E-4BEA-B33D-F0439424434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75313" y="860425"/>
              <a:ext cx="179388" cy="290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4">
              <a:extLst>
                <a:ext uri="{FF2B5EF4-FFF2-40B4-BE49-F238E27FC236}">
                  <a16:creationId xmlns:a16="http://schemas.microsoft.com/office/drawing/2014/main" id="{D5469FA1-FB6C-445C-B80A-4800BCCCDCF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75313" y="2974975"/>
              <a:ext cx="157163" cy="171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Freeform 15">
              <a:extLst>
                <a:ext uri="{FF2B5EF4-FFF2-40B4-BE49-F238E27FC236}">
                  <a16:creationId xmlns:a16="http://schemas.microsoft.com/office/drawing/2014/main" id="{E114479B-6300-462F-BFCC-B886E268A864}"/>
                </a:ext>
              </a:extLst>
            </p:cNvPr>
            <p:cNvSpPr>
              <a:spLocks/>
            </p:cNvSpPr>
            <p:nvPr/>
          </p:nvSpPr>
          <p:spPr bwMode="auto">
            <a:xfrm>
              <a:off x="1152525" y="4292600"/>
              <a:ext cx="747713" cy="709613"/>
            </a:xfrm>
            <a:custGeom>
              <a:avLst/>
              <a:gdLst>
                <a:gd name="T0" fmla="*/ 372 w 471"/>
                <a:gd name="T1" fmla="*/ 447 h 447"/>
                <a:gd name="T2" fmla="*/ 0 w 471"/>
                <a:gd name="T3" fmla="*/ 109 h 447"/>
                <a:gd name="T4" fmla="*/ 100 w 471"/>
                <a:gd name="T5" fmla="*/ 0 h 447"/>
                <a:gd name="T6" fmla="*/ 471 w 471"/>
                <a:gd name="T7" fmla="*/ 339 h 447"/>
                <a:gd name="T8" fmla="*/ 372 w 471"/>
                <a:gd name="T9" fmla="*/ 447 h 447"/>
              </a:gdLst>
              <a:ahLst/>
              <a:cxnLst>
                <a:cxn ang="0">
                  <a:pos x="T0" y="T1"/>
                </a:cxn>
                <a:cxn ang="0">
                  <a:pos x="T2" y="T3"/>
                </a:cxn>
                <a:cxn ang="0">
                  <a:pos x="T4" y="T5"/>
                </a:cxn>
                <a:cxn ang="0">
                  <a:pos x="T6" y="T7"/>
                </a:cxn>
                <a:cxn ang="0">
                  <a:pos x="T8" y="T9"/>
                </a:cxn>
              </a:cxnLst>
              <a:rect l="0" t="0" r="r" b="b"/>
              <a:pathLst>
                <a:path w="471" h="447">
                  <a:moveTo>
                    <a:pt x="372" y="447"/>
                  </a:moveTo>
                  <a:lnTo>
                    <a:pt x="0" y="109"/>
                  </a:lnTo>
                  <a:lnTo>
                    <a:pt x="100" y="0"/>
                  </a:lnTo>
                  <a:lnTo>
                    <a:pt x="471" y="339"/>
                  </a:lnTo>
                  <a:lnTo>
                    <a:pt x="372" y="447"/>
                  </a:lnTo>
                  <a:close/>
                </a:path>
              </a:pathLst>
            </a:custGeom>
            <a:solidFill>
              <a:srgbClr val="FFD6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6">
              <a:extLst>
                <a:ext uri="{FF2B5EF4-FFF2-40B4-BE49-F238E27FC236}">
                  <a16:creationId xmlns:a16="http://schemas.microsoft.com/office/drawing/2014/main" id="{2A2A0C7C-BB49-48CC-8C0A-90E996775DF6}"/>
                </a:ext>
              </a:extLst>
            </p:cNvPr>
            <p:cNvSpPr>
              <a:spLocks/>
            </p:cNvSpPr>
            <p:nvPr/>
          </p:nvSpPr>
          <p:spPr bwMode="auto">
            <a:xfrm>
              <a:off x="1223963" y="3541713"/>
              <a:ext cx="1416050" cy="1404938"/>
            </a:xfrm>
            <a:custGeom>
              <a:avLst/>
              <a:gdLst>
                <a:gd name="T0" fmla="*/ 282 w 377"/>
                <a:gd name="T1" fmla="*/ 328 h 374"/>
                <a:gd name="T2" fmla="*/ 132 w 377"/>
                <a:gd name="T3" fmla="*/ 335 h 374"/>
                <a:gd name="T4" fmla="*/ 46 w 377"/>
                <a:gd name="T5" fmla="*/ 256 h 374"/>
                <a:gd name="T6" fmla="*/ 39 w 377"/>
                <a:gd name="T7" fmla="*/ 107 h 374"/>
                <a:gd name="T8" fmla="*/ 95 w 377"/>
                <a:gd name="T9" fmla="*/ 46 h 374"/>
                <a:gd name="T10" fmla="*/ 244 w 377"/>
                <a:gd name="T11" fmla="*/ 39 h 374"/>
                <a:gd name="T12" fmla="*/ 330 w 377"/>
                <a:gd name="T13" fmla="*/ 118 h 374"/>
                <a:gd name="T14" fmla="*/ 337 w 377"/>
                <a:gd name="T15" fmla="*/ 267 h 374"/>
                <a:gd name="T16" fmla="*/ 282 w 377"/>
                <a:gd name="T17" fmla="*/ 328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7" h="374">
                  <a:moveTo>
                    <a:pt x="282" y="328"/>
                  </a:moveTo>
                  <a:cubicBezTo>
                    <a:pt x="242" y="371"/>
                    <a:pt x="175" y="374"/>
                    <a:pt x="132" y="335"/>
                  </a:cubicBezTo>
                  <a:cubicBezTo>
                    <a:pt x="46" y="256"/>
                    <a:pt x="46" y="256"/>
                    <a:pt x="46" y="256"/>
                  </a:cubicBezTo>
                  <a:cubicBezTo>
                    <a:pt x="3" y="217"/>
                    <a:pt x="0" y="150"/>
                    <a:pt x="39" y="107"/>
                  </a:cubicBezTo>
                  <a:cubicBezTo>
                    <a:pt x="95" y="46"/>
                    <a:pt x="95" y="46"/>
                    <a:pt x="95" y="46"/>
                  </a:cubicBezTo>
                  <a:cubicBezTo>
                    <a:pt x="134" y="3"/>
                    <a:pt x="201" y="0"/>
                    <a:pt x="244" y="39"/>
                  </a:cubicBezTo>
                  <a:cubicBezTo>
                    <a:pt x="330" y="118"/>
                    <a:pt x="330" y="118"/>
                    <a:pt x="330" y="118"/>
                  </a:cubicBezTo>
                  <a:cubicBezTo>
                    <a:pt x="373" y="157"/>
                    <a:pt x="377" y="224"/>
                    <a:pt x="337" y="267"/>
                  </a:cubicBezTo>
                  <a:lnTo>
                    <a:pt x="282" y="328"/>
                  </a:lnTo>
                  <a:close/>
                </a:path>
              </a:pathLst>
            </a:custGeom>
            <a:solidFill>
              <a:srgbClr val="FFD6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7">
              <a:extLst>
                <a:ext uri="{FF2B5EF4-FFF2-40B4-BE49-F238E27FC236}">
                  <a16:creationId xmlns:a16="http://schemas.microsoft.com/office/drawing/2014/main" id="{4C08EBCF-B786-499E-83AB-9F78F506897E}"/>
                </a:ext>
              </a:extLst>
            </p:cNvPr>
            <p:cNvSpPr>
              <a:spLocks/>
            </p:cNvSpPr>
            <p:nvPr/>
          </p:nvSpPr>
          <p:spPr bwMode="auto">
            <a:xfrm>
              <a:off x="1554163" y="2873375"/>
              <a:ext cx="995363" cy="1069975"/>
            </a:xfrm>
            <a:custGeom>
              <a:avLst/>
              <a:gdLst>
                <a:gd name="T0" fmla="*/ 74 w 265"/>
                <a:gd name="T1" fmla="*/ 263 h 285"/>
                <a:gd name="T2" fmla="*/ 15 w 265"/>
                <a:gd name="T3" fmla="*/ 271 h 285"/>
                <a:gd name="T4" fmla="*/ 18 w 265"/>
                <a:gd name="T5" fmla="*/ 212 h 285"/>
                <a:gd name="T6" fmla="*/ 191 w 265"/>
                <a:gd name="T7" fmla="*/ 22 h 285"/>
                <a:gd name="T8" fmla="*/ 249 w 265"/>
                <a:gd name="T9" fmla="*/ 14 h 285"/>
                <a:gd name="T10" fmla="*/ 247 w 265"/>
                <a:gd name="T11" fmla="*/ 73 h 285"/>
                <a:gd name="T12" fmla="*/ 74 w 265"/>
                <a:gd name="T13" fmla="*/ 263 h 285"/>
              </a:gdLst>
              <a:ahLst/>
              <a:cxnLst>
                <a:cxn ang="0">
                  <a:pos x="T0" y="T1"/>
                </a:cxn>
                <a:cxn ang="0">
                  <a:pos x="T2" y="T3"/>
                </a:cxn>
                <a:cxn ang="0">
                  <a:pos x="T4" y="T5"/>
                </a:cxn>
                <a:cxn ang="0">
                  <a:pos x="T6" y="T7"/>
                </a:cxn>
                <a:cxn ang="0">
                  <a:pos x="T8" y="T9"/>
                </a:cxn>
                <a:cxn ang="0">
                  <a:pos x="T10" y="T11"/>
                </a:cxn>
                <a:cxn ang="0">
                  <a:pos x="T12" y="T13"/>
                </a:cxn>
              </a:cxnLst>
              <a:rect l="0" t="0" r="r" b="b"/>
              <a:pathLst>
                <a:path w="265" h="285">
                  <a:moveTo>
                    <a:pt x="74" y="263"/>
                  </a:moveTo>
                  <a:cubicBezTo>
                    <a:pt x="57" y="281"/>
                    <a:pt x="31" y="285"/>
                    <a:pt x="15" y="271"/>
                  </a:cubicBezTo>
                  <a:cubicBezTo>
                    <a:pt x="0" y="257"/>
                    <a:pt x="1" y="230"/>
                    <a:pt x="18" y="212"/>
                  </a:cubicBezTo>
                  <a:cubicBezTo>
                    <a:pt x="191" y="22"/>
                    <a:pt x="191" y="22"/>
                    <a:pt x="191" y="22"/>
                  </a:cubicBezTo>
                  <a:cubicBezTo>
                    <a:pt x="208" y="4"/>
                    <a:pt x="234" y="0"/>
                    <a:pt x="249" y="14"/>
                  </a:cubicBezTo>
                  <a:cubicBezTo>
                    <a:pt x="265" y="28"/>
                    <a:pt x="264" y="55"/>
                    <a:pt x="247" y="73"/>
                  </a:cubicBezTo>
                  <a:lnTo>
                    <a:pt x="74" y="263"/>
                  </a:lnTo>
                  <a:close/>
                </a:path>
              </a:pathLst>
            </a:custGeom>
            <a:solidFill>
              <a:srgbClr val="FCF4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8">
              <a:extLst>
                <a:ext uri="{FF2B5EF4-FFF2-40B4-BE49-F238E27FC236}">
                  <a16:creationId xmlns:a16="http://schemas.microsoft.com/office/drawing/2014/main" id="{693BE9CC-C3F9-4529-8842-363CB80CBBCC}"/>
                </a:ext>
              </a:extLst>
            </p:cNvPr>
            <p:cNvSpPr>
              <a:spLocks/>
            </p:cNvSpPr>
            <p:nvPr/>
          </p:nvSpPr>
          <p:spPr bwMode="auto">
            <a:xfrm>
              <a:off x="1881188" y="3387725"/>
              <a:ext cx="635000" cy="654050"/>
            </a:xfrm>
            <a:custGeom>
              <a:avLst/>
              <a:gdLst>
                <a:gd name="T0" fmla="*/ 67 w 169"/>
                <a:gd name="T1" fmla="*/ 162 h 174"/>
                <a:gd name="T2" fmla="*/ 20 w 169"/>
                <a:gd name="T3" fmla="*/ 159 h 174"/>
                <a:gd name="T4" fmla="*/ 11 w 169"/>
                <a:gd name="T5" fmla="*/ 111 h 174"/>
                <a:gd name="T6" fmla="*/ 102 w 169"/>
                <a:gd name="T7" fmla="*/ 12 h 174"/>
                <a:gd name="T8" fmla="*/ 150 w 169"/>
                <a:gd name="T9" fmla="*/ 16 h 174"/>
                <a:gd name="T10" fmla="*/ 158 w 169"/>
                <a:gd name="T11" fmla="*/ 63 h 174"/>
                <a:gd name="T12" fmla="*/ 67 w 169"/>
                <a:gd name="T13" fmla="*/ 162 h 174"/>
              </a:gdLst>
              <a:ahLst/>
              <a:cxnLst>
                <a:cxn ang="0">
                  <a:pos x="T0" y="T1"/>
                </a:cxn>
                <a:cxn ang="0">
                  <a:pos x="T2" y="T3"/>
                </a:cxn>
                <a:cxn ang="0">
                  <a:pos x="T4" y="T5"/>
                </a:cxn>
                <a:cxn ang="0">
                  <a:pos x="T6" y="T7"/>
                </a:cxn>
                <a:cxn ang="0">
                  <a:pos x="T8" y="T9"/>
                </a:cxn>
                <a:cxn ang="0">
                  <a:pos x="T10" y="T11"/>
                </a:cxn>
                <a:cxn ang="0">
                  <a:pos x="T12" y="T13"/>
                </a:cxn>
              </a:cxnLst>
              <a:rect l="0" t="0" r="r" b="b"/>
              <a:pathLst>
                <a:path w="169" h="174">
                  <a:moveTo>
                    <a:pt x="67" y="162"/>
                  </a:moveTo>
                  <a:cubicBezTo>
                    <a:pt x="56" y="174"/>
                    <a:pt x="35" y="173"/>
                    <a:pt x="20" y="159"/>
                  </a:cubicBezTo>
                  <a:cubicBezTo>
                    <a:pt x="4" y="145"/>
                    <a:pt x="0" y="123"/>
                    <a:pt x="11" y="111"/>
                  </a:cubicBezTo>
                  <a:cubicBezTo>
                    <a:pt x="102" y="12"/>
                    <a:pt x="102" y="12"/>
                    <a:pt x="102" y="12"/>
                  </a:cubicBezTo>
                  <a:cubicBezTo>
                    <a:pt x="113" y="0"/>
                    <a:pt x="134" y="2"/>
                    <a:pt x="150" y="16"/>
                  </a:cubicBezTo>
                  <a:cubicBezTo>
                    <a:pt x="165" y="30"/>
                    <a:pt x="169" y="51"/>
                    <a:pt x="158" y="63"/>
                  </a:cubicBezTo>
                  <a:lnTo>
                    <a:pt x="67" y="162"/>
                  </a:lnTo>
                  <a:close/>
                </a:path>
              </a:pathLst>
            </a:custGeom>
            <a:solidFill>
              <a:srgbClr val="FFD6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9">
              <a:extLst>
                <a:ext uri="{FF2B5EF4-FFF2-40B4-BE49-F238E27FC236}">
                  <a16:creationId xmlns:a16="http://schemas.microsoft.com/office/drawing/2014/main" id="{5D443390-86EE-47A0-B2F2-927CFDBB8AF5}"/>
                </a:ext>
              </a:extLst>
            </p:cNvPr>
            <p:cNvSpPr>
              <a:spLocks/>
            </p:cNvSpPr>
            <p:nvPr/>
          </p:nvSpPr>
          <p:spPr bwMode="auto">
            <a:xfrm>
              <a:off x="2125663" y="3613150"/>
              <a:ext cx="627063" cy="649288"/>
            </a:xfrm>
            <a:custGeom>
              <a:avLst/>
              <a:gdLst>
                <a:gd name="T0" fmla="*/ 67 w 167"/>
                <a:gd name="T1" fmla="*/ 161 h 173"/>
                <a:gd name="T2" fmla="*/ 19 w 167"/>
                <a:gd name="T3" fmla="*/ 157 h 173"/>
                <a:gd name="T4" fmla="*/ 10 w 167"/>
                <a:gd name="T5" fmla="*/ 110 h 173"/>
                <a:gd name="T6" fmla="*/ 100 w 167"/>
                <a:gd name="T7" fmla="*/ 12 h 173"/>
                <a:gd name="T8" fmla="*/ 148 w 167"/>
                <a:gd name="T9" fmla="*/ 16 h 173"/>
                <a:gd name="T10" fmla="*/ 156 w 167"/>
                <a:gd name="T11" fmla="*/ 63 h 173"/>
                <a:gd name="T12" fmla="*/ 67 w 167"/>
                <a:gd name="T13" fmla="*/ 161 h 173"/>
              </a:gdLst>
              <a:ahLst/>
              <a:cxnLst>
                <a:cxn ang="0">
                  <a:pos x="T0" y="T1"/>
                </a:cxn>
                <a:cxn ang="0">
                  <a:pos x="T2" y="T3"/>
                </a:cxn>
                <a:cxn ang="0">
                  <a:pos x="T4" y="T5"/>
                </a:cxn>
                <a:cxn ang="0">
                  <a:pos x="T6" y="T7"/>
                </a:cxn>
                <a:cxn ang="0">
                  <a:pos x="T8" y="T9"/>
                </a:cxn>
                <a:cxn ang="0">
                  <a:pos x="T10" y="T11"/>
                </a:cxn>
                <a:cxn ang="0">
                  <a:pos x="T12" y="T13"/>
                </a:cxn>
              </a:cxnLst>
              <a:rect l="0" t="0" r="r" b="b"/>
              <a:pathLst>
                <a:path w="167" h="173">
                  <a:moveTo>
                    <a:pt x="67" y="161"/>
                  </a:moveTo>
                  <a:cubicBezTo>
                    <a:pt x="56" y="173"/>
                    <a:pt x="34" y="171"/>
                    <a:pt x="19" y="157"/>
                  </a:cubicBezTo>
                  <a:cubicBezTo>
                    <a:pt x="3" y="143"/>
                    <a:pt x="0" y="122"/>
                    <a:pt x="10" y="110"/>
                  </a:cubicBezTo>
                  <a:cubicBezTo>
                    <a:pt x="100" y="12"/>
                    <a:pt x="100" y="12"/>
                    <a:pt x="100" y="12"/>
                  </a:cubicBezTo>
                  <a:cubicBezTo>
                    <a:pt x="111" y="0"/>
                    <a:pt x="132" y="2"/>
                    <a:pt x="148" y="16"/>
                  </a:cubicBezTo>
                  <a:cubicBezTo>
                    <a:pt x="163" y="30"/>
                    <a:pt x="167" y="51"/>
                    <a:pt x="156" y="63"/>
                  </a:cubicBezTo>
                  <a:lnTo>
                    <a:pt x="67" y="161"/>
                  </a:lnTo>
                  <a:close/>
                </a:path>
              </a:pathLst>
            </a:custGeom>
            <a:solidFill>
              <a:srgbClr val="FCF4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20">
              <a:extLst>
                <a:ext uri="{FF2B5EF4-FFF2-40B4-BE49-F238E27FC236}">
                  <a16:creationId xmlns:a16="http://schemas.microsoft.com/office/drawing/2014/main" id="{B5215D13-8277-4858-A92C-75D94ADDE55D}"/>
                </a:ext>
              </a:extLst>
            </p:cNvPr>
            <p:cNvSpPr>
              <a:spLocks/>
            </p:cNvSpPr>
            <p:nvPr/>
          </p:nvSpPr>
          <p:spPr bwMode="auto">
            <a:xfrm>
              <a:off x="2365375" y="3948113"/>
              <a:ext cx="492125" cy="506413"/>
            </a:xfrm>
            <a:custGeom>
              <a:avLst/>
              <a:gdLst>
                <a:gd name="T0" fmla="*/ 52 w 131"/>
                <a:gd name="T1" fmla="*/ 126 h 135"/>
                <a:gd name="T2" fmla="*/ 15 w 131"/>
                <a:gd name="T3" fmla="*/ 123 h 135"/>
                <a:gd name="T4" fmla="*/ 8 w 131"/>
                <a:gd name="T5" fmla="*/ 86 h 135"/>
                <a:gd name="T6" fmla="*/ 78 w 131"/>
                <a:gd name="T7" fmla="*/ 9 h 135"/>
                <a:gd name="T8" fmla="*/ 116 w 131"/>
                <a:gd name="T9" fmla="*/ 12 h 135"/>
                <a:gd name="T10" fmla="*/ 122 w 131"/>
                <a:gd name="T11" fmla="*/ 49 h 135"/>
                <a:gd name="T12" fmla="*/ 52 w 131"/>
                <a:gd name="T13" fmla="*/ 126 h 135"/>
              </a:gdLst>
              <a:ahLst/>
              <a:cxnLst>
                <a:cxn ang="0">
                  <a:pos x="T0" y="T1"/>
                </a:cxn>
                <a:cxn ang="0">
                  <a:pos x="T2" y="T3"/>
                </a:cxn>
                <a:cxn ang="0">
                  <a:pos x="T4" y="T5"/>
                </a:cxn>
                <a:cxn ang="0">
                  <a:pos x="T6" y="T7"/>
                </a:cxn>
                <a:cxn ang="0">
                  <a:pos x="T8" y="T9"/>
                </a:cxn>
                <a:cxn ang="0">
                  <a:pos x="T10" y="T11"/>
                </a:cxn>
                <a:cxn ang="0">
                  <a:pos x="T12" y="T13"/>
                </a:cxn>
              </a:cxnLst>
              <a:rect l="0" t="0" r="r" b="b"/>
              <a:pathLst>
                <a:path w="131" h="135">
                  <a:moveTo>
                    <a:pt x="52" y="126"/>
                  </a:moveTo>
                  <a:cubicBezTo>
                    <a:pt x="44" y="135"/>
                    <a:pt x="27" y="134"/>
                    <a:pt x="15" y="123"/>
                  </a:cubicBezTo>
                  <a:cubicBezTo>
                    <a:pt x="3" y="112"/>
                    <a:pt x="0" y="95"/>
                    <a:pt x="8" y="86"/>
                  </a:cubicBezTo>
                  <a:cubicBezTo>
                    <a:pt x="78" y="9"/>
                    <a:pt x="78" y="9"/>
                    <a:pt x="78" y="9"/>
                  </a:cubicBezTo>
                  <a:cubicBezTo>
                    <a:pt x="87" y="0"/>
                    <a:pt x="104" y="1"/>
                    <a:pt x="116" y="12"/>
                  </a:cubicBezTo>
                  <a:cubicBezTo>
                    <a:pt x="128" y="23"/>
                    <a:pt x="131" y="40"/>
                    <a:pt x="122" y="49"/>
                  </a:cubicBezTo>
                  <a:lnTo>
                    <a:pt x="52" y="126"/>
                  </a:lnTo>
                  <a:close/>
                </a:path>
              </a:pathLst>
            </a:custGeom>
            <a:solidFill>
              <a:srgbClr val="FCF4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21">
              <a:extLst>
                <a:ext uri="{FF2B5EF4-FFF2-40B4-BE49-F238E27FC236}">
                  <a16:creationId xmlns:a16="http://schemas.microsoft.com/office/drawing/2014/main" id="{3DAF6819-FACD-4FFF-95DB-5417275679BC}"/>
                </a:ext>
              </a:extLst>
            </p:cNvPr>
            <p:cNvSpPr>
              <a:spLocks/>
            </p:cNvSpPr>
            <p:nvPr/>
          </p:nvSpPr>
          <p:spPr bwMode="auto">
            <a:xfrm>
              <a:off x="976313" y="4327525"/>
              <a:ext cx="909638" cy="855663"/>
            </a:xfrm>
            <a:custGeom>
              <a:avLst/>
              <a:gdLst>
                <a:gd name="T0" fmla="*/ 466 w 573"/>
                <a:gd name="T1" fmla="*/ 539 h 539"/>
                <a:gd name="T2" fmla="*/ 0 w 573"/>
                <a:gd name="T3" fmla="*/ 118 h 539"/>
                <a:gd name="T4" fmla="*/ 109 w 573"/>
                <a:gd name="T5" fmla="*/ 0 h 539"/>
                <a:gd name="T6" fmla="*/ 573 w 573"/>
                <a:gd name="T7" fmla="*/ 423 h 539"/>
                <a:gd name="T8" fmla="*/ 466 w 573"/>
                <a:gd name="T9" fmla="*/ 539 h 539"/>
              </a:gdLst>
              <a:ahLst/>
              <a:cxnLst>
                <a:cxn ang="0">
                  <a:pos x="T0" y="T1"/>
                </a:cxn>
                <a:cxn ang="0">
                  <a:pos x="T2" y="T3"/>
                </a:cxn>
                <a:cxn ang="0">
                  <a:pos x="T4" y="T5"/>
                </a:cxn>
                <a:cxn ang="0">
                  <a:pos x="T6" y="T7"/>
                </a:cxn>
                <a:cxn ang="0">
                  <a:pos x="T8" y="T9"/>
                </a:cxn>
              </a:cxnLst>
              <a:rect l="0" t="0" r="r" b="b"/>
              <a:pathLst>
                <a:path w="573" h="539">
                  <a:moveTo>
                    <a:pt x="466" y="539"/>
                  </a:moveTo>
                  <a:lnTo>
                    <a:pt x="0" y="118"/>
                  </a:lnTo>
                  <a:lnTo>
                    <a:pt x="109" y="0"/>
                  </a:lnTo>
                  <a:lnTo>
                    <a:pt x="573" y="423"/>
                  </a:lnTo>
                  <a:lnTo>
                    <a:pt x="466" y="539"/>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22">
              <a:extLst>
                <a:ext uri="{FF2B5EF4-FFF2-40B4-BE49-F238E27FC236}">
                  <a16:creationId xmlns:a16="http://schemas.microsoft.com/office/drawing/2014/main" id="{EB290830-0163-4531-B5C0-A52423FC0876}"/>
                </a:ext>
              </a:extLst>
            </p:cNvPr>
            <p:cNvSpPr>
              <a:spLocks/>
            </p:cNvSpPr>
            <p:nvPr/>
          </p:nvSpPr>
          <p:spPr bwMode="auto">
            <a:xfrm>
              <a:off x="1074738" y="4424363"/>
              <a:ext cx="138113" cy="142875"/>
            </a:xfrm>
            <a:custGeom>
              <a:avLst/>
              <a:gdLst>
                <a:gd name="T0" fmla="*/ 31 w 37"/>
                <a:gd name="T1" fmla="*/ 30 h 38"/>
                <a:gd name="T2" fmla="*/ 30 w 37"/>
                <a:gd name="T3" fmla="*/ 6 h 38"/>
                <a:gd name="T4" fmla="*/ 6 w 37"/>
                <a:gd name="T5" fmla="*/ 8 h 38"/>
                <a:gd name="T6" fmla="*/ 7 w 37"/>
                <a:gd name="T7" fmla="*/ 31 h 38"/>
                <a:gd name="T8" fmla="*/ 31 w 37"/>
                <a:gd name="T9" fmla="*/ 30 h 38"/>
              </a:gdLst>
              <a:ahLst/>
              <a:cxnLst>
                <a:cxn ang="0">
                  <a:pos x="T0" y="T1"/>
                </a:cxn>
                <a:cxn ang="0">
                  <a:pos x="T2" y="T3"/>
                </a:cxn>
                <a:cxn ang="0">
                  <a:pos x="T4" y="T5"/>
                </a:cxn>
                <a:cxn ang="0">
                  <a:pos x="T6" y="T7"/>
                </a:cxn>
                <a:cxn ang="0">
                  <a:pos x="T8" y="T9"/>
                </a:cxn>
              </a:cxnLst>
              <a:rect l="0" t="0" r="r" b="b"/>
              <a:pathLst>
                <a:path w="37" h="38">
                  <a:moveTo>
                    <a:pt x="31" y="30"/>
                  </a:moveTo>
                  <a:cubicBezTo>
                    <a:pt x="37" y="23"/>
                    <a:pt x="37" y="13"/>
                    <a:pt x="30" y="6"/>
                  </a:cubicBezTo>
                  <a:cubicBezTo>
                    <a:pt x="23" y="0"/>
                    <a:pt x="12" y="1"/>
                    <a:pt x="6" y="8"/>
                  </a:cubicBezTo>
                  <a:cubicBezTo>
                    <a:pt x="0" y="14"/>
                    <a:pt x="0" y="25"/>
                    <a:pt x="7" y="31"/>
                  </a:cubicBezTo>
                  <a:cubicBezTo>
                    <a:pt x="14" y="38"/>
                    <a:pt x="25" y="37"/>
                    <a:pt x="31" y="30"/>
                  </a:cubicBez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23">
              <a:extLst>
                <a:ext uri="{FF2B5EF4-FFF2-40B4-BE49-F238E27FC236}">
                  <a16:creationId xmlns:a16="http://schemas.microsoft.com/office/drawing/2014/main" id="{FC946874-D19D-4F42-98D9-822EEFDD36A9}"/>
                </a:ext>
              </a:extLst>
            </p:cNvPr>
            <p:cNvSpPr>
              <a:spLocks/>
            </p:cNvSpPr>
            <p:nvPr/>
          </p:nvSpPr>
          <p:spPr bwMode="auto">
            <a:xfrm>
              <a:off x="0" y="4435475"/>
              <a:ext cx="1795463" cy="2378075"/>
            </a:xfrm>
            <a:custGeom>
              <a:avLst/>
              <a:gdLst>
                <a:gd name="T0" fmla="*/ 1131 w 1131"/>
                <a:gd name="T1" fmla="*/ 497 h 1498"/>
                <a:gd name="T2" fmla="*/ 206 w 1131"/>
                <a:gd name="T3" fmla="*/ 1498 h 1498"/>
                <a:gd name="T4" fmla="*/ 0 w 1131"/>
                <a:gd name="T5" fmla="*/ 1498 h 1498"/>
                <a:gd name="T6" fmla="*/ 0 w 1131"/>
                <a:gd name="T7" fmla="*/ 606 h 1498"/>
                <a:gd name="T8" fmla="*/ 584 w 1131"/>
                <a:gd name="T9" fmla="*/ 0 h 1498"/>
                <a:gd name="T10" fmla="*/ 1131 w 1131"/>
                <a:gd name="T11" fmla="*/ 497 h 1498"/>
              </a:gdLst>
              <a:ahLst/>
              <a:cxnLst>
                <a:cxn ang="0">
                  <a:pos x="T0" y="T1"/>
                </a:cxn>
                <a:cxn ang="0">
                  <a:pos x="T2" y="T3"/>
                </a:cxn>
                <a:cxn ang="0">
                  <a:pos x="T4" y="T5"/>
                </a:cxn>
                <a:cxn ang="0">
                  <a:pos x="T6" y="T7"/>
                </a:cxn>
                <a:cxn ang="0">
                  <a:pos x="T8" y="T9"/>
                </a:cxn>
                <a:cxn ang="0">
                  <a:pos x="T10" y="T11"/>
                </a:cxn>
              </a:cxnLst>
              <a:rect l="0" t="0" r="r" b="b"/>
              <a:pathLst>
                <a:path w="1131" h="1498">
                  <a:moveTo>
                    <a:pt x="1131" y="497"/>
                  </a:moveTo>
                  <a:lnTo>
                    <a:pt x="206" y="1498"/>
                  </a:lnTo>
                  <a:lnTo>
                    <a:pt x="0" y="1498"/>
                  </a:lnTo>
                  <a:lnTo>
                    <a:pt x="0" y="606"/>
                  </a:lnTo>
                  <a:lnTo>
                    <a:pt x="584" y="0"/>
                  </a:lnTo>
                  <a:lnTo>
                    <a:pt x="1131" y="497"/>
                  </a:lnTo>
                  <a:close/>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24">
              <a:extLst>
                <a:ext uri="{FF2B5EF4-FFF2-40B4-BE49-F238E27FC236}">
                  <a16:creationId xmlns:a16="http://schemas.microsoft.com/office/drawing/2014/main" id="{CB8D49F0-349E-49CF-8872-AD8E28FF855D}"/>
                </a:ext>
              </a:extLst>
            </p:cNvPr>
            <p:cNvSpPr>
              <a:spLocks/>
            </p:cNvSpPr>
            <p:nvPr/>
          </p:nvSpPr>
          <p:spPr bwMode="auto">
            <a:xfrm>
              <a:off x="1820863" y="368300"/>
              <a:ext cx="3865563" cy="5557838"/>
            </a:xfrm>
            <a:custGeom>
              <a:avLst/>
              <a:gdLst>
                <a:gd name="T0" fmla="*/ 549 w 2435"/>
                <a:gd name="T1" fmla="*/ 3501 h 3501"/>
                <a:gd name="T2" fmla="*/ 2435 w 2435"/>
                <a:gd name="T3" fmla="*/ 3501 h 3501"/>
                <a:gd name="T4" fmla="*/ 2435 w 2435"/>
                <a:gd name="T5" fmla="*/ 0 h 3501"/>
                <a:gd name="T6" fmla="*/ 0 w 2435"/>
                <a:gd name="T7" fmla="*/ 0 h 3501"/>
                <a:gd name="T8" fmla="*/ 0 w 2435"/>
                <a:gd name="T9" fmla="*/ 3002 h 3501"/>
                <a:gd name="T10" fmla="*/ 549 w 2435"/>
                <a:gd name="T11" fmla="*/ 3501 h 3501"/>
              </a:gdLst>
              <a:ahLst/>
              <a:cxnLst>
                <a:cxn ang="0">
                  <a:pos x="T0" y="T1"/>
                </a:cxn>
                <a:cxn ang="0">
                  <a:pos x="T2" y="T3"/>
                </a:cxn>
                <a:cxn ang="0">
                  <a:pos x="T4" y="T5"/>
                </a:cxn>
                <a:cxn ang="0">
                  <a:pos x="T6" y="T7"/>
                </a:cxn>
                <a:cxn ang="0">
                  <a:pos x="T8" y="T9"/>
                </a:cxn>
                <a:cxn ang="0">
                  <a:pos x="T10" y="T11"/>
                </a:cxn>
              </a:cxnLst>
              <a:rect l="0" t="0" r="r" b="b"/>
              <a:pathLst>
                <a:path w="2435" h="3501">
                  <a:moveTo>
                    <a:pt x="549" y="3501"/>
                  </a:moveTo>
                  <a:lnTo>
                    <a:pt x="2435" y="3501"/>
                  </a:lnTo>
                  <a:lnTo>
                    <a:pt x="2435" y="0"/>
                  </a:lnTo>
                  <a:lnTo>
                    <a:pt x="0" y="0"/>
                  </a:lnTo>
                  <a:lnTo>
                    <a:pt x="0" y="3002"/>
                  </a:lnTo>
                  <a:lnTo>
                    <a:pt x="549" y="3501"/>
                  </a:ln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5">
              <a:extLst>
                <a:ext uri="{FF2B5EF4-FFF2-40B4-BE49-F238E27FC236}">
                  <a16:creationId xmlns:a16="http://schemas.microsoft.com/office/drawing/2014/main" id="{7CB3E437-AC07-424C-A513-6EC8AF560491}"/>
                </a:ext>
              </a:extLst>
            </p:cNvPr>
            <p:cNvSpPr>
              <a:spLocks/>
            </p:cNvSpPr>
            <p:nvPr/>
          </p:nvSpPr>
          <p:spPr bwMode="auto">
            <a:xfrm>
              <a:off x="1820863" y="368300"/>
              <a:ext cx="3865563" cy="5557838"/>
            </a:xfrm>
            <a:custGeom>
              <a:avLst/>
              <a:gdLst>
                <a:gd name="T0" fmla="*/ 549 w 2435"/>
                <a:gd name="T1" fmla="*/ 3501 h 3501"/>
                <a:gd name="T2" fmla="*/ 2435 w 2435"/>
                <a:gd name="T3" fmla="*/ 3501 h 3501"/>
                <a:gd name="T4" fmla="*/ 2435 w 2435"/>
                <a:gd name="T5" fmla="*/ 0 h 3501"/>
                <a:gd name="T6" fmla="*/ 0 w 2435"/>
                <a:gd name="T7" fmla="*/ 0 h 3501"/>
                <a:gd name="T8" fmla="*/ 0 w 2435"/>
                <a:gd name="T9" fmla="*/ 3002 h 3501"/>
                <a:gd name="T10" fmla="*/ 549 w 2435"/>
                <a:gd name="T11" fmla="*/ 3501 h 3501"/>
              </a:gdLst>
              <a:ahLst/>
              <a:cxnLst>
                <a:cxn ang="0">
                  <a:pos x="T0" y="T1"/>
                </a:cxn>
                <a:cxn ang="0">
                  <a:pos x="T2" y="T3"/>
                </a:cxn>
                <a:cxn ang="0">
                  <a:pos x="T4" y="T5"/>
                </a:cxn>
                <a:cxn ang="0">
                  <a:pos x="T6" y="T7"/>
                </a:cxn>
                <a:cxn ang="0">
                  <a:pos x="T8" y="T9"/>
                </a:cxn>
                <a:cxn ang="0">
                  <a:pos x="T10" y="T11"/>
                </a:cxn>
              </a:cxnLst>
              <a:rect l="0" t="0" r="r" b="b"/>
              <a:pathLst>
                <a:path w="2435" h="3501">
                  <a:moveTo>
                    <a:pt x="549" y="3501"/>
                  </a:moveTo>
                  <a:lnTo>
                    <a:pt x="2435" y="3501"/>
                  </a:lnTo>
                  <a:lnTo>
                    <a:pt x="2435" y="0"/>
                  </a:lnTo>
                  <a:lnTo>
                    <a:pt x="0" y="0"/>
                  </a:lnTo>
                  <a:lnTo>
                    <a:pt x="0" y="3002"/>
                  </a:lnTo>
                  <a:lnTo>
                    <a:pt x="549" y="35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6">
              <a:extLst>
                <a:ext uri="{FF2B5EF4-FFF2-40B4-BE49-F238E27FC236}">
                  <a16:creationId xmlns:a16="http://schemas.microsoft.com/office/drawing/2014/main" id="{600AACBD-642E-4178-A41D-0E96FEF5641E}"/>
                </a:ext>
              </a:extLst>
            </p:cNvPr>
            <p:cNvSpPr>
              <a:spLocks/>
            </p:cNvSpPr>
            <p:nvPr/>
          </p:nvSpPr>
          <p:spPr bwMode="auto">
            <a:xfrm>
              <a:off x="1820863" y="5133975"/>
              <a:ext cx="871538" cy="792163"/>
            </a:xfrm>
            <a:custGeom>
              <a:avLst/>
              <a:gdLst>
                <a:gd name="T0" fmla="*/ 0 w 549"/>
                <a:gd name="T1" fmla="*/ 0 h 499"/>
                <a:gd name="T2" fmla="*/ 549 w 549"/>
                <a:gd name="T3" fmla="*/ 0 h 499"/>
                <a:gd name="T4" fmla="*/ 549 w 549"/>
                <a:gd name="T5" fmla="*/ 499 h 499"/>
                <a:gd name="T6" fmla="*/ 0 w 549"/>
                <a:gd name="T7" fmla="*/ 0 h 499"/>
              </a:gdLst>
              <a:ahLst/>
              <a:cxnLst>
                <a:cxn ang="0">
                  <a:pos x="T0" y="T1"/>
                </a:cxn>
                <a:cxn ang="0">
                  <a:pos x="T2" y="T3"/>
                </a:cxn>
                <a:cxn ang="0">
                  <a:pos x="T4" y="T5"/>
                </a:cxn>
                <a:cxn ang="0">
                  <a:pos x="T6" y="T7"/>
                </a:cxn>
              </a:cxnLst>
              <a:rect l="0" t="0" r="r" b="b"/>
              <a:pathLst>
                <a:path w="549" h="499">
                  <a:moveTo>
                    <a:pt x="0" y="0"/>
                  </a:moveTo>
                  <a:lnTo>
                    <a:pt x="549" y="0"/>
                  </a:lnTo>
                  <a:lnTo>
                    <a:pt x="549" y="499"/>
                  </a:lnTo>
                  <a:lnTo>
                    <a:pt x="0" y="0"/>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30">
              <a:extLst>
                <a:ext uri="{FF2B5EF4-FFF2-40B4-BE49-F238E27FC236}">
                  <a16:creationId xmlns:a16="http://schemas.microsoft.com/office/drawing/2014/main" id="{D5A70E69-5AFA-4F88-9594-6AE86886849E}"/>
                </a:ext>
              </a:extLst>
            </p:cNvPr>
            <p:cNvSpPr>
              <a:spLocks/>
            </p:cNvSpPr>
            <p:nvPr/>
          </p:nvSpPr>
          <p:spPr bwMode="auto">
            <a:xfrm>
              <a:off x="3541713" y="1641475"/>
              <a:ext cx="280988" cy="341313"/>
            </a:xfrm>
            <a:custGeom>
              <a:avLst/>
              <a:gdLst>
                <a:gd name="T0" fmla="*/ 177 w 177"/>
                <a:gd name="T1" fmla="*/ 215 h 215"/>
                <a:gd name="T2" fmla="*/ 0 w 177"/>
                <a:gd name="T3" fmla="*/ 215 h 215"/>
                <a:gd name="T4" fmla="*/ 52 w 177"/>
                <a:gd name="T5" fmla="*/ 0 h 215"/>
                <a:gd name="T6" fmla="*/ 95 w 177"/>
                <a:gd name="T7" fmla="*/ 29 h 215"/>
                <a:gd name="T8" fmla="*/ 151 w 177"/>
                <a:gd name="T9" fmla="*/ 3 h 215"/>
                <a:gd name="T10" fmla="*/ 177 w 177"/>
                <a:gd name="T11" fmla="*/ 215 h 215"/>
              </a:gdLst>
              <a:ahLst/>
              <a:cxnLst>
                <a:cxn ang="0">
                  <a:pos x="T0" y="T1"/>
                </a:cxn>
                <a:cxn ang="0">
                  <a:pos x="T2" y="T3"/>
                </a:cxn>
                <a:cxn ang="0">
                  <a:pos x="T4" y="T5"/>
                </a:cxn>
                <a:cxn ang="0">
                  <a:pos x="T6" y="T7"/>
                </a:cxn>
                <a:cxn ang="0">
                  <a:pos x="T8" y="T9"/>
                </a:cxn>
                <a:cxn ang="0">
                  <a:pos x="T10" y="T11"/>
                </a:cxn>
              </a:cxnLst>
              <a:rect l="0" t="0" r="r" b="b"/>
              <a:pathLst>
                <a:path w="177" h="215">
                  <a:moveTo>
                    <a:pt x="177" y="215"/>
                  </a:moveTo>
                  <a:lnTo>
                    <a:pt x="0" y="215"/>
                  </a:lnTo>
                  <a:lnTo>
                    <a:pt x="52" y="0"/>
                  </a:lnTo>
                  <a:lnTo>
                    <a:pt x="95" y="29"/>
                  </a:lnTo>
                  <a:lnTo>
                    <a:pt x="151" y="3"/>
                  </a:lnTo>
                  <a:lnTo>
                    <a:pt x="177" y="21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Rectangle 37">
              <a:extLst>
                <a:ext uri="{FF2B5EF4-FFF2-40B4-BE49-F238E27FC236}">
                  <a16:creationId xmlns:a16="http://schemas.microsoft.com/office/drawing/2014/main" id="{C4669717-5158-4762-B95E-E5965665C9A5}"/>
                </a:ext>
              </a:extLst>
            </p:cNvPr>
            <p:cNvSpPr>
              <a:spLocks noChangeArrowheads="1"/>
            </p:cNvSpPr>
            <p:nvPr/>
          </p:nvSpPr>
          <p:spPr bwMode="auto">
            <a:xfrm>
              <a:off x="3695700" y="4687888"/>
              <a:ext cx="26988" cy="765175"/>
            </a:xfrm>
            <a:prstGeom prst="rect">
              <a:avLst/>
            </a:prstGeom>
            <a:solidFill>
              <a:srgbClr val="8A84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Rectangle 40">
              <a:extLst>
                <a:ext uri="{FF2B5EF4-FFF2-40B4-BE49-F238E27FC236}">
                  <a16:creationId xmlns:a16="http://schemas.microsoft.com/office/drawing/2014/main" id="{830F9B10-D3B8-40F8-A9BC-BD7E6C56C939}"/>
                </a:ext>
              </a:extLst>
            </p:cNvPr>
            <p:cNvSpPr>
              <a:spLocks noChangeArrowheads="1"/>
            </p:cNvSpPr>
            <p:nvPr/>
          </p:nvSpPr>
          <p:spPr bwMode="auto">
            <a:xfrm>
              <a:off x="2271713" y="3847639"/>
              <a:ext cx="1376362" cy="2100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29" name="Rectangle 41">
              <a:extLst>
                <a:ext uri="{FF2B5EF4-FFF2-40B4-BE49-F238E27FC236}">
                  <a16:creationId xmlns:a16="http://schemas.microsoft.com/office/drawing/2014/main" id="{C631E192-DA0B-4029-8CBA-3402118CE99D}"/>
                </a:ext>
              </a:extLst>
            </p:cNvPr>
            <p:cNvSpPr>
              <a:spLocks noChangeArrowheads="1"/>
            </p:cNvSpPr>
            <p:nvPr/>
          </p:nvSpPr>
          <p:spPr bwMode="auto">
            <a:xfrm>
              <a:off x="3816350" y="3847639"/>
              <a:ext cx="1344613" cy="194137"/>
            </a:xfrm>
            <a:prstGeom prst="rect">
              <a:avLst/>
            </a:prstGeom>
            <a:solidFill>
              <a:srgbClr val="EF6A5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30" name="Rectangle 42">
              <a:extLst>
                <a:ext uri="{FF2B5EF4-FFF2-40B4-BE49-F238E27FC236}">
                  <a16:creationId xmlns:a16="http://schemas.microsoft.com/office/drawing/2014/main" id="{EDDA575C-0D99-49DA-B61A-037B48A72734}"/>
                </a:ext>
              </a:extLst>
            </p:cNvPr>
            <p:cNvSpPr>
              <a:spLocks noChangeArrowheads="1"/>
            </p:cNvSpPr>
            <p:nvPr/>
          </p:nvSpPr>
          <p:spPr bwMode="auto">
            <a:xfrm>
              <a:off x="3816350" y="4687888"/>
              <a:ext cx="971550" cy="22542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Rectangle 51">
              <a:extLst>
                <a:ext uri="{FF2B5EF4-FFF2-40B4-BE49-F238E27FC236}">
                  <a16:creationId xmlns:a16="http://schemas.microsoft.com/office/drawing/2014/main" id="{A1A0FB5E-593E-4D90-A208-A44B926FD5C2}"/>
                </a:ext>
              </a:extLst>
            </p:cNvPr>
            <p:cNvSpPr>
              <a:spLocks noChangeArrowheads="1"/>
            </p:cNvSpPr>
            <p:nvPr/>
          </p:nvSpPr>
          <p:spPr bwMode="auto">
            <a:xfrm>
              <a:off x="2271713" y="4146550"/>
              <a:ext cx="2994025" cy="82550"/>
            </a:xfrm>
            <a:prstGeom prst="rect">
              <a:avLst/>
            </a:prstGeom>
            <a:solidFill>
              <a:srgbClr val="8A84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Rectangle 52">
              <a:extLst>
                <a:ext uri="{FF2B5EF4-FFF2-40B4-BE49-F238E27FC236}">
                  <a16:creationId xmlns:a16="http://schemas.microsoft.com/office/drawing/2014/main" id="{DE5D28EF-C83B-4F53-96A1-953B59521A90}"/>
                </a:ext>
              </a:extLst>
            </p:cNvPr>
            <p:cNvSpPr>
              <a:spLocks noChangeArrowheads="1"/>
            </p:cNvSpPr>
            <p:nvPr/>
          </p:nvSpPr>
          <p:spPr bwMode="auto">
            <a:xfrm>
              <a:off x="2271713" y="4278313"/>
              <a:ext cx="2994025" cy="79375"/>
            </a:xfrm>
            <a:prstGeom prst="rect">
              <a:avLst/>
            </a:prstGeom>
            <a:solidFill>
              <a:srgbClr val="8A84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Rectangle 53">
              <a:extLst>
                <a:ext uri="{FF2B5EF4-FFF2-40B4-BE49-F238E27FC236}">
                  <a16:creationId xmlns:a16="http://schemas.microsoft.com/office/drawing/2014/main" id="{13F4BF60-0107-4817-BD36-E6B26753D007}"/>
                </a:ext>
              </a:extLst>
            </p:cNvPr>
            <p:cNvSpPr>
              <a:spLocks noChangeArrowheads="1"/>
            </p:cNvSpPr>
            <p:nvPr/>
          </p:nvSpPr>
          <p:spPr bwMode="auto">
            <a:xfrm>
              <a:off x="2271713" y="4410075"/>
              <a:ext cx="2994025" cy="77788"/>
            </a:xfrm>
            <a:prstGeom prst="rect">
              <a:avLst/>
            </a:prstGeom>
            <a:solidFill>
              <a:srgbClr val="8A84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Rectangle 54">
              <a:extLst>
                <a:ext uri="{FF2B5EF4-FFF2-40B4-BE49-F238E27FC236}">
                  <a16:creationId xmlns:a16="http://schemas.microsoft.com/office/drawing/2014/main" id="{BF9940BD-DCA4-482C-B1EB-960A8BF34B4E}"/>
                </a:ext>
              </a:extLst>
            </p:cNvPr>
            <p:cNvSpPr>
              <a:spLocks noChangeArrowheads="1"/>
            </p:cNvSpPr>
            <p:nvPr/>
          </p:nvSpPr>
          <p:spPr bwMode="auto">
            <a:xfrm>
              <a:off x="2271713" y="4537075"/>
              <a:ext cx="1435100" cy="82550"/>
            </a:xfrm>
            <a:prstGeom prst="rect">
              <a:avLst/>
            </a:prstGeom>
            <a:solidFill>
              <a:srgbClr val="8A84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Rectangle 63">
              <a:extLst>
                <a:ext uri="{FF2B5EF4-FFF2-40B4-BE49-F238E27FC236}">
                  <a16:creationId xmlns:a16="http://schemas.microsoft.com/office/drawing/2014/main" id="{7BF61F3B-F9DD-4BE4-B920-6C6373B5B8E9}"/>
                </a:ext>
              </a:extLst>
            </p:cNvPr>
            <p:cNvSpPr>
              <a:spLocks noChangeArrowheads="1"/>
            </p:cNvSpPr>
            <p:nvPr/>
          </p:nvSpPr>
          <p:spPr bwMode="auto">
            <a:xfrm>
              <a:off x="3816350" y="4979988"/>
              <a:ext cx="1320800" cy="82550"/>
            </a:xfrm>
            <a:prstGeom prst="rect">
              <a:avLst/>
            </a:prstGeom>
            <a:solidFill>
              <a:srgbClr val="8A84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Rectangle 64">
              <a:extLst>
                <a:ext uri="{FF2B5EF4-FFF2-40B4-BE49-F238E27FC236}">
                  <a16:creationId xmlns:a16="http://schemas.microsoft.com/office/drawing/2014/main" id="{2415410B-469A-446A-9911-7D6FB9B33FC6}"/>
                </a:ext>
              </a:extLst>
            </p:cNvPr>
            <p:cNvSpPr>
              <a:spLocks noChangeArrowheads="1"/>
            </p:cNvSpPr>
            <p:nvPr/>
          </p:nvSpPr>
          <p:spPr bwMode="auto">
            <a:xfrm>
              <a:off x="3816350" y="5111750"/>
              <a:ext cx="1320800" cy="79375"/>
            </a:xfrm>
            <a:prstGeom prst="rect">
              <a:avLst/>
            </a:prstGeom>
            <a:solidFill>
              <a:srgbClr val="8A84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Rectangle 65">
              <a:extLst>
                <a:ext uri="{FF2B5EF4-FFF2-40B4-BE49-F238E27FC236}">
                  <a16:creationId xmlns:a16="http://schemas.microsoft.com/office/drawing/2014/main" id="{44A81278-3F6E-4BF6-BFD9-B81113449B51}"/>
                </a:ext>
              </a:extLst>
            </p:cNvPr>
            <p:cNvSpPr>
              <a:spLocks noChangeArrowheads="1"/>
            </p:cNvSpPr>
            <p:nvPr/>
          </p:nvSpPr>
          <p:spPr bwMode="auto">
            <a:xfrm>
              <a:off x="3816350" y="5243513"/>
              <a:ext cx="1320800" cy="77788"/>
            </a:xfrm>
            <a:prstGeom prst="rect">
              <a:avLst/>
            </a:prstGeom>
            <a:solidFill>
              <a:srgbClr val="8A84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Rectangle 66">
              <a:extLst>
                <a:ext uri="{FF2B5EF4-FFF2-40B4-BE49-F238E27FC236}">
                  <a16:creationId xmlns:a16="http://schemas.microsoft.com/office/drawing/2014/main" id="{D897123C-D4A7-407A-A682-45F6F1057B91}"/>
                </a:ext>
              </a:extLst>
            </p:cNvPr>
            <p:cNvSpPr>
              <a:spLocks noChangeArrowheads="1"/>
            </p:cNvSpPr>
            <p:nvPr/>
          </p:nvSpPr>
          <p:spPr bwMode="auto">
            <a:xfrm>
              <a:off x="3816350" y="5370513"/>
              <a:ext cx="660400" cy="82550"/>
            </a:xfrm>
            <a:prstGeom prst="rect">
              <a:avLst/>
            </a:prstGeom>
            <a:solidFill>
              <a:srgbClr val="8A84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67">
              <a:extLst>
                <a:ext uri="{FF2B5EF4-FFF2-40B4-BE49-F238E27FC236}">
                  <a16:creationId xmlns:a16="http://schemas.microsoft.com/office/drawing/2014/main" id="{06B8129B-52FE-48A0-8FBA-E77CE5D7F2D0}"/>
                </a:ext>
              </a:extLst>
            </p:cNvPr>
            <p:cNvSpPr>
              <a:spLocks/>
            </p:cNvSpPr>
            <p:nvPr/>
          </p:nvSpPr>
          <p:spPr bwMode="auto">
            <a:xfrm>
              <a:off x="1430338" y="3159125"/>
              <a:ext cx="763588" cy="912813"/>
            </a:xfrm>
            <a:custGeom>
              <a:avLst/>
              <a:gdLst>
                <a:gd name="T0" fmla="*/ 84 w 203"/>
                <a:gd name="T1" fmla="*/ 222 h 243"/>
                <a:gd name="T2" fmla="*/ 25 w 203"/>
                <a:gd name="T3" fmla="*/ 230 h 243"/>
                <a:gd name="T4" fmla="*/ 13 w 203"/>
                <a:gd name="T5" fmla="*/ 172 h 243"/>
                <a:gd name="T6" fmla="*/ 120 w 203"/>
                <a:gd name="T7" fmla="*/ 22 h 243"/>
                <a:gd name="T8" fmla="*/ 178 w 203"/>
                <a:gd name="T9" fmla="*/ 14 h 243"/>
                <a:gd name="T10" fmla="*/ 190 w 203"/>
                <a:gd name="T11" fmla="*/ 72 h 243"/>
                <a:gd name="T12" fmla="*/ 84 w 203"/>
                <a:gd name="T13" fmla="*/ 222 h 243"/>
              </a:gdLst>
              <a:ahLst/>
              <a:cxnLst>
                <a:cxn ang="0">
                  <a:pos x="T0" y="T1"/>
                </a:cxn>
                <a:cxn ang="0">
                  <a:pos x="T2" y="T3"/>
                </a:cxn>
                <a:cxn ang="0">
                  <a:pos x="T4" y="T5"/>
                </a:cxn>
                <a:cxn ang="0">
                  <a:pos x="T6" y="T7"/>
                </a:cxn>
                <a:cxn ang="0">
                  <a:pos x="T8" y="T9"/>
                </a:cxn>
                <a:cxn ang="0">
                  <a:pos x="T10" y="T11"/>
                </a:cxn>
                <a:cxn ang="0">
                  <a:pos x="T12" y="T13"/>
                </a:cxn>
              </a:cxnLst>
              <a:rect l="0" t="0" r="r" b="b"/>
              <a:pathLst>
                <a:path w="203" h="243">
                  <a:moveTo>
                    <a:pt x="84" y="222"/>
                  </a:moveTo>
                  <a:cubicBezTo>
                    <a:pt x="71" y="240"/>
                    <a:pt x="44" y="243"/>
                    <a:pt x="25" y="230"/>
                  </a:cubicBezTo>
                  <a:cubicBezTo>
                    <a:pt x="6" y="216"/>
                    <a:pt x="0" y="190"/>
                    <a:pt x="13" y="172"/>
                  </a:cubicBezTo>
                  <a:cubicBezTo>
                    <a:pt x="120" y="22"/>
                    <a:pt x="120" y="22"/>
                    <a:pt x="120" y="22"/>
                  </a:cubicBezTo>
                  <a:cubicBezTo>
                    <a:pt x="132" y="4"/>
                    <a:pt x="159" y="0"/>
                    <a:pt x="178" y="14"/>
                  </a:cubicBezTo>
                  <a:cubicBezTo>
                    <a:pt x="198" y="28"/>
                    <a:pt x="203" y="54"/>
                    <a:pt x="190" y="72"/>
                  </a:cubicBezTo>
                  <a:lnTo>
                    <a:pt x="84" y="222"/>
                  </a:lnTo>
                  <a:close/>
                </a:path>
              </a:pathLst>
            </a:custGeom>
            <a:solidFill>
              <a:srgbClr val="FFD6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68">
              <a:extLst>
                <a:ext uri="{FF2B5EF4-FFF2-40B4-BE49-F238E27FC236}">
                  <a16:creationId xmlns:a16="http://schemas.microsoft.com/office/drawing/2014/main" id="{F1BED68D-9F4C-4D85-82B9-01C0CA5A5B2A}"/>
                </a:ext>
              </a:extLst>
            </p:cNvPr>
            <p:cNvSpPr>
              <a:spLocks/>
            </p:cNvSpPr>
            <p:nvPr/>
          </p:nvSpPr>
          <p:spPr bwMode="auto">
            <a:xfrm>
              <a:off x="5997575" y="4383088"/>
              <a:ext cx="758825" cy="365125"/>
            </a:xfrm>
            <a:custGeom>
              <a:avLst/>
              <a:gdLst>
                <a:gd name="T0" fmla="*/ 478 w 478"/>
                <a:gd name="T1" fmla="*/ 133 h 230"/>
                <a:gd name="T2" fmla="*/ 29 w 478"/>
                <a:gd name="T3" fmla="*/ 230 h 230"/>
                <a:gd name="T4" fmla="*/ 0 w 478"/>
                <a:gd name="T5" fmla="*/ 97 h 230"/>
                <a:gd name="T6" fmla="*/ 450 w 478"/>
                <a:gd name="T7" fmla="*/ 0 h 230"/>
                <a:gd name="T8" fmla="*/ 478 w 478"/>
                <a:gd name="T9" fmla="*/ 133 h 230"/>
              </a:gdLst>
              <a:ahLst/>
              <a:cxnLst>
                <a:cxn ang="0">
                  <a:pos x="T0" y="T1"/>
                </a:cxn>
                <a:cxn ang="0">
                  <a:pos x="T2" y="T3"/>
                </a:cxn>
                <a:cxn ang="0">
                  <a:pos x="T4" y="T5"/>
                </a:cxn>
                <a:cxn ang="0">
                  <a:pos x="T6" y="T7"/>
                </a:cxn>
                <a:cxn ang="0">
                  <a:pos x="T8" y="T9"/>
                </a:cxn>
              </a:cxnLst>
              <a:rect l="0" t="0" r="r" b="b"/>
              <a:pathLst>
                <a:path w="478" h="230">
                  <a:moveTo>
                    <a:pt x="478" y="133"/>
                  </a:moveTo>
                  <a:lnTo>
                    <a:pt x="29" y="230"/>
                  </a:lnTo>
                  <a:lnTo>
                    <a:pt x="0" y="97"/>
                  </a:lnTo>
                  <a:lnTo>
                    <a:pt x="450" y="0"/>
                  </a:lnTo>
                  <a:lnTo>
                    <a:pt x="478" y="133"/>
                  </a:lnTo>
                  <a:close/>
                </a:path>
              </a:pathLst>
            </a:custGeom>
            <a:solidFill>
              <a:srgbClr val="FFD6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69">
              <a:extLst>
                <a:ext uri="{FF2B5EF4-FFF2-40B4-BE49-F238E27FC236}">
                  <a16:creationId xmlns:a16="http://schemas.microsoft.com/office/drawing/2014/main" id="{A130FD86-EBAB-445A-9EA0-BC0F40854162}"/>
                </a:ext>
              </a:extLst>
            </p:cNvPr>
            <p:cNvSpPr>
              <a:spLocks/>
            </p:cNvSpPr>
            <p:nvPr/>
          </p:nvSpPr>
          <p:spPr bwMode="auto">
            <a:xfrm>
              <a:off x="5667375" y="3470275"/>
              <a:ext cx="1246188" cy="1157288"/>
            </a:xfrm>
            <a:custGeom>
              <a:avLst/>
              <a:gdLst>
                <a:gd name="T0" fmla="*/ 320 w 332"/>
                <a:gd name="T1" fmla="*/ 159 h 308"/>
                <a:gd name="T2" fmla="*/ 246 w 332"/>
                <a:gd name="T3" fmla="*/ 274 h 308"/>
                <a:gd name="T4" fmla="*/ 142 w 332"/>
                <a:gd name="T5" fmla="*/ 297 h 308"/>
                <a:gd name="T6" fmla="*/ 27 w 332"/>
                <a:gd name="T7" fmla="*/ 223 h 308"/>
                <a:gd name="T8" fmla="*/ 11 w 332"/>
                <a:gd name="T9" fmla="*/ 149 h 308"/>
                <a:gd name="T10" fmla="*/ 85 w 332"/>
                <a:gd name="T11" fmla="*/ 34 h 308"/>
                <a:gd name="T12" fmla="*/ 189 w 332"/>
                <a:gd name="T13" fmla="*/ 12 h 308"/>
                <a:gd name="T14" fmla="*/ 304 w 332"/>
                <a:gd name="T15" fmla="*/ 85 h 308"/>
                <a:gd name="T16" fmla="*/ 320 w 332"/>
                <a:gd name="T17" fmla="*/ 159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308">
                  <a:moveTo>
                    <a:pt x="320" y="159"/>
                  </a:moveTo>
                  <a:cubicBezTo>
                    <a:pt x="332" y="211"/>
                    <a:pt x="299" y="263"/>
                    <a:pt x="246" y="274"/>
                  </a:cubicBezTo>
                  <a:cubicBezTo>
                    <a:pt x="142" y="297"/>
                    <a:pt x="142" y="297"/>
                    <a:pt x="142" y="297"/>
                  </a:cubicBezTo>
                  <a:cubicBezTo>
                    <a:pt x="90" y="308"/>
                    <a:pt x="38" y="275"/>
                    <a:pt x="27" y="223"/>
                  </a:cubicBezTo>
                  <a:cubicBezTo>
                    <a:pt x="11" y="149"/>
                    <a:pt x="11" y="149"/>
                    <a:pt x="11" y="149"/>
                  </a:cubicBezTo>
                  <a:cubicBezTo>
                    <a:pt x="0" y="97"/>
                    <a:pt x="33" y="46"/>
                    <a:pt x="85" y="34"/>
                  </a:cubicBezTo>
                  <a:cubicBezTo>
                    <a:pt x="189" y="12"/>
                    <a:pt x="189" y="12"/>
                    <a:pt x="189" y="12"/>
                  </a:cubicBezTo>
                  <a:cubicBezTo>
                    <a:pt x="241" y="0"/>
                    <a:pt x="293" y="33"/>
                    <a:pt x="304" y="85"/>
                  </a:cubicBezTo>
                  <a:lnTo>
                    <a:pt x="320" y="159"/>
                  </a:lnTo>
                  <a:close/>
                </a:path>
              </a:pathLst>
            </a:custGeom>
            <a:solidFill>
              <a:srgbClr val="FFD6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70">
              <a:extLst>
                <a:ext uri="{FF2B5EF4-FFF2-40B4-BE49-F238E27FC236}">
                  <a16:creationId xmlns:a16="http://schemas.microsoft.com/office/drawing/2014/main" id="{ECD59478-1885-48CC-BC5C-C72C5C9B79EE}"/>
                </a:ext>
              </a:extLst>
            </p:cNvPr>
            <p:cNvSpPr>
              <a:spLocks/>
            </p:cNvSpPr>
            <p:nvPr/>
          </p:nvSpPr>
          <p:spPr bwMode="auto">
            <a:xfrm>
              <a:off x="5491163" y="2917825"/>
              <a:ext cx="476250" cy="1195388"/>
            </a:xfrm>
            <a:custGeom>
              <a:avLst/>
              <a:gdLst>
                <a:gd name="T0" fmla="*/ 123 w 127"/>
                <a:gd name="T1" fmla="*/ 267 h 318"/>
                <a:gd name="T2" fmla="*/ 97 w 127"/>
                <a:gd name="T3" fmla="*/ 314 h 318"/>
                <a:gd name="T4" fmla="*/ 55 w 127"/>
                <a:gd name="T5" fmla="*/ 281 h 318"/>
                <a:gd name="T6" fmla="*/ 5 w 127"/>
                <a:gd name="T7" fmla="*/ 52 h 318"/>
                <a:gd name="T8" fmla="*/ 30 w 127"/>
                <a:gd name="T9" fmla="*/ 4 h 318"/>
                <a:gd name="T10" fmla="*/ 72 w 127"/>
                <a:gd name="T11" fmla="*/ 37 h 318"/>
                <a:gd name="T12" fmla="*/ 123 w 127"/>
                <a:gd name="T13" fmla="*/ 267 h 318"/>
              </a:gdLst>
              <a:ahLst/>
              <a:cxnLst>
                <a:cxn ang="0">
                  <a:pos x="T0" y="T1"/>
                </a:cxn>
                <a:cxn ang="0">
                  <a:pos x="T2" y="T3"/>
                </a:cxn>
                <a:cxn ang="0">
                  <a:pos x="T4" y="T5"/>
                </a:cxn>
                <a:cxn ang="0">
                  <a:pos x="T6" y="T7"/>
                </a:cxn>
                <a:cxn ang="0">
                  <a:pos x="T8" y="T9"/>
                </a:cxn>
                <a:cxn ang="0">
                  <a:pos x="T10" y="T11"/>
                </a:cxn>
                <a:cxn ang="0">
                  <a:pos x="T12" y="T13"/>
                </a:cxn>
              </a:cxnLst>
              <a:rect l="0" t="0" r="r" b="b"/>
              <a:pathLst>
                <a:path w="127" h="318">
                  <a:moveTo>
                    <a:pt x="123" y="267"/>
                  </a:moveTo>
                  <a:cubicBezTo>
                    <a:pt x="127" y="289"/>
                    <a:pt x="116" y="310"/>
                    <a:pt x="97" y="314"/>
                  </a:cubicBezTo>
                  <a:cubicBezTo>
                    <a:pt x="79" y="318"/>
                    <a:pt x="60" y="304"/>
                    <a:pt x="55" y="281"/>
                  </a:cubicBezTo>
                  <a:cubicBezTo>
                    <a:pt x="5" y="52"/>
                    <a:pt x="5" y="52"/>
                    <a:pt x="5" y="52"/>
                  </a:cubicBezTo>
                  <a:cubicBezTo>
                    <a:pt x="0" y="30"/>
                    <a:pt x="11" y="8"/>
                    <a:pt x="30" y="4"/>
                  </a:cubicBezTo>
                  <a:cubicBezTo>
                    <a:pt x="48" y="0"/>
                    <a:pt x="68" y="15"/>
                    <a:pt x="72" y="37"/>
                  </a:cubicBezTo>
                  <a:lnTo>
                    <a:pt x="123" y="267"/>
                  </a:lnTo>
                  <a:close/>
                </a:path>
              </a:pathLst>
            </a:custGeom>
            <a:solidFill>
              <a:srgbClr val="FFD6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71">
              <a:extLst>
                <a:ext uri="{FF2B5EF4-FFF2-40B4-BE49-F238E27FC236}">
                  <a16:creationId xmlns:a16="http://schemas.microsoft.com/office/drawing/2014/main" id="{D6F8E3AD-9CF0-4DBB-993C-F0C408919056}"/>
                </a:ext>
              </a:extLst>
            </p:cNvPr>
            <p:cNvSpPr>
              <a:spLocks/>
            </p:cNvSpPr>
            <p:nvPr/>
          </p:nvSpPr>
          <p:spPr bwMode="auto">
            <a:xfrm>
              <a:off x="5307013" y="3805238"/>
              <a:ext cx="874713" cy="825500"/>
            </a:xfrm>
            <a:custGeom>
              <a:avLst/>
              <a:gdLst>
                <a:gd name="T0" fmla="*/ 215 w 233"/>
                <a:gd name="T1" fmla="*/ 141 h 220"/>
                <a:gd name="T2" fmla="*/ 217 w 233"/>
                <a:gd name="T3" fmla="*/ 200 h 220"/>
                <a:gd name="T4" fmla="*/ 158 w 233"/>
                <a:gd name="T5" fmla="*/ 205 h 220"/>
                <a:gd name="T6" fmla="*/ 18 w 233"/>
                <a:gd name="T7" fmla="*/ 79 h 220"/>
                <a:gd name="T8" fmla="*/ 15 w 233"/>
                <a:gd name="T9" fmla="*/ 19 h 220"/>
                <a:gd name="T10" fmla="*/ 75 w 233"/>
                <a:gd name="T11" fmla="*/ 15 h 220"/>
                <a:gd name="T12" fmla="*/ 215 w 233"/>
                <a:gd name="T13" fmla="*/ 141 h 220"/>
              </a:gdLst>
              <a:ahLst/>
              <a:cxnLst>
                <a:cxn ang="0">
                  <a:pos x="T0" y="T1"/>
                </a:cxn>
                <a:cxn ang="0">
                  <a:pos x="T2" y="T3"/>
                </a:cxn>
                <a:cxn ang="0">
                  <a:pos x="T4" y="T5"/>
                </a:cxn>
                <a:cxn ang="0">
                  <a:pos x="T6" y="T7"/>
                </a:cxn>
                <a:cxn ang="0">
                  <a:pos x="T8" y="T9"/>
                </a:cxn>
                <a:cxn ang="0">
                  <a:pos x="T10" y="T11"/>
                </a:cxn>
                <a:cxn ang="0">
                  <a:pos x="T12" y="T13"/>
                </a:cxn>
              </a:cxnLst>
              <a:rect l="0" t="0" r="r" b="b"/>
              <a:pathLst>
                <a:path w="233" h="220">
                  <a:moveTo>
                    <a:pt x="215" y="141"/>
                  </a:moveTo>
                  <a:cubicBezTo>
                    <a:pt x="232" y="156"/>
                    <a:pt x="233" y="183"/>
                    <a:pt x="217" y="200"/>
                  </a:cubicBezTo>
                  <a:cubicBezTo>
                    <a:pt x="201" y="218"/>
                    <a:pt x="175" y="220"/>
                    <a:pt x="158" y="205"/>
                  </a:cubicBezTo>
                  <a:cubicBezTo>
                    <a:pt x="18" y="79"/>
                    <a:pt x="18" y="79"/>
                    <a:pt x="18" y="79"/>
                  </a:cubicBezTo>
                  <a:cubicBezTo>
                    <a:pt x="1" y="64"/>
                    <a:pt x="0" y="37"/>
                    <a:pt x="15" y="19"/>
                  </a:cubicBezTo>
                  <a:cubicBezTo>
                    <a:pt x="31" y="2"/>
                    <a:pt x="58" y="0"/>
                    <a:pt x="75" y="15"/>
                  </a:cubicBezTo>
                  <a:lnTo>
                    <a:pt x="215" y="141"/>
                  </a:lnTo>
                  <a:close/>
                </a:path>
              </a:pathLst>
            </a:custGeom>
            <a:solidFill>
              <a:srgbClr val="FFD6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72">
              <a:extLst>
                <a:ext uri="{FF2B5EF4-FFF2-40B4-BE49-F238E27FC236}">
                  <a16:creationId xmlns:a16="http://schemas.microsoft.com/office/drawing/2014/main" id="{6D7D59A3-A882-4591-940C-69E992BA0A43}"/>
                </a:ext>
              </a:extLst>
            </p:cNvPr>
            <p:cNvSpPr>
              <a:spLocks/>
            </p:cNvSpPr>
            <p:nvPr/>
          </p:nvSpPr>
          <p:spPr bwMode="auto">
            <a:xfrm>
              <a:off x="5848350" y="3230563"/>
              <a:ext cx="379413" cy="679450"/>
            </a:xfrm>
            <a:custGeom>
              <a:avLst/>
              <a:gdLst>
                <a:gd name="T0" fmla="*/ 97 w 101"/>
                <a:gd name="T1" fmla="*/ 143 h 181"/>
                <a:gd name="T2" fmla="*/ 69 w 101"/>
                <a:gd name="T3" fmla="*/ 177 h 181"/>
                <a:gd name="T4" fmla="*/ 30 w 101"/>
                <a:gd name="T5" fmla="*/ 158 h 181"/>
                <a:gd name="T6" fmla="*/ 3 w 101"/>
                <a:gd name="T7" fmla="*/ 38 h 181"/>
                <a:gd name="T8" fmla="*/ 31 w 101"/>
                <a:gd name="T9" fmla="*/ 4 h 181"/>
                <a:gd name="T10" fmla="*/ 71 w 101"/>
                <a:gd name="T11" fmla="*/ 23 h 181"/>
                <a:gd name="T12" fmla="*/ 97 w 101"/>
                <a:gd name="T13" fmla="*/ 143 h 181"/>
              </a:gdLst>
              <a:ahLst/>
              <a:cxnLst>
                <a:cxn ang="0">
                  <a:pos x="T0" y="T1"/>
                </a:cxn>
                <a:cxn ang="0">
                  <a:pos x="T2" y="T3"/>
                </a:cxn>
                <a:cxn ang="0">
                  <a:pos x="T4" y="T5"/>
                </a:cxn>
                <a:cxn ang="0">
                  <a:pos x="T6" y="T7"/>
                </a:cxn>
                <a:cxn ang="0">
                  <a:pos x="T8" y="T9"/>
                </a:cxn>
                <a:cxn ang="0">
                  <a:pos x="T10" y="T11"/>
                </a:cxn>
                <a:cxn ang="0">
                  <a:pos x="T12" y="T13"/>
                </a:cxn>
              </a:cxnLst>
              <a:rect l="0" t="0" r="r" b="b"/>
              <a:pathLst>
                <a:path w="101" h="181">
                  <a:moveTo>
                    <a:pt x="97" y="143"/>
                  </a:moveTo>
                  <a:cubicBezTo>
                    <a:pt x="101" y="158"/>
                    <a:pt x="88" y="173"/>
                    <a:pt x="69" y="177"/>
                  </a:cubicBezTo>
                  <a:cubicBezTo>
                    <a:pt x="50" y="181"/>
                    <a:pt x="33" y="172"/>
                    <a:pt x="30" y="158"/>
                  </a:cubicBezTo>
                  <a:cubicBezTo>
                    <a:pt x="3" y="38"/>
                    <a:pt x="3" y="38"/>
                    <a:pt x="3" y="38"/>
                  </a:cubicBezTo>
                  <a:cubicBezTo>
                    <a:pt x="0" y="23"/>
                    <a:pt x="13" y="8"/>
                    <a:pt x="31" y="4"/>
                  </a:cubicBezTo>
                  <a:cubicBezTo>
                    <a:pt x="50" y="0"/>
                    <a:pt x="68" y="9"/>
                    <a:pt x="71" y="23"/>
                  </a:cubicBezTo>
                  <a:lnTo>
                    <a:pt x="97" y="143"/>
                  </a:lnTo>
                  <a:close/>
                </a:path>
              </a:pathLst>
            </a:custGeom>
            <a:solidFill>
              <a:srgbClr val="FFD6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73">
              <a:extLst>
                <a:ext uri="{FF2B5EF4-FFF2-40B4-BE49-F238E27FC236}">
                  <a16:creationId xmlns:a16="http://schemas.microsoft.com/office/drawing/2014/main" id="{72DE2D92-DD2A-41BB-84F6-80A9D659F979}"/>
                </a:ext>
              </a:extLst>
            </p:cNvPr>
            <p:cNvSpPr>
              <a:spLocks/>
            </p:cNvSpPr>
            <p:nvPr/>
          </p:nvSpPr>
          <p:spPr bwMode="auto">
            <a:xfrm>
              <a:off x="6140450" y="3173413"/>
              <a:ext cx="376238" cy="673100"/>
            </a:xfrm>
            <a:custGeom>
              <a:avLst/>
              <a:gdLst>
                <a:gd name="T0" fmla="*/ 97 w 100"/>
                <a:gd name="T1" fmla="*/ 141 h 179"/>
                <a:gd name="T2" fmla="*/ 69 w 100"/>
                <a:gd name="T3" fmla="*/ 175 h 179"/>
                <a:gd name="T4" fmla="*/ 29 w 100"/>
                <a:gd name="T5" fmla="*/ 156 h 179"/>
                <a:gd name="T6" fmla="*/ 3 w 100"/>
                <a:gd name="T7" fmla="*/ 37 h 179"/>
                <a:gd name="T8" fmla="*/ 32 w 100"/>
                <a:gd name="T9" fmla="*/ 4 h 179"/>
                <a:gd name="T10" fmla="*/ 71 w 100"/>
                <a:gd name="T11" fmla="*/ 22 h 179"/>
                <a:gd name="T12" fmla="*/ 97 w 100"/>
                <a:gd name="T13" fmla="*/ 141 h 179"/>
              </a:gdLst>
              <a:ahLst/>
              <a:cxnLst>
                <a:cxn ang="0">
                  <a:pos x="T0" y="T1"/>
                </a:cxn>
                <a:cxn ang="0">
                  <a:pos x="T2" y="T3"/>
                </a:cxn>
                <a:cxn ang="0">
                  <a:pos x="T4" y="T5"/>
                </a:cxn>
                <a:cxn ang="0">
                  <a:pos x="T6" y="T7"/>
                </a:cxn>
                <a:cxn ang="0">
                  <a:pos x="T8" y="T9"/>
                </a:cxn>
                <a:cxn ang="0">
                  <a:pos x="T10" y="T11"/>
                </a:cxn>
                <a:cxn ang="0">
                  <a:pos x="T12" y="T13"/>
                </a:cxn>
              </a:cxnLst>
              <a:rect l="0" t="0" r="r" b="b"/>
              <a:pathLst>
                <a:path w="100" h="179">
                  <a:moveTo>
                    <a:pt x="97" y="141"/>
                  </a:moveTo>
                  <a:cubicBezTo>
                    <a:pt x="100" y="156"/>
                    <a:pt x="88" y="171"/>
                    <a:pt x="69" y="175"/>
                  </a:cubicBezTo>
                  <a:cubicBezTo>
                    <a:pt x="50" y="179"/>
                    <a:pt x="32" y="170"/>
                    <a:pt x="29" y="156"/>
                  </a:cubicBezTo>
                  <a:cubicBezTo>
                    <a:pt x="3" y="37"/>
                    <a:pt x="3" y="37"/>
                    <a:pt x="3" y="37"/>
                  </a:cubicBezTo>
                  <a:cubicBezTo>
                    <a:pt x="0" y="23"/>
                    <a:pt x="13" y="8"/>
                    <a:pt x="32" y="4"/>
                  </a:cubicBezTo>
                  <a:cubicBezTo>
                    <a:pt x="50" y="0"/>
                    <a:pt x="68" y="8"/>
                    <a:pt x="71" y="22"/>
                  </a:cubicBezTo>
                  <a:lnTo>
                    <a:pt x="97" y="141"/>
                  </a:lnTo>
                  <a:close/>
                </a:path>
              </a:pathLst>
            </a:custGeom>
            <a:solidFill>
              <a:srgbClr val="FFD6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74">
              <a:extLst>
                <a:ext uri="{FF2B5EF4-FFF2-40B4-BE49-F238E27FC236}">
                  <a16:creationId xmlns:a16="http://schemas.microsoft.com/office/drawing/2014/main" id="{4E072423-E39A-477B-A650-C5EF7C6F719A}"/>
                </a:ext>
              </a:extLst>
            </p:cNvPr>
            <p:cNvSpPr>
              <a:spLocks/>
            </p:cNvSpPr>
            <p:nvPr/>
          </p:nvSpPr>
          <p:spPr bwMode="auto">
            <a:xfrm>
              <a:off x="6470650" y="3255963"/>
              <a:ext cx="293688" cy="527050"/>
            </a:xfrm>
            <a:custGeom>
              <a:avLst/>
              <a:gdLst>
                <a:gd name="T0" fmla="*/ 75 w 78"/>
                <a:gd name="T1" fmla="*/ 111 h 140"/>
                <a:gd name="T2" fmla="*/ 53 w 78"/>
                <a:gd name="T3" fmla="*/ 137 h 140"/>
                <a:gd name="T4" fmla="*/ 22 w 78"/>
                <a:gd name="T5" fmla="*/ 122 h 140"/>
                <a:gd name="T6" fmla="*/ 2 w 78"/>
                <a:gd name="T7" fmla="*/ 29 h 140"/>
                <a:gd name="T8" fmla="*/ 24 w 78"/>
                <a:gd name="T9" fmla="*/ 3 h 140"/>
                <a:gd name="T10" fmla="*/ 55 w 78"/>
                <a:gd name="T11" fmla="*/ 18 h 140"/>
                <a:gd name="T12" fmla="*/ 75 w 78"/>
                <a:gd name="T13" fmla="*/ 111 h 140"/>
              </a:gdLst>
              <a:ahLst/>
              <a:cxnLst>
                <a:cxn ang="0">
                  <a:pos x="T0" y="T1"/>
                </a:cxn>
                <a:cxn ang="0">
                  <a:pos x="T2" y="T3"/>
                </a:cxn>
                <a:cxn ang="0">
                  <a:pos x="T4" y="T5"/>
                </a:cxn>
                <a:cxn ang="0">
                  <a:pos x="T6" y="T7"/>
                </a:cxn>
                <a:cxn ang="0">
                  <a:pos x="T8" y="T9"/>
                </a:cxn>
                <a:cxn ang="0">
                  <a:pos x="T10" y="T11"/>
                </a:cxn>
                <a:cxn ang="0">
                  <a:pos x="T12" y="T13"/>
                </a:cxn>
              </a:cxnLst>
              <a:rect l="0" t="0" r="r" b="b"/>
              <a:pathLst>
                <a:path w="78" h="140">
                  <a:moveTo>
                    <a:pt x="75" y="111"/>
                  </a:moveTo>
                  <a:cubicBezTo>
                    <a:pt x="78" y="122"/>
                    <a:pt x="68" y="134"/>
                    <a:pt x="53" y="137"/>
                  </a:cubicBezTo>
                  <a:cubicBezTo>
                    <a:pt x="39" y="140"/>
                    <a:pt x="25" y="134"/>
                    <a:pt x="22" y="122"/>
                  </a:cubicBezTo>
                  <a:cubicBezTo>
                    <a:pt x="2" y="29"/>
                    <a:pt x="2" y="29"/>
                    <a:pt x="2" y="29"/>
                  </a:cubicBezTo>
                  <a:cubicBezTo>
                    <a:pt x="0" y="18"/>
                    <a:pt x="9" y="7"/>
                    <a:pt x="24" y="3"/>
                  </a:cubicBezTo>
                  <a:cubicBezTo>
                    <a:pt x="39" y="0"/>
                    <a:pt x="53" y="7"/>
                    <a:pt x="55" y="18"/>
                  </a:cubicBezTo>
                  <a:lnTo>
                    <a:pt x="75" y="111"/>
                  </a:lnTo>
                  <a:close/>
                </a:path>
              </a:pathLst>
            </a:custGeom>
            <a:solidFill>
              <a:srgbClr val="FFD6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75">
              <a:extLst>
                <a:ext uri="{FF2B5EF4-FFF2-40B4-BE49-F238E27FC236}">
                  <a16:creationId xmlns:a16="http://schemas.microsoft.com/office/drawing/2014/main" id="{A0B180B2-B0D6-46E4-BB34-167CA41E712D}"/>
                </a:ext>
              </a:extLst>
            </p:cNvPr>
            <p:cNvSpPr>
              <a:spLocks/>
            </p:cNvSpPr>
            <p:nvPr/>
          </p:nvSpPr>
          <p:spPr bwMode="auto">
            <a:xfrm>
              <a:off x="5937250" y="4484688"/>
              <a:ext cx="939800" cy="417513"/>
            </a:xfrm>
            <a:custGeom>
              <a:avLst/>
              <a:gdLst>
                <a:gd name="T0" fmla="*/ 592 w 592"/>
                <a:gd name="T1" fmla="*/ 142 h 263"/>
                <a:gd name="T2" fmla="*/ 31 w 592"/>
                <a:gd name="T3" fmla="*/ 263 h 263"/>
                <a:gd name="T4" fmla="*/ 0 w 592"/>
                <a:gd name="T5" fmla="*/ 121 h 263"/>
                <a:gd name="T6" fmla="*/ 561 w 592"/>
                <a:gd name="T7" fmla="*/ 0 h 263"/>
                <a:gd name="T8" fmla="*/ 592 w 592"/>
                <a:gd name="T9" fmla="*/ 142 h 263"/>
              </a:gdLst>
              <a:ahLst/>
              <a:cxnLst>
                <a:cxn ang="0">
                  <a:pos x="T0" y="T1"/>
                </a:cxn>
                <a:cxn ang="0">
                  <a:pos x="T2" y="T3"/>
                </a:cxn>
                <a:cxn ang="0">
                  <a:pos x="T4" y="T5"/>
                </a:cxn>
                <a:cxn ang="0">
                  <a:pos x="T6" y="T7"/>
                </a:cxn>
                <a:cxn ang="0">
                  <a:pos x="T8" y="T9"/>
                </a:cxn>
              </a:cxnLst>
              <a:rect l="0" t="0" r="r" b="b"/>
              <a:pathLst>
                <a:path w="592" h="263">
                  <a:moveTo>
                    <a:pt x="592" y="142"/>
                  </a:moveTo>
                  <a:lnTo>
                    <a:pt x="31" y="263"/>
                  </a:lnTo>
                  <a:lnTo>
                    <a:pt x="0" y="121"/>
                  </a:lnTo>
                  <a:lnTo>
                    <a:pt x="561" y="0"/>
                  </a:lnTo>
                  <a:lnTo>
                    <a:pt x="592" y="142"/>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76">
              <a:extLst>
                <a:ext uri="{FF2B5EF4-FFF2-40B4-BE49-F238E27FC236}">
                  <a16:creationId xmlns:a16="http://schemas.microsoft.com/office/drawing/2014/main" id="{E500BF59-4F1A-4FF8-9268-9728D492098F}"/>
                </a:ext>
              </a:extLst>
            </p:cNvPr>
            <p:cNvSpPr>
              <a:spLocks/>
            </p:cNvSpPr>
            <p:nvPr/>
          </p:nvSpPr>
          <p:spPr bwMode="auto">
            <a:xfrm>
              <a:off x="5997575" y="4706938"/>
              <a:ext cx="128588" cy="127000"/>
            </a:xfrm>
            <a:custGeom>
              <a:avLst/>
              <a:gdLst>
                <a:gd name="T0" fmla="*/ 32 w 34"/>
                <a:gd name="T1" fmla="*/ 14 h 34"/>
                <a:gd name="T2" fmla="*/ 13 w 34"/>
                <a:gd name="T3" fmla="*/ 2 h 34"/>
                <a:gd name="T4" fmla="*/ 2 w 34"/>
                <a:gd name="T5" fmla="*/ 20 h 34"/>
                <a:gd name="T6" fmla="*/ 20 w 34"/>
                <a:gd name="T7" fmla="*/ 32 h 34"/>
                <a:gd name="T8" fmla="*/ 32 w 34"/>
                <a:gd name="T9" fmla="*/ 14 h 34"/>
              </a:gdLst>
              <a:ahLst/>
              <a:cxnLst>
                <a:cxn ang="0">
                  <a:pos x="T0" y="T1"/>
                </a:cxn>
                <a:cxn ang="0">
                  <a:pos x="T2" y="T3"/>
                </a:cxn>
                <a:cxn ang="0">
                  <a:pos x="T4" y="T5"/>
                </a:cxn>
                <a:cxn ang="0">
                  <a:pos x="T6" y="T7"/>
                </a:cxn>
                <a:cxn ang="0">
                  <a:pos x="T8" y="T9"/>
                </a:cxn>
              </a:cxnLst>
              <a:rect l="0" t="0" r="r" b="b"/>
              <a:pathLst>
                <a:path w="34" h="34">
                  <a:moveTo>
                    <a:pt x="32" y="14"/>
                  </a:moveTo>
                  <a:cubicBezTo>
                    <a:pt x="30" y="5"/>
                    <a:pt x="22" y="0"/>
                    <a:pt x="13" y="2"/>
                  </a:cubicBezTo>
                  <a:cubicBezTo>
                    <a:pt x="5" y="4"/>
                    <a:pt x="0" y="12"/>
                    <a:pt x="2" y="20"/>
                  </a:cubicBezTo>
                  <a:cubicBezTo>
                    <a:pt x="3" y="28"/>
                    <a:pt x="12" y="34"/>
                    <a:pt x="20" y="32"/>
                  </a:cubicBezTo>
                  <a:cubicBezTo>
                    <a:pt x="28" y="30"/>
                    <a:pt x="34" y="22"/>
                    <a:pt x="32" y="14"/>
                  </a:cubicBez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77">
              <a:extLst>
                <a:ext uri="{FF2B5EF4-FFF2-40B4-BE49-F238E27FC236}">
                  <a16:creationId xmlns:a16="http://schemas.microsoft.com/office/drawing/2014/main" id="{F3898BCC-1744-408E-8800-5C3E97FA52D8}"/>
                </a:ext>
              </a:extLst>
            </p:cNvPr>
            <p:cNvSpPr>
              <a:spLocks/>
            </p:cNvSpPr>
            <p:nvPr/>
          </p:nvSpPr>
          <p:spPr bwMode="auto">
            <a:xfrm>
              <a:off x="5903913" y="4668838"/>
              <a:ext cx="1608138" cy="2144713"/>
            </a:xfrm>
            <a:custGeom>
              <a:avLst/>
              <a:gdLst>
                <a:gd name="T0" fmla="*/ 1013 w 1013"/>
                <a:gd name="T1" fmla="*/ 1351 h 1351"/>
                <a:gd name="T2" fmla="*/ 319 w 1013"/>
                <a:gd name="T3" fmla="*/ 1351 h 1351"/>
                <a:gd name="T4" fmla="*/ 0 w 1013"/>
                <a:gd name="T5" fmla="*/ 144 h 1351"/>
                <a:gd name="T6" fmla="*/ 660 w 1013"/>
                <a:gd name="T7" fmla="*/ 0 h 1351"/>
                <a:gd name="T8" fmla="*/ 1013 w 1013"/>
                <a:gd name="T9" fmla="*/ 1351 h 1351"/>
              </a:gdLst>
              <a:ahLst/>
              <a:cxnLst>
                <a:cxn ang="0">
                  <a:pos x="T0" y="T1"/>
                </a:cxn>
                <a:cxn ang="0">
                  <a:pos x="T2" y="T3"/>
                </a:cxn>
                <a:cxn ang="0">
                  <a:pos x="T4" y="T5"/>
                </a:cxn>
                <a:cxn ang="0">
                  <a:pos x="T6" y="T7"/>
                </a:cxn>
                <a:cxn ang="0">
                  <a:pos x="T8" y="T9"/>
                </a:cxn>
              </a:cxnLst>
              <a:rect l="0" t="0" r="r" b="b"/>
              <a:pathLst>
                <a:path w="1013" h="1351">
                  <a:moveTo>
                    <a:pt x="1013" y="1351"/>
                  </a:moveTo>
                  <a:lnTo>
                    <a:pt x="319" y="1351"/>
                  </a:lnTo>
                  <a:lnTo>
                    <a:pt x="0" y="144"/>
                  </a:lnTo>
                  <a:lnTo>
                    <a:pt x="660" y="0"/>
                  </a:lnTo>
                  <a:lnTo>
                    <a:pt x="1013" y="1351"/>
                  </a:lnTo>
                  <a:close/>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66" name="Rectangle 38">
              <a:extLst>
                <a:ext uri="{FF2B5EF4-FFF2-40B4-BE49-F238E27FC236}">
                  <a16:creationId xmlns:a16="http://schemas.microsoft.com/office/drawing/2014/main" id="{9AE2DF05-6F7C-4750-8F1B-54E644407D38}"/>
                </a:ext>
              </a:extLst>
            </p:cNvPr>
            <p:cNvSpPr>
              <a:spLocks noChangeArrowheads="1"/>
            </p:cNvSpPr>
            <p:nvPr/>
          </p:nvSpPr>
          <p:spPr bwMode="auto">
            <a:xfrm>
              <a:off x="2271713" y="1279663"/>
              <a:ext cx="2994025" cy="225425"/>
            </a:xfrm>
            <a:prstGeom prst="rect">
              <a:avLst/>
            </a:prstGeom>
            <a:solidFill>
              <a:srgbClr val="3648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Rectangle 43">
              <a:extLst>
                <a:ext uri="{FF2B5EF4-FFF2-40B4-BE49-F238E27FC236}">
                  <a16:creationId xmlns:a16="http://schemas.microsoft.com/office/drawing/2014/main" id="{33F6B4DA-E92C-488C-A207-997B58CA424E}"/>
                </a:ext>
              </a:extLst>
            </p:cNvPr>
            <p:cNvSpPr>
              <a:spLocks noChangeArrowheads="1"/>
            </p:cNvSpPr>
            <p:nvPr/>
          </p:nvSpPr>
          <p:spPr bwMode="auto">
            <a:xfrm>
              <a:off x="3816350" y="1568588"/>
              <a:ext cx="1449388" cy="82550"/>
            </a:xfrm>
            <a:prstGeom prst="rect">
              <a:avLst/>
            </a:prstGeom>
            <a:solidFill>
              <a:srgbClr val="8A84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Rectangle 44">
              <a:extLst>
                <a:ext uri="{FF2B5EF4-FFF2-40B4-BE49-F238E27FC236}">
                  <a16:creationId xmlns:a16="http://schemas.microsoft.com/office/drawing/2014/main" id="{CF09FE13-10E9-45D8-9BFA-C7285409C214}"/>
                </a:ext>
              </a:extLst>
            </p:cNvPr>
            <p:cNvSpPr>
              <a:spLocks noChangeArrowheads="1"/>
            </p:cNvSpPr>
            <p:nvPr/>
          </p:nvSpPr>
          <p:spPr bwMode="auto">
            <a:xfrm>
              <a:off x="3816350" y="1700351"/>
              <a:ext cx="1449388" cy="79375"/>
            </a:xfrm>
            <a:prstGeom prst="rect">
              <a:avLst/>
            </a:prstGeom>
            <a:solidFill>
              <a:srgbClr val="8A84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Rectangle 47">
              <a:extLst>
                <a:ext uri="{FF2B5EF4-FFF2-40B4-BE49-F238E27FC236}">
                  <a16:creationId xmlns:a16="http://schemas.microsoft.com/office/drawing/2014/main" id="{56E6D183-CBC3-4BEA-BC34-D8B6E4424F03}"/>
                </a:ext>
              </a:extLst>
            </p:cNvPr>
            <p:cNvSpPr>
              <a:spLocks noChangeArrowheads="1"/>
            </p:cNvSpPr>
            <p:nvPr/>
          </p:nvSpPr>
          <p:spPr bwMode="auto">
            <a:xfrm>
              <a:off x="2271713" y="1568588"/>
              <a:ext cx="1322388" cy="82550"/>
            </a:xfrm>
            <a:prstGeom prst="rect">
              <a:avLst/>
            </a:prstGeom>
            <a:solidFill>
              <a:srgbClr val="8A84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Rectangle 48">
              <a:extLst>
                <a:ext uri="{FF2B5EF4-FFF2-40B4-BE49-F238E27FC236}">
                  <a16:creationId xmlns:a16="http://schemas.microsoft.com/office/drawing/2014/main" id="{801BB6F7-9B1C-4501-94E6-BA73A892AAA7}"/>
                </a:ext>
              </a:extLst>
            </p:cNvPr>
            <p:cNvSpPr>
              <a:spLocks noChangeArrowheads="1"/>
            </p:cNvSpPr>
            <p:nvPr/>
          </p:nvSpPr>
          <p:spPr bwMode="auto">
            <a:xfrm>
              <a:off x="2271713" y="1700351"/>
              <a:ext cx="1322388" cy="79375"/>
            </a:xfrm>
            <a:prstGeom prst="rect">
              <a:avLst/>
            </a:prstGeom>
            <a:solidFill>
              <a:srgbClr val="8A84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8" name="矩形 77">
            <a:extLst>
              <a:ext uri="{FF2B5EF4-FFF2-40B4-BE49-F238E27FC236}">
                <a16:creationId xmlns:a16="http://schemas.microsoft.com/office/drawing/2014/main" id="{3F67C6BC-A468-4613-9282-12449D8C438C}"/>
              </a:ext>
            </a:extLst>
          </p:cNvPr>
          <p:cNvSpPr/>
          <p:nvPr/>
        </p:nvSpPr>
        <p:spPr>
          <a:xfrm>
            <a:off x="7005088" y="1938011"/>
            <a:ext cx="3522570" cy="558888"/>
          </a:xfrm>
          <a:prstGeom prst="rect">
            <a:avLst/>
          </a:prstGeom>
          <a:solidFill>
            <a:srgbClr val="EF6A5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2800">
              <a:solidFill>
                <a:prstClr val="white"/>
              </a:solidFill>
              <a:latin typeface="微软雅黑" panose="020B0503020204020204" pitchFamily="34" charset="-122"/>
              <a:ea typeface="微软雅黑" panose="020B0503020204020204" pitchFamily="34" charset="-122"/>
            </a:endParaRPr>
          </a:p>
        </p:txBody>
      </p:sp>
      <p:sp>
        <p:nvSpPr>
          <p:cNvPr id="79" name="文本框 78">
            <a:extLst>
              <a:ext uri="{FF2B5EF4-FFF2-40B4-BE49-F238E27FC236}">
                <a16:creationId xmlns:a16="http://schemas.microsoft.com/office/drawing/2014/main" id="{E59CD796-9DDE-4241-8D6D-81F8CE99A94F}"/>
              </a:ext>
            </a:extLst>
          </p:cNvPr>
          <p:cNvSpPr txBox="1"/>
          <p:nvPr/>
        </p:nvSpPr>
        <p:spPr>
          <a:xfrm>
            <a:off x="7204586" y="2146502"/>
            <a:ext cx="3323072" cy="284693"/>
          </a:xfrm>
          <a:prstGeom prst="rect">
            <a:avLst/>
          </a:prstGeom>
          <a:noFill/>
        </p:spPr>
        <p:txBody>
          <a:bodyPr wrap="square" lIns="72000" spcCol="108000" rtlCol="0">
            <a:spAutoFit/>
          </a:bodyPr>
          <a:lstStyle/>
          <a:p>
            <a:pPr algn="just" defTabSz="685800">
              <a:lnSpc>
                <a:spcPts val="1500"/>
              </a:lnSpc>
              <a:defRPr/>
            </a:pPr>
            <a:r>
              <a:rPr lang="en-US" altLang="zh-CN" sz="2800" b="1" kern="1100" spc="150" dirty="0">
                <a:solidFill>
                  <a:prstClr val="white"/>
                </a:solidFill>
                <a:latin typeface="微软雅黑" pitchFamily="34" charset="-122"/>
                <a:ea typeface="微软雅黑" pitchFamily="34" charset="-122"/>
              </a:rPr>
              <a:t>1. </a:t>
            </a:r>
            <a:r>
              <a:rPr lang="zh-CN" altLang="en-US" sz="2800" b="1" kern="1100" spc="150" dirty="0">
                <a:solidFill>
                  <a:prstClr val="white"/>
                </a:solidFill>
                <a:latin typeface="微软雅黑" pitchFamily="34" charset="-122"/>
                <a:ea typeface="微软雅黑" pitchFamily="34" charset="-122"/>
              </a:rPr>
              <a:t>项目概况</a:t>
            </a:r>
          </a:p>
        </p:txBody>
      </p:sp>
      <p:sp>
        <p:nvSpPr>
          <p:cNvPr id="80" name="矩形 79">
            <a:extLst>
              <a:ext uri="{FF2B5EF4-FFF2-40B4-BE49-F238E27FC236}">
                <a16:creationId xmlns:a16="http://schemas.microsoft.com/office/drawing/2014/main" id="{E9AC1FA7-2884-484B-BFCD-6511DC9A05EF}"/>
              </a:ext>
            </a:extLst>
          </p:cNvPr>
          <p:cNvSpPr/>
          <p:nvPr/>
        </p:nvSpPr>
        <p:spPr>
          <a:xfrm>
            <a:off x="7013966" y="2893521"/>
            <a:ext cx="3522570" cy="558888"/>
          </a:xfrm>
          <a:prstGeom prst="rect">
            <a:avLst/>
          </a:prstGeom>
          <a:solidFill>
            <a:srgbClr val="EF6A5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2800" dirty="0">
              <a:solidFill>
                <a:prstClr val="white"/>
              </a:solidFill>
              <a:latin typeface="微软雅黑" panose="020B0503020204020204" pitchFamily="34" charset="-122"/>
              <a:ea typeface="微软雅黑" panose="020B0503020204020204" pitchFamily="34" charset="-122"/>
            </a:endParaRPr>
          </a:p>
        </p:txBody>
      </p:sp>
      <p:sp>
        <p:nvSpPr>
          <p:cNvPr id="81" name="文本框 80">
            <a:extLst>
              <a:ext uri="{FF2B5EF4-FFF2-40B4-BE49-F238E27FC236}">
                <a16:creationId xmlns:a16="http://schemas.microsoft.com/office/drawing/2014/main" id="{8F21EB2F-C6D0-48BF-9750-6F10EEAD0A25}"/>
              </a:ext>
            </a:extLst>
          </p:cNvPr>
          <p:cNvSpPr txBox="1"/>
          <p:nvPr/>
        </p:nvSpPr>
        <p:spPr>
          <a:xfrm>
            <a:off x="7204585" y="3102012"/>
            <a:ext cx="3959936" cy="322076"/>
          </a:xfrm>
          <a:prstGeom prst="rect">
            <a:avLst/>
          </a:prstGeom>
          <a:noFill/>
        </p:spPr>
        <p:txBody>
          <a:bodyPr wrap="square" lIns="72000" spcCol="108000" rtlCol="0">
            <a:spAutoFit/>
          </a:bodyPr>
          <a:lstStyle/>
          <a:p>
            <a:pPr algn="just" defTabSz="685800">
              <a:lnSpc>
                <a:spcPts val="1500"/>
              </a:lnSpc>
              <a:defRPr/>
            </a:pPr>
            <a:r>
              <a:rPr lang="en-US" altLang="zh-CN" sz="2800" b="1" kern="1100" spc="150" dirty="0">
                <a:solidFill>
                  <a:prstClr val="white"/>
                </a:solidFill>
                <a:latin typeface="微软雅黑" pitchFamily="34" charset="-122"/>
                <a:ea typeface="微软雅黑" pitchFamily="34" charset="-122"/>
              </a:rPr>
              <a:t>2. MySQL</a:t>
            </a:r>
            <a:r>
              <a:rPr lang="zh-CN" altLang="en-US" sz="2800" b="1" kern="1100" spc="150" dirty="0">
                <a:solidFill>
                  <a:prstClr val="white"/>
                </a:solidFill>
                <a:latin typeface="微软雅黑" pitchFamily="34" charset="-122"/>
                <a:ea typeface="微软雅黑" pitchFamily="34" charset="-122"/>
              </a:rPr>
              <a:t>数据库</a:t>
            </a:r>
          </a:p>
        </p:txBody>
      </p:sp>
      <p:sp>
        <p:nvSpPr>
          <p:cNvPr id="82" name="矩形 81">
            <a:extLst>
              <a:ext uri="{FF2B5EF4-FFF2-40B4-BE49-F238E27FC236}">
                <a16:creationId xmlns:a16="http://schemas.microsoft.com/office/drawing/2014/main" id="{DF818CEC-BEF9-4DC8-955B-236F1C368CB0}"/>
              </a:ext>
            </a:extLst>
          </p:cNvPr>
          <p:cNvSpPr/>
          <p:nvPr/>
        </p:nvSpPr>
        <p:spPr>
          <a:xfrm>
            <a:off x="7005088" y="3849032"/>
            <a:ext cx="3522570" cy="558888"/>
          </a:xfrm>
          <a:prstGeom prst="rect">
            <a:avLst/>
          </a:prstGeom>
          <a:solidFill>
            <a:srgbClr val="EF6A5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2800" dirty="0">
              <a:solidFill>
                <a:prstClr val="white"/>
              </a:solidFill>
              <a:latin typeface="微软雅黑" panose="020B0503020204020204" pitchFamily="34" charset="-122"/>
              <a:ea typeface="微软雅黑" panose="020B0503020204020204" pitchFamily="34" charset="-122"/>
            </a:endParaRPr>
          </a:p>
        </p:txBody>
      </p:sp>
      <p:sp>
        <p:nvSpPr>
          <p:cNvPr id="83" name="文本框 82">
            <a:extLst>
              <a:ext uri="{FF2B5EF4-FFF2-40B4-BE49-F238E27FC236}">
                <a16:creationId xmlns:a16="http://schemas.microsoft.com/office/drawing/2014/main" id="{FA86747F-508B-4BFF-9045-DF94AA1AE663}"/>
              </a:ext>
            </a:extLst>
          </p:cNvPr>
          <p:cNvSpPr txBox="1"/>
          <p:nvPr/>
        </p:nvSpPr>
        <p:spPr>
          <a:xfrm>
            <a:off x="7204586" y="4057523"/>
            <a:ext cx="3323072" cy="322076"/>
          </a:xfrm>
          <a:prstGeom prst="rect">
            <a:avLst/>
          </a:prstGeom>
          <a:noFill/>
        </p:spPr>
        <p:txBody>
          <a:bodyPr wrap="square" lIns="72000" spcCol="108000" rtlCol="0">
            <a:spAutoFit/>
          </a:bodyPr>
          <a:lstStyle/>
          <a:p>
            <a:pPr algn="just" defTabSz="685800">
              <a:lnSpc>
                <a:spcPts val="1500"/>
              </a:lnSpc>
              <a:defRPr/>
            </a:pPr>
            <a:r>
              <a:rPr lang="en-US" altLang="zh-CN" sz="2800" b="1" kern="1100" spc="150" dirty="0">
                <a:solidFill>
                  <a:prstClr val="white"/>
                </a:solidFill>
                <a:latin typeface="微软雅黑" pitchFamily="34" charset="-122"/>
                <a:ea typeface="微软雅黑" pitchFamily="34" charset="-122"/>
              </a:rPr>
              <a:t>3. </a:t>
            </a:r>
            <a:r>
              <a:rPr lang="zh-CN" altLang="en-US" sz="2800" b="1" kern="1100" spc="150" dirty="0">
                <a:solidFill>
                  <a:prstClr val="white"/>
                </a:solidFill>
                <a:latin typeface="微软雅黑" pitchFamily="34" charset="-122"/>
                <a:ea typeface="微软雅黑" pitchFamily="34" charset="-122"/>
              </a:rPr>
              <a:t>用户端桌面程序</a:t>
            </a:r>
          </a:p>
        </p:txBody>
      </p:sp>
      <p:sp>
        <p:nvSpPr>
          <p:cNvPr id="84" name="矩形 83">
            <a:extLst>
              <a:ext uri="{FF2B5EF4-FFF2-40B4-BE49-F238E27FC236}">
                <a16:creationId xmlns:a16="http://schemas.microsoft.com/office/drawing/2014/main" id="{1CF9D59D-1C6D-45DD-B228-479A6FE37E04}"/>
              </a:ext>
            </a:extLst>
          </p:cNvPr>
          <p:cNvSpPr/>
          <p:nvPr/>
        </p:nvSpPr>
        <p:spPr>
          <a:xfrm>
            <a:off x="7005088" y="4804544"/>
            <a:ext cx="3522570" cy="558888"/>
          </a:xfrm>
          <a:prstGeom prst="rect">
            <a:avLst/>
          </a:prstGeom>
          <a:solidFill>
            <a:srgbClr val="EF6A5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2800" dirty="0">
              <a:solidFill>
                <a:prstClr val="white"/>
              </a:solidFill>
              <a:latin typeface="微软雅黑" panose="020B0503020204020204" pitchFamily="34" charset="-122"/>
              <a:ea typeface="微软雅黑" panose="020B0503020204020204" pitchFamily="34" charset="-122"/>
            </a:endParaRPr>
          </a:p>
        </p:txBody>
      </p:sp>
      <p:sp>
        <p:nvSpPr>
          <p:cNvPr id="85" name="文本框 84">
            <a:extLst>
              <a:ext uri="{FF2B5EF4-FFF2-40B4-BE49-F238E27FC236}">
                <a16:creationId xmlns:a16="http://schemas.microsoft.com/office/drawing/2014/main" id="{D6AC5614-4F4E-406B-848B-44D7A51A5B56}"/>
              </a:ext>
            </a:extLst>
          </p:cNvPr>
          <p:cNvSpPr txBox="1"/>
          <p:nvPr/>
        </p:nvSpPr>
        <p:spPr>
          <a:xfrm>
            <a:off x="7204586" y="5013035"/>
            <a:ext cx="3323072" cy="322076"/>
          </a:xfrm>
          <a:prstGeom prst="rect">
            <a:avLst/>
          </a:prstGeom>
          <a:noFill/>
        </p:spPr>
        <p:txBody>
          <a:bodyPr wrap="square" lIns="72000" spcCol="108000" rtlCol="0">
            <a:spAutoFit/>
          </a:bodyPr>
          <a:lstStyle/>
          <a:p>
            <a:pPr algn="just" defTabSz="685800">
              <a:lnSpc>
                <a:spcPts val="1500"/>
              </a:lnSpc>
              <a:defRPr/>
            </a:pPr>
            <a:r>
              <a:rPr lang="en-US" altLang="zh-CN" sz="2800" b="1" kern="1100" spc="150" dirty="0">
                <a:solidFill>
                  <a:prstClr val="white"/>
                </a:solidFill>
                <a:latin typeface="微软雅黑" pitchFamily="34" charset="-122"/>
                <a:ea typeface="微软雅黑" pitchFamily="34" charset="-122"/>
              </a:rPr>
              <a:t>4. </a:t>
            </a:r>
            <a:r>
              <a:rPr lang="zh-CN" altLang="en-US" sz="2800" b="1" kern="1100" spc="150" dirty="0">
                <a:solidFill>
                  <a:prstClr val="white"/>
                </a:solidFill>
                <a:latin typeface="微软雅黑" pitchFamily="34" charset="-122"/>
                <a:ea typeface="微软雅黑" pitchFamily="34" charset="-122"/>
              </a:rPr>
              <a:t>管理端桌面程序</a:t>
            </a:r>
          </a:p>
        </p:txBody>
      </p:sp>
      <p:sp>
        <p:nvSpPr>
          <p:cNvPr id="76" name="文本框 75">
            <a:extLst>
              <a:ext uri="{FF2B5EF4-FFF2-40B4-BE49-F238E27FC236}">
                <a16:creationId xmlns:a16="http://schemas.microsoft.com/office/drawing/2014/main" id="{F30C0128-B0E9-47A5-9BB5-BE99DF893D75}"/>
              </a:ext>
            </a:extLst>
          </p:cNvPr>
          <p:cNvSpPr txBox="1"/>
          <p:nvPr/>
        </p:nvSpPr>
        <p:spPr>
          <a:xfrm>
            <a:off x="1781284" y="2982977"/>
            <a:ext cx="2081727" cy="1107997"/>
          </a:xfrm>
          <a:prstGeom prst="rect">
            <a:avLst/>
          </a:prstGeom>
          <a:noFill/>
        </p:spPr>
        <p:txBody>
          <a:bodyPr wrap="square" rtlCol="0">
            <a:spAutoFit/>
          </a:bodyPr>
          <a:lstStyle>
            <a:defPPr>
              <a:defRPr lang="zh-CN"/>
            </a:defPPr>
            <a:lvl1pPr>
              <a:defRPr sz="5500">
                <a:solidFill>
                  <a:schemeClr val="bg1"/>
                </a:solidFill>
                <a:latin typeface="方正正粗黑简体" panose="02000000000000000000" pitchFamily="2" charset="-122"/>
                <a:ea typeface="方正正粗黑简体" panose="02000000000000000000" pitchFamily="2" charset="-122"/>
              </a:defRPr>
            </a:lvl1pPr>
          </a:lstStyle>
          <a:p>
            <a:pPr algn="ctr" defTabSz="685800"/>
            <a:r>
              <a:rPr lang="zh-CN" altLang="en-US" sz="6600" b="1" dirty="0">
                <a:solidFill>
                  <a:srgbClr val="333F50"/>
                </a:solidFill>
                <a:latin typeface="微软雅黑" panose="020B0503020204020204" pitchFamily="34" charset="-122"/>
                <a:ea typeface="微软雅黑" panose="020B0503020204020204" pitchFamily="34" charset="-122"/>
              </a:rPr>
              <a:t>目录</a:t>
            </a:r>
          </a:p>
        </p:txBody>
      </p:sp>
      <p:sp>
        <p:nvSpPr>
          <p:cNvPr id="77" name="矩形 76">
            <a:extLst>
              <a:ext uri="{FF2B5EF4-FFF2-40B4-BE49-F238E27FC236}">
                <a16:creationId xmlns:a16="http://schemas.microsoft.com/office/drawing/2014/main" id="{8DA865D6-44BF-40AE-96D7-25EE22AF375A}"/>
              </a:ext>
            </a:extLst>
          </p:cNvPr>
          <p:cNvSpPr/>
          <p:nvPr/>
        </p:nvSpPr>
        <p:spPr>
          <a:xfrm>
            <a:off x="1647340" y="3941084"/>
            <a:ext cx="2464137" cy="769442"/>
          </a:xfrm>
          <a:prstGeom prst="rect">
            <a:avLst/>
          </a:prstGeom>
          <a:noFill/>
        </p:spPr>
        <p:txBody>
          <a:bodyPr wrap="none" rtlCol="0">
            <a:spAutoFit/>
          </a:bodyPr>
          <a:lstStyle/>
          <a:p>
            <a:pPr algn="ctr" defTabSz="685800"/>
            <a:r>
              <a:rPr lang="en-US" altLang="zh-CN" sz="4400" b="1" dirty="0">
                <a:solidFill>
                  <a:schemeClr val="tx2">
                    <a:lumMod val="75000"/>
                  </a:schemeClr>
                </a:solidFill>
                <a:latin typeface="Impact" panose="020B0806030902050204" pitchFamily="34" charset="0"/>
                <a:ea typeface="微软雅黑" panose="020B0503020204020204" pitchFamily="34" charset="-122"/>
              </a:rPr>
              <a:t>CONTENTS</a:t>
            </a:r>
            <a:endParaRPr lang="zh-CN" altLang="en-US" sz="4400" b="1" dirty="0">
              <a:solidFill>
                <a:schemeClr val="tx2">
                  <a:lumMod val="75000"/>
                </a:schemeClr>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2762096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iterate type="lt">
                                    <p:tmPct val="10000"/>
                                  </p:iterate>
                                  <p:childTnLst>
                                    <p:set>
                                      <p:cBhvr>
                                        <p:cTn id="12" dur="1" fill="hold">
                                          <p:stCondLst>
                                            <p:cond delay="0"/>
                                          </p:stCondLst>
                                        </p:cTn>
                                        <p:tgtEl>
                                          <p:spTgt spid="76"/>
                                        </p:tgtEl>
                                        <p:attrNameLst>
                                          <p:attrName>style.visibility</p:attrName>
                                        </p:attrNameLst>
                                      </p:cBhvr>
                                      <p:to>
                                        <p:strVal val="visible"/>
                                      </p:to>
                                    </p:set>
                                    <p:animEffect transition="in" filter="fade">
                                      <p:cBhvr>
                                        <p:cTn id="13" dur="750"/>
                                        <p:tgtEl>
                                          <p:spTgt spid="76"/>
                                        </p:tgtEl>
                                      </p:cBhvr>
                                    </p:animEffect>
                                    <p:anim calcmode="lin" valueType="num">
                                      <p:cBhvr>
                                        <p:cTn id="14" dur="750" fill="hold"/>
                                        <p:tgtEl>
                                          <p:spTgt spid="76"/>
                                        </p:tgtEl>
                                        <p:attrNameLst>
                                          <p:attrName>ppt_x</p:attrName>
                                        </p:attrNameLst>
                                      </p:cBhvr>
                                      <p:tavLst>
                                        <p:tav tm="0">
                                          <p:val>
                                            <p:strVal val="#ppt_x"/>
                                          </p:val>
                                        </p:tav>
                                        <p:tav tm="100000">
                                          <p:val>
                                            <p:strVal val="#ppt_x"/>
                                          </p:val>
                                        </p:tav>
                                      </p:tavLst>
                                    </p:anim>
                                    <p:anim calcmode="lin" valueType="num">
                                      <p:cBhvr>
                                        <p:cTn id="15" dur="750" fill="hold"/>
                                        <p:tgtEl>
                                          <p:spTgt spid="76"/>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iterate type="lt">
                                    <p:tmPct val="10000"/>
                                  </p:iterate>
                                  <p:childTnLst>
                                    <p:set>
                                      <p:cBhvr>
                                        <p:cTn id="17" dur="1" fill="hold">
                                          <p:stCondLst>
                                            <p:cond delay="0"/>
                                          </p:stCondLst>
                                        </p:cTn>
                                        <p:tgtEl>
                                          <p:spTgt spid="77"/>
                                        </p:tgtEl>
                                        <p:attrNameLst>
                                          <p:attrName>style.visibility</p:attrName>
                                        </p:attrNameLst>
                                      </p:cBhvr>
                                      <p:to>
                                        <p:strVal val="visible"/>
                                      </p:to>
                                    </p:set>
                                    <p:animEffect transition="in" filter="fade">
                                      <p:cBhvr>
                                        <p:cTn id="18" dur="750"/>
                                        <p:tgtEl>
                                          <p:spTgt spid="77"/>
                                        </p:tgtEl>
                                      </p:cBhvr>
                                    </p:animEffect>
                                    <p:anim calcmode="lin" valueType="num">
                                      <p:cBhvr>
                                        <p:cTn id="19" dur="750" fill="hold"/>
                                        <p:tgtEl>
                                          <p:spTgt spid="77"/>
                                        </p:tgtEl>
                                        <p:attrNameLst>
                                          <p:attrName>ppt_x</p:attrName>
                                        </p:attrNameLst>
                                      </p:cBhvr>
                                      <p:tavLst>
                                        <p:tav tm="0">
                                          <p:val>
                                            <p:strVal val="#ppt_x"/>
                                          </p:val>
                                        </p:tav>
                                        <p:tav tm="100000">
                                          <p:val>
                                            <p:strVal val="#ppt_x"/>
                                          </p:val>
                                        </p:tav>
                                      </p:tavLst>
                                    </p:anim>
                                    <p:anim calcmode="lin" valueType="num">
                                      <p:cBhvr>
                                        <p:cTn id="20" dur="750" fill="hold"/>
                                        <p:tgtEl>
                                          <p:spTgt spid="77"/>
                                        </p:tgtEl>
                                        <p:attrNameLst>
                                          <p:attrName>ppt_y</p:attrName>
                                        </p:attrNameLst>
                                      </p:cBhvr>
                                      <p:tavLst>
                                        <p:tav tm="0">
                                          <p:val>
                                            <p:strVal val="#ppt_y+.1"/>
                                          </p:val>
                                        </p:tav>
                                        <p:tav tm="100000">
                                          <p:val>
                                            <p:strVal val="#ppt_y"/>
                                          </p:val>
                                        </p:tav>
                                      </p:tavLst>
                                    </p:anim>
                                  </p:childTnLst>
                                </p:cTn>
                              </p:par>
                            </p:childTnLst>
                          </p:cTn>
                        </p:par>
                        <p:par>
                          <p:cTn id="21" fill="hold">
                            <p:stCondLst>
                              <p:cond delay="2275"/>
                            </p:stCondLst>
                            <p:childTnLst>
                              <p:par>
                                <p:cTn id="22" presetID="22" presetClass="entr" presetSubtype="2" fill="hold" grpId="0" nodeType="afterEffect">
                                  <p:stCondLst>
                                    <p:cond delay="0"/>
                                  </p:stCondLst>
                                  <p:childTnLst>
                                    <p:set>
                                      <p:cBhvr>
                                        <p:cTn id="23" dur="1" fill="hold">
                                          <p:stCondLst>
                                            <p:cond delay="0"/>
                                          </p:stCondLst>
                                        </p:cTn>
                                        <p:tgtEl>
                                          <p:spTgt spid="78"/>
                                        </p:tgtEl>
                                        <p:attrNameLst>
                                          <p:attrName>style.visibility</p:attrName>
                                        </p:attrNameLst>
                                      </p:cBhvr>
                                      <p:to>
                                        <p:strVal val="visible"/>
                                      </p:to>
                                    </p:set>
                                    <p:animEffect transition="in" filter="wipe(right)">
                                      <p:cBhvr>
                                        <p:cTn id="24" dur="500"/>
                                        <p:tgtEl>
                                          <p:spTgt spid="78"/>
                                        </p:tgtEl>
                                      </p:cBhvr>
                                    </p:animEffect>
                                  </p:childTnLst>
                                </p:cTn>
                              </p:par>
                              <p:par>
                                <p:cTn id="25" presetID="22" presetClass="entr" presetSubtype="8" fill="hold" grpId="0" nodeType="withEffect">
                                  <p:stCondLst>
                                    <p:cond delay="250"/>
                                  </p:stCondLst>
                                  <p:iterate type="lt">
                                    <p:tmPct val="10000"/>
                                  </p:iterate>
                                  <p:childTnLst>
                                    <p:set>
                                      <p:cBhvr>
                                        <p:cTn id="26" dur="1" fill="hold">
                                          <p:stCondLst>
                                            <p:cond delay="0"/>
                                          </p:stCondLst>
                                        </p:cTn>
                                        <p:tgtEl>
                                          <p:spTgt spid="79"/>
                                        </p:tgtEl>
                                        <p:attrNameLst>
                                          <p:attrName>style.visibility</p:attrName>
                                        </p:attrNameLst>
                                      </p:cBhvr>
                                      <p:to>
                                        <p:strVal val="visible"/>
                                      </p:to>
                                    </p:set>
                                    <p:animEffect transition="in" filter="wipe(left)">
                                      <p:cBhvr>
                                        <p:cTn id="27" dur="500"/>
                                        <p:tgtEl>
                                          <p:spTgt spid="79"/>
                                        </p:tgtEl>
                                      </p:cBhvr>
                                    </p:animEffect>
                                  </p:childTnLst>
                                </p:cTn>
                              </p:par>
                            </p:childTnLst>
                          </p:cTn>
                        </p:par>
                        <p:par>
                          <p:cTn id="28" fill="hold">
                            <p:stCondLst>
                              <p:cond delay="3275"/>
                            </p:stCondLst>
                            <p:childTnLst>
                              <p:par>
                                <p:cTn id="29" presetID="22" presetClass="entr" presetSubtype="2" fill="hold" grpId="0" nodeType="afterEffect">
                                  <p:stCondLst>
                                    <p:cond delay="0"/>
                                  </p:stCondLst>
                                  <p:childTnLst>
                                    <p:set>
                                      <p:cBhvr>
                                        <p:cTn id="30" dur="1" fill="hold">
                                          <p:stCondLst>
                                            <p:cond delay="0"/>
                                          </p:stCondLst>
                                        </p:cTn>
                                        <p:tgtEl>
                                          <p:spTgt spid="80"/>
                                        </p:tgtEl>
                                        <p:attrNameLst>
                                          <p:attrName>style.visibility</p:attrName>
                                        </p:attrNameLst>
                                      </p:cBhvr>
                                      <p:to>
                                        <p:strVal val="visible"/>
                                      </p:to>
                                    </p:set>
                                    <p:animEffect transition="in" filter="wipe(right)">
                                      <p:cBhvr>
                                        <p:cTn id="31" dur="500"/>
                                        <p:tgtEl>
                                          <p:spTgt spid="80"/>
                                        </p:tgtEl>
                                      </p:cBhvr>
                                    </p:animEffect>
                                  </p:childTnLst>
                                </p:cTn>
                              </p:par>
                              <p:par>
                                <p:cTn id="32" presetID="22" presetClass="entr" presetSubtype="8" fill="hold" grpId="0" nodeType="withEffect">
                                  <p:stCondLst>
                                    <p:cond delay="250"/>
                                  </p:stCondLst>
                                  <p:iterate type="lt">
                                    <p:tmPct val="10000"/>
                                  </p:iterate>
                                  <p:childTnLst>
                                    <p:set>
                                      <p:cBhvr>
                                        <p:cTn id="33" dur="1" fill="hold">
                                          <p:stCondLst>
                                            <p:cond delay="0"/>
                                          </p:stCondLst>
                                        </p:cTn>
                                        <p:tgtEl>
                                          <p:spTgt spid="81"/>
                                        </p:tgtEl>
                                        <p:attrNameLst>
                                          <p:attrName>style.visibility</p:attrName>
                                        </p:attrNameLst>
                                      </p:cBhvr>
                                      <p:to>
                                        <p:strVal val="visible"/>
                                      </p:to>
                                    </p:set>
                                    <p:animEffect transition="in" filter="wipe(left)">
                                      <p:cBhvr>
                                        <p:cTn id="34" dur="500"/>
                                        <p:tgtEl>
                                          <p:spTgt spid="81"/>
                                        </p:tgtEl>
                                      </p:cBhvr>
                                    </p:animEffect>
                                  </p:childTnLst>
                                </p:cTn>
                              </p:par>
                            </p:childTnLst>
                          </p:cTn>
                        </p:par>
                        <p:par>
                          <p:cTn id="35" fill="hold">
                            <p:stCondLst>
                              <p:cond delay="4475"/>
                            </p:stCondLst>
                            <p:childTnLst>
                              <p:par>
                                <p:cTn id="36" presetID="22" presetClass="entr" presetSubtype="2" fill="hold" grpId="0" nodeType="afterEffect">
                                  <p:stCondLst>
                                    <p:cond delay="0"/>
                                  </p:stCondLst>
                                  <p:childTnLst>
                                    <p:set>
                                      <p:cBhvr>
                                        <p:cTn id="37" dur="1" fill="hold">
                                          <p:stCondLst>
                                            <p:cond delay="0"/>
                                          </p:stCondLst>
                                        </p:cTn>
                                        <p:tgtEl>
                                          <p:spTgt spid="82"/>
                                        </p:tgtEl>
                                        <p:attrNameLst>
                                          <p:attrName>style.visibility</p:attrName>
                                        </p:attrNameLst>
                                      </p:cBhvr>
                                      <p:to>
                                        <p:strVal val="visible"/>
                                      </p:to>
                                    </p:set>
                                    <p:animEffect transition="in" filter="wipe(right)">
                                      <p:cBhvr>
                                        <p:cTn id="38" dur="500"/>
                                        <p:tgtEl>
                                          <p:spTgt spid="82"/>
                                        </p:tgtEl>
                                      </p:cBhvr>
                                    </p:animEffect>
                                  </p:childTnLst>
                                </p:cTn>
                              </p:par>
                              <p:par>
                                <p:cTn id="39" presetID="22" presetClass="entr" presetSubtype="8" fill="hold" grpId="0" nodeType="withEffect">
                                  <p:stCondLst>
                                    <p:cond delay="250"/>
                                  </p:stCondLst>
                                  <p:iterate type="lt">
                                    <p:tmPct val="10000"/>
                                  </p:iterate>
                                  <p:childTnLst>
                                    <p:set>
                                      <p:cBhvr>
                                        <p:cTn id="40" dur="1" fill="hold">
                                          <p:stCondLst>
                                            <p:cond delay="0"/>
                                          </p:stCondLst>
                                        </p:cTn>
                                        <p:tgtEl>
                                          <p:spTgt spid="83"/>
                                        </p:tgtEl>
                                        <p:attrNameLst>
                                          <p:attrName>style.visibility</p:attrName>
                                        </p:attrNameLst>
                                      </p:cBhvr>
                                      <p:to>
                                        <p:strVal val="visible"/>
                                      </p:to>
                                    </p:set>
                                    <p:animEffect transition="in" filter="wipe(left)">
                                      <p:cBhvr>
                                        <p:cTn id="41" dur="500"/>
                                        <p:tgtEl>
                                          <p:spTgt spid="83"/>
                                        </p:tgtEl>
                                      </p:cBhvr>
                                    </p:animEffect>
                                  </p:childTnLst>
                                </p:cTn>
                              </p:par>
                            </p:childTnLst>
                          </p:cTn>
                        </p:par>
                        <p:par>
                          <p:cTn id="42" fill="hold">
                            <p:stCondLst>
                              <p:cond delay="5625"/>
                            </p:stCondLst>
                            <p:childTnLst>
                              <p:par>
                                <p:cTn id="43" presetID="22" presetClass="entr" presetSubtype="2" fill="hold" grpId="0" nodeType="afterEffect">
                                  <p:stCondLst>
                                    <p:cond delay="0"/>
                                  </p:stCondLst>
                                  <p:childTnLst>
                                    <p:set>
                                      <p:cBhvr>
                                        <p:cTn id="44" dur="1" fill="hold">
                                          <p:stCondLst>
                                            <p:cond delay="0"/>
                                          </p:stCondLst>
                                        </p:cTn>
                                        <p:tgtEl>
                                          <p:spTgt spid="84"/>
                                        </p:tgtEl>
                                        <p:attrNameLst>
                                          <p:attrName>style.visibility</p:attrName>
                                        </p:attrNameLst>
                                      </p:cBhvr>
                                      <p:to>
                                        <p:strVal val="visible"/>
                                      </p:to>
                                    </p:set>
                                    <p:animEffect transition="in" filter="wipe(right)">
                                      <p:cBhvr>
                                        <p:cTn id="45" dur="500"/>
                                        <p:tgtEl>
                                          <p:spTgt spid="84"/>
                                        </p:tgtEl>
                                      </p:cBhvr>
                                    </p:animEffect>
                                  </p:childTnLst>
                                </p:cTn>
                              </p:par>
                              <p:par>
                                <p:cTn id="46" presetID="22" presetClass="entr" presetSubtype="8" fill="hold" grpId="0" nodeType="withEffect">
                                  <p:stCondLst>
                                    <p:cond delay="250"/>
                                  </p:stCondLst>
                                  <p:iterate type="lt">
                                    <p:tmPct val="10000"/>
                                  </p:iterate>
                                  <p:childTnLst>
                                    <p:set>
                                      <p:cBhvr>
                                        <p:cTn id="47" dur="1" fill="hold">
                                          <p:stCondLst>
                                            <p:cond delay="0"/>
                                          </p:stCondLst>
                                        </p:cTn>
                                        <p:tgtEl>
                                          <p:spTgt spid="85"/>
                                        </p:tgtEl>
                                        <p:attrNameLst>
                                          <p:attrName>style.visibility</p:attrName>
                                        </p:attrNameLst>
                                      </p:cBhvr>
                                      <p:to>
                                        <p:strVal val="visible"/>
                                      </p:to>
                                    </p:set>
                                    <p:animEffect transition="in" filter="wipe(left)">
                                      <p:cBhvr>
                                        <p:cTn id="48"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p:bldP spid="80" grpId="0" animBg="1"/>
      <p:bldP spid="81" grpId="0"/>
      <p:bldP spid="82" grpId="0" animBg="1"/>
      <p:bldP spid="83" grpId="0"/>
      <p:bldP spid="84" grpId="0" animBg="1"/>
      <p:bldP spid="85" grpId="0"/>
      <p:bldP spid="76" grpId="0"/>
      <p:bldP spid="7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022">
            <a:extLst>
              <a:ext uri="{FF2B5EF4-FFF2-40B4-BE49-F238E27FC236}">
                <a16:creationId xmlns:a16="http://schemas.microsoft.com/office/drawing/2014/main" id="{57030EB9-A0CC-4268-9CDE-3D8E9B3A4301}"/>
              </a:ext>
            </a:extLst>
          </p:cNvPr>
          <p:cNvSpPr txBox="1">
            <a:spLocks/>
          </p:cNvSpPr>
          <p:nvPr/>
        </p:nvSpPr>
        <p:spPr>
          <a:xfrm>
            <a:off x="1486972" y="384556"/>
            <a:ext cx="5194656" cy="49575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defTabSz="609570">
              <a:defRPr sz="2667">
                <a:solidFill>
                  <a:srgbClr val="3A5063"/>
                </a:solidFill>
                <a:uFill>
                  <a:solidFill>
                    <a:srgbClr val="3A5063"/>
                  </a:solidFill>
                </a:uFill>
                <a:latin typeface="+mn-ea"/>
                <a:ea typeface="+mn-ea"/>
                <a:cs typeface="+mn-cs"/>
                <a:sym typeface="Bebas Neue"/>
              </a:defRPr>
            </a:lvl1pPr>
            <a:lvl2pPr defTabSz="609570">
              <a:defRPr sz="2667">
                <a:solidFill>
                  <a:srgbClr val="3A5063"/>
                </a:solidFill>
                <a:uFill>
                  <a:solidFill>
                    <a:srgbClr val="3A5063"/>
                  </a:solidFill>
                </a:uFill>
                <a:latin typeface="+mn-lt"/>
                <a:ea typeface="+mn-ea"/>
                <a:cs typeface="+mn-cs"/>
                <a:sym typeface="Bebas Neue"/>
              </a:defRPr>
            </a:lvl2pPr>
            <a:lvl3pPr defTabSz="609570">
              <a:defRPr sz="2667">
                <a:solidFill>
                  <a:srgbClr val="3A5063"/>
                </a:solidFill>
                <a:uFill>
                  <a:solidFill>
                    <a:srgbClr val="3A5063"/>
                  </a:solidFill>
                </a:uFill>
                <a:latin typeface="+mn-lt"/>
                <a:ea typeface="+mn-ea"/>
                <a:cs typeface="+mn-cs"/>
                <a:sym typeface="Bebas Neue"/>
              </a:defRPr>
            </a:lvl3pPr>
            <a:lvl4pPr defTabSz="609570">
              <a:defRPr sz="2667">
                <a:solidFill>
                  <a:srgbClr val="3A5063"/>
                </a:solidFill>
                <a:uFill>
                  <a:solidFill>
                    <a:srgbClr val="3A5063"/>
                  </a:solidFill>
                </a:uFill>
                <a:latin typeface="+mn-lt"/>
                <a:ea typeface="+mn-ea"/>
                <a:cs typeface="+mn-cs"/>
                <a:sym typeface="Bebas Neue"/>
              </a:defRPr>
            </a:lvl4pPr>
            <a:lvl5pPr defTabSz="609570">
              <a:defRPr sz="2667">
                <a:solidFill>
                  <a:srgbClr val="3A5063"/>
                </a:solidFill>
                <a:uFill>
                  <a:solidFill>
                    <a:srgbClr val="3A5063"/>
                  </a:solidFill>
                </a:uFill>
                <a:latin typeface="+mn-lt"/>
                <a:ea typeface="+mn-ea"/>
                <a:cs typeface="+mn-cs"/>
                <a:sym typeface="Bebas Neue"/>
              </a:defRPr>
            </a:lvl5pPr>
            <a:lvl6pPr defTabSz="609570">
              <a:defRPr sz="2667">
                <a:solidFill>
                  <a:srgbClr val="3A5063"/>
                </a:solidFill>
                <a:uFill>
                  <a:solidFill>
                    <a:srgbClr val="3A5063"/>
                  </a:solidFill>
                </a:uFill>
                <a:latin typeface="+mn-lt"/>
                <a:ea typeface="+mn-ea"/>
                <a:cs typeface="+mn-cs"/>
                <a:sym typeface="Bebas Neue"/>
              </a:defRPr>
            </a:lvl6pPr>
            <a:lvl7pPr defTabSz="609570">
              <a:defRPr sz="2667">
                <a:solidFill>
                  <a:srgbClr val="3A5063"/>
                </a:solidFill>
                <a:uFill>
                  <a:solidFill>
                    <a:srgbClr val="3A5063"/>
                  </a:solidFill>
                </a:uFill>
                <a:latin typeface="+mn-lt"/>
                <a:ea typeface="+mn-ea"/>
                <a:cs typeface="+mn-cs"/>
                <a:sym typeface="Bebas Neue"/>
              </a:defRPr>
            </a:lvl7pPr>
            <a:lvl8pPr defTabSz="609570">
              <a:defRPr sz="2667">
                <a:solidFill>
                  <a:srgbClr val="3A5063"/>
                </a:solidFill>
                <a:uFill>
                  <a:solidFill>
                    <a:srgbClr val="3A5063"/>
                  </a:solidFill>
                </a:uFill>
                <a:latin typeface="+mn-lt"/>
                <a:ea typeface="+mn-ea"/>
                <a:cs typeface="+mn-cs"/>
                <a:sym typeface="Bebas Neue"/>
              </a:defRPr>
            </a:lvl8pPr>
            <a:lvl9pPr defTabSz="609570">
              <a:defRPr sz="2667">
                <a:solidFill>
                  <a:srgbClr val="3A5063"/>
                </a:solidFill>
                <a:uFill>
                  <a:solidFill>
                    <a:srgbClr val="3A5063"/>
                  </a:solidFill>
                </a:uFill>
                <a:latin typeface="+mn-lt"/>
                <a:ea typeface="+mn-ea"/>
                <a:cs typeface="+mn-cs"/>
                <a:sym typeface="Bebas Neue"/>
              </a:defRPr>
            </a:lvl9pPr>
          </a:lstStyle>
          <a:p>
            <a:pPr lvl="0">
              <a:defRPr sz="1800">
                <a:solidFill>
                  <a:srgbClr val="000000"/>
                </a:solidFill>
                <a:uFillTx/>
              </a:defRPr>
            </a:pPr>
            <a:r>
              <a:rPr lang="zh-CN" altLang="en-US" sz="4000" kern="0" dirty="0">
                <a:solidFill>
                  <a:schemeClr val="bg1"/>
                </a:solidFill>
                <a:uFillTx/>
                <a:latin typeface="+mj-ea"/>
                <a:ea typeface="+mj-ea"/>
                <a:cs typeface="+mn-ea"/>
                <a:sym typeface="+mn-lt"/>
              </a:rPr>
              <a:t>管理端桌面应用程序</a:t>
            </a:r>
            <a:endParaRPr kumimoji="0" lang="zh-CN" altLang="en-US" sz="4000" i="0" u="none" strike="noStrike" kern="0" cap="none" spc="0" normalizeH="0" baseline="0" noProof="0" dirty="0">
              <a:ln>
                <a:noFill/>
              </a:ln>
              <a:solidFill>
                <a:schemeClr val="bg1"/>
              </a:solidFill>
              <a:effectLst/>
              <a:uLnTx/>
              <a:uFillTx/>
              <a:latin typeface="+mj-ea"/>
              <a:ea typeface="+mj-ea"/>
              <a:cs typeface="+mn-ea"/>
              <a:sym typeface="+mn-lt"/>
            </a:endParaRPr>
          </a:p>
        </p:txBody>
      </p:sp>
      <p:grpSp>
        <p:nvGrpSpPr>
          <p:cNvPr id="3" name="Group 4">
            <a:extLst>
              <a:ext uri="{FF2B5EF4-FFF2-40B4-BE49-F238E27FC236}">
                <a16:creationId xmlns:a16="http://schemas.microsoft.com/office/drawing/2014/main" id="{9D31EAAA-3898-46B3-BE7F-317050784253}"/>
              </a:ext>
            </a:extLst>
          </p:cNvPr>
          <p:cNvGrpSpPr>
            <a:grpSpLocks noChangeAspect="1"/>
          </p:cNvGrpSpPr>
          <p:nvPr/>
        </p:nvGrpSpPr>
        <p:grpSpPr bwMode="auto">
          <a:xfrm>
            <a:off x="289775" y="193045"/>
            <a:ext cx="993824" cy="993824"/>
            <a:chOff x="2848" y="1168"/>
            <a:chExt cx="1984" cy="1984"/>
          </a:xfrm>
        </p:grpSpPr>
        <p:sp>
          <p:nvSpPr>
            <p:cNvPr id="4" name="AutoShape 3">
              <a:extLst>
                <a:ext uri="{FF2B5EF4-FFF2-40B4-BE49-F238E27FC236}">
                  <a16:creationId xmlns:a16="http://schemas.microsoft.com/office/drawing/2014/main" id="{FEDE96AF-2DC3-4072-9F47-67BC44AC7CF2}"/>
                </a:ext>
              </a:extLst>
            </p:cNvPr>
            <p:cNvSpPr>
              <a:spLocks noChangeAspect="1" noChangeArrowheads="1" noTextEdit="1"/>
            </p:cNvSpPr>
            <p:nvPr/>
          </p:nvSpPr>
          <p:spPr bwMode="auto">
            <a:xfrm>
              <a:off x="2848" y="1168"/>
              <a:ext cx="1984" cy="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5" name="Oval 5">
              <a:extLst>
                <a:ext uri="{FF2B5EF4-FFF2-40B4-BE49-F238E27FC236}">
                  <a16:creationId xmlns:a16="http://schemas.microsoft.com/office/drawing/2014/main" id="{E63554EE-A883-447E-89F1-B6624CF9BFDE}"/>
                </a:ext>
              </a:extLst>
            </p:cNvPr>
            <p:cNvSpPr>
              <a:spLocks noChangeArrowheads="1"/>
            </p:cNvSpPr>
            <p:nvPr/>
          </p:nvSpPr>
          <p:spPr bwMode="auto">
            <a:xfrm>
              <a:off x="2846" y="1166"/>
              <a:ext cx="1984" cy="1986"/>
            </a:xfrm>
            <a:prstGeom prst="ellipse">
              <a:avLst/>
            </a:prstGeom>
            <a:solidFill>
              <a:srgbClr val="FAC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6" name="Freeform 6">
              <a:extLst>
                <a:ext uri="{FF2B5EF4-FFF2-40B4-BE49-F238E27FC236}">
                  <a16:creationId xmlns:a16="http://schemas.microsoft.com/office/drawing/2014/main" id="{55C32156-2963-4A99-9FA4-37D2E1FC577E}"/>
                </a:ext>
              </a:extLst>
            </p:cNvPr>
            <p:cNvSpPr>
              <a:spLocks/>
            </p:cNvSpPr>
            <p:nvPr/>
          </p:nvSpPr>
          <p:spPr bwMode="auto">
            <a:xfrm>
              <a:off x="3061" y="1720"/>
              <a:ext cx="1769" cy="1432"/>
            </a:xfrm>
            <a:custGeom>
              <a:avLst/>
              <a:gdLst>
                <a:gd name="T0" fmla="*/ 745 w 746"/>
                <a:gd name="T1" fmla="*/ 154 h 604"/>
                <a:gd name="T2" fmla="*/ 591 w 746"/>
                <a:gd name="T3" fmla="*/ 0 h 604"/>
                <a:gd name="T4" fmla="*/ 76 w 746"/>
                <a:gd name="T5" fmla="*/ 317 h 604"/>
                <a:gd name="T6" fmla="*/ 76 w 746"/>
                <a:gd name="T7" fmla="*/ 364 h 604"/>
                <a:gd name="T8" fmla="*/ 3 w 746"/>
                <a:gd name="T9" fmla="*/ 364 h 604"/>
                <a:gd name="T10" fmla="*/ 0 w 746"/>
                <a:gd name="T11" fmla="*/ 365 h 604"/>
                <a:gd name="T12" fmla="*/ 234 w 746"/>
                <a:gd name="T13" fmla="*/ 592 h 604"/>
                <a:gd name="T14" fmla="*/ 327 w 746"/>
                <a:gd name="T15" fmla="*/ 604 h 604"/>
                <a:gd name="T16" fmla="*/ 746 w 746"/>
                <a:gd name="T17" fmla="*/ 185 h 604"/>
                <a:gd name="T18" fmla="*/ 745 w 746"/>
                <a:gd name="T19" fmla="*/ 15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6" h="604">
                  <a:moveTo>
                    <a:pt x="745" y="154"/>
                  </a:moveTo>
                  <a:cubicBezTo>
                    <a:pt x="591" y="0"/>
                    <a:pt x="591" y="0"/>
                    <a:pt x="591" y="0"/>
                  </a:cubicBezTo>
                  <a:cubicBezTo>
                    <a:pt x="76" y="317"/>
                    <a:pt x="76" y="317"/>
                    <a:pt x="76" y="317"/>
                  </a:cubicBezTo>
                  <a:cubicBezTo>
                    <a:pt x="76" y="364"/>
                    <a:pt x="76" y="364"/>
                    <a:pt x="76" y="364"/>
                  </a:cubicBezTo>
                  <a:cubicBezTo>
                    <a:pt x="3" y="364"/>
                    <a:pt x="3" y="364"/>
                    <a:pt x="3" y="364"/>
                  </a:cubicBezTo>
                  <a:cubicBezTo>
                    <a:pt x="0" y="365"/>
                    <a:pt x="0" y="365"/>
                    <a:pt x="0" y="365"/>
                  </a:cubicBezTo>
                  <a:cubicBezTo>
                    <a:pt x="234" y="592"/>
                    <a:pt x="234" y="592"/>
                    <a:pt x="234" y="592"/>
                  </a:cubicBezTo>
                  <a:cubicBezTo>
                    <a:pt x="265" y="601"/>
                    <a:pt x="279" y="604"/>
                    <a:pt x="327" y="604"/>
                  </a:cubicBezTo>
                  <a:cubicBezTo>
                    <a:pt x="559" y="604"/>
                    <a:pt x="746" y="417"/>
                    <a:pt x="746" y="185"/>
                  </a:cubicBezTo>
                  <a:cubicBezTo>
                    <a:pt x="746" y="175"/>
                    <a:pt x="746" y="165"/>
                    <a:pt x="745" y="154"/>
                  </a:cubicBezTo>
                </a:path>
              </a:pathLst>
            </a:custGeom>
            <a:solidFill>
              <a:srgbClr val="EFBF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7" name="Rectangle 7">
              <a:extLst>
                <a:ext uri="{FF2B5EF4-FFF2-40B4-BE49-F238E27FC236}">
                  <a16:creationId xmlns:a16="http://schemas.microsoft.com/office/drawing/2014/main" id="{CE03F3C9-AE97-4A06-B093-675E923FD3B1}"/>
                </a:ext>
              </a:extLst>
            </p:cNvPr>
            <p:cNvSpPr>
              <a:spLocks noChangeArrowheads="1"/>
            </p:cNvSpPr>
            <p:nvPr/>
          </p:nvSpPr>
          <p:spPr bwMode="auto">
            <a:xfrm>
              <a:off x="3232" y="1749"/>
              <a:ext cx="1204" cy="777"/>
            </a:xfrm>
            <a:prstGeom prst="rect">
              <a:avLst/>
            </a:prstGeom>
            <a:solidFill>
              <a:srgbClr val="00AD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8" name="Rectangle 8">
              <a:extLst>
                <a:ext uri="{FF2B5EF4-FFF2-40B4-BE49-F238E27FC236}">
                  <a16:creationId xmlns:a16="http://schemas.microsoft.com/office/drawing/2014/main" id="{1249F804-D0DF-497E-9E6E-A637D59B14C1}"/>
                </a:ext>
              </a:extLst>
            </p:cNvPr>
            <p:cNvSpPr>
              <a:spLocks noChangeArrowheads="1"/>
            </p:cNvSpPr>
            <p:nvPr/>
          </p:nvSpPr>
          <p:spPr bwMode="auto">
            <a:xfrm>
              <a:off x="3232" y="1749"/>
              <a:ext cx="1204" cy="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9" name="Freeform 9">
              <a:extLst>
                <a:ext uri="{FF2B5EF4-FFF2-40B4-BE49-F238E27FC236}">
                  <a16:creationId xmlns:a16="http://schemas.microsoft.com/office/drawing/2014/main" id="{61C2CF47-66B1-4D3E-A564-1FE86C75A03C}"/>
                </a:ext>
              </a:extLst>
            </p:cNvPr>
            <p:cNvSpPr>
              <a:spLocks/>
            </p:cNvSpPr>
            <p:nvPr/>
          </p:nvSpPr>
          <p:spPr bwMode="auto">
            <a:xfrm>
              <a:off x="3708" y="2526"/>
              <a:ext cx="264" cy="14"/>
            </a:xfrm>
            <a:custGeom>
              <a:avLst/>
              <a:gdLst>
                <a:gd name="T0" fmla="*/ 264 w 264"/>
                <a:gd name="T1" fmla="*/ 0 h 14"/>
                <a:gd name="T2" fmla="*/ 0 w 264"/>
                <a:gd name="T3" fmla="*/ 0 h 14"/>
                <a:gd name="T4" fmla="*/ 15 w 264"/>
                <a:gd name="T5" fmla="*/ 14 h 14"/>
                <a:gd name="T6" fmla="*/ 264 w 264"/>
                <a:gd name="T7" fmla="*/ 12 h 14"/>
                <a:gd name="T8" fmla="*/ 264 w 264"/>
                <a:gd name="T9" fmla="*/ 0 h 14"/>
              </a:gdLst>
              <a:ahLst/>
              <a:cxnLst>
                <a:cxn ang="0">
                  <a:pos x="T0" y="T1"/>
                </a:cxn>
                <a:cxn ang="0">
                  <a:pos x="T2" y="T3"/>
                </a:cxn>
                <a:cxn ang="0">
                  <a:pos x="T4" y="T5"/>
                </a:cxn>
                <a:cxn ang="0">
                  <a:pos x="T6" y="T7"/>
                </a:cxn>
                <a:cxn ang="0">
                  <a:pos x="T8" y="T9"/>
                </a:cxn>
              </a:cxnLst>
              <a:rect l="0" t="0" r="r" b="b"/>
              <a:pathLst>
                <a:path w="264" h="14">
                  <a:moveTo>
                    <a:pt x="264" y="0"/>
                  </a:moveTo>
                  <a:lnTo>
                    <a:pt x="0" y="0"/>
                  </a:lnTo>
                  <a:lnTo>
                    <a:pt x="15" y="14"/>
                  </a:lnTo>
                  <a:lnTo>
                    <a:pt x="264" y="12"/>
                  </a:lnTo>
                  <a:lnTo>
                    <a:pt x="264" y="0"/>
                  </a:lnTo>
                  <a:close/>
                </a:path>
              </a:pathLst>
            </a:custGeom>
            <a:solidFill>
              <a:srgbClr val="77A0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0" name="Freeform 10">
              <a:extLst>
                <a:ext uri="{FF2B5EF4-FFF2-40B4-BE49-F238E27FC236}">
                  <a16:creationId xmlns:a16="http://schemas.microsoft.com/office/drawing/2014/main" id="{F6E7B387-04AA-41F2-A080-C13D63EA7418}"/>
                </a:ext>
              </a:extLst>
            </p:cNvPr>
            <p:cNvSpPr>
              <a:spLocks/>
            </p:cNvSpPr>
            <p:nvPr/>
          </p:nvSpPr>
          <p:spPr bwMode="auto">
            <a:xfrm>
              <a:off x="3708" y="2526"/>
              <a:ext cx="264" cy="14"/>
            </a:xfrm>
            <a:custGeom>
              <a:avLst/>
              <a:gdLst>
                <a:gd name="T0" fmla="*/ 264 w 264"/>
                <a:gd name="T1" fmla="*/ 0 h 14"/>
                <a:gd name="T2" fmla="*/ 0 w 264"/>
                <a:gd name="T3" fmla="*/ 0 h 14"/>
                <a:gd name="T4" fmla="*/ 15 w 264"/>
                <a:gd name="T5" fmla="*/ 14 h 14"/>
                <a:gd name="T6" fmla="*/ 264 w 264"/>
                <a:gd name="T7" fmla="*/ 12 h 14"/>
                <a:gd name="T8" fmla="*/ 264 w 264"/>
                <a:gd name="T9" fmla="*/ 0 h 14"/>
              </a:gdLst>
              <a:ahLst/>
              <a:cxnLst>
                <a:cxn ang="0">
                  <a:pos x="T0" y="T1"/>
                </a:cxn>
                <a:cxn ang="0">
                  <a:pos x="T2" y="T3"/>
                </a:cxn>
                <a:cxn ang="0">
                  <a:pos x="T4" y="T5"/>
                </a:cxn>
                <a:cxn ang="0">
                  <a:pos x="T6" y="T7"/>
                </a:cxn>
                <a:cxn ang="0">
                  <a:pos x="T8" y="T9"/>
                </a:cxn>
              </a:cxnLst>
              <a:rect l="0" t="0" r="r" b="b"/>
              <a:pathLst>
                <a:path w="264" h="14">
                  <a:moveTo>
                    <a:pt x="264" y="0"/>
                  </a:moveTo>
                  <a:lnTo>
                    <a:pt x="0" y="0"/>
                  </a:lnTo>
                  <a:lnTo>
                    <a:pt x="15" y="14"/>
                  </a:lnTo>
                  <a:lnTo>
                    <a:pt x="264" y="12"/>
                  </a:lnTo>
                  <a:lnTo>
                    <a:pt x="2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1" name="Freeform 11">
              <a:extLst>
                <a:ext uri="{FF2B5EF4-FFF2-40B4-BE49-F238E27FC236}">
                  <a16:creationId xmlns:a16="http://schemas.microsoft.com/office/drawing/2014/main" id="{CEDCD15C-B939-4B33-A18E-681535A04087}"/>
                </a:ext>
              </a:extLst>
            </p:cNvPr>
            <p:cNvSpPr>
              <a:spLocks/>
            </p:cNvSpPr>
            <p:nvPr/>
          </p:nvSpPr>
          <p:spPr bwMode="auto">
            <a:xfrm>
              <a:off x="3516" y="1931"/>
              <a:ext cx="911" cy="595"/>
            </a:xfrm>
            <a:custGeom>
              <a:avLst/>
              <a:gdLst>
                <a:gd name="T0" fmla="*/ 645 w 911"/>
                <a:gd name="T1" fmla="*/ 0 h 595"/>
                <a:gd name="T2" fmla="*/ 605 w 911"/>
                <a:gd name="T3" fmla="*/ 183 h 595"/>
                <a:gd name="T4" fmla="*/ 512 w 911"/>
                <a:gd name="T5" fmla="*/ 88 h 595"/>
                <a:gd name="T6" fmla="*/ 465 w 911"/>
                <a:gd name="T7" fmla="*/ 273 h 595"/>
                <a:gd name="T8" fmla="*/ 375 w 911"/>
                <a:gd name="T9" fmla="*/ 180 h 595"/>
                <a:gd name="T10" fmla="*/ 323 w 911"/>
                <a:gd name="T11" fmla="*/ 225 h 595"/>
                <a:gd name="T12" fmla="*/ 240 w 911"/>
                <a:gd name="T13" fmla="*/ 143 h 595"/>
                <a:gd name="T14" fmla="*/ 188 w 911"/>
                <a:gd name="T15" fmla="*/ 339 h 595"/>
                <a:gd name="T16" fmla="*/ 109 w 911"/>
                <a:gd name="T17" fmla="*/ 256 h 595"/>
                <a:gd name="T18" fmla="*/ 57 w 911"/>
                <a:gd name="T19" fmla="*/ 455 h 595"/>
                <a:gd name="T20" fmla="*/ 0 w 911"/>
                <a:gd name="T21" fmla="*/ 503 h 595"/>
                <a:gd name="T22" fmla="*/ 57 w 911"/>
                <a:gd name="T23" fmla="*/ 576 h 595"/>
                <a:gd name="T24" fmla="*/ 176 w 911"/>
                <a:gd name="T25" fmla="*/ 579 h 595"/>
                <a:gd name="T26" fmla="*/ 192 w 911"/>
                <a:gd name="T27" fmla="*/ 595 h 595"/>
                <a:gd name="T28" fmla="*/ 456 w 911"/>
                <a:gd name="T29" fmla="*/ 595 h 595"/>
                <a:gd name="T30" fmla="*/ 456 w 911"/>
                <a:gd name="T31" fmla="*/ 579 h 595"/>
                <a:gd name="T32" fmla="*/ 560 w 911"/>
                <a:gd name="T33" fmla="*/ 581 h 595"/>
                <a:gd name="T34" fmla="*/ 560 w 911"/>
                <a:gd name="T35" fmla="*/ 579 h 595"/>
                <a:gd name="T36" fmla="*/ 614 w 911"/>
                <a:gd name="T37" fmla="*/ 579 h 595"/>
                <a:gd name="T38" fmla="*/ 614 w 911"/>
                <a:gd name="T39" fmla="*/ 579 h 595"/>
                <a:gd name="T40" fmla="*/ 911 w 911"/>
                <a:gd name="T41" fmla="*/ 576 h 595"/>
                <a:gd name="T42" fmla="*/ 911 w 911"/>
                <a:gd name="T43" fmla="*/ 271 h 595"/>
                <a:gd name="T44" fmla="*/ 645 w 911"/>
                <a:gd name="T45"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1" h="595">
                  <a:moveTo>
                    <a:pt x="645" y="0"/>
                  </a:moveTo>
                  <a:lnTo>
                    <a:pt x="605" y="183"/>
                  </a:lnTo>
                  <a:lnTo>
                    <a:pt x="512" y="88"/>
                  </a:lnTo>
                  <a:lnTo>
                    <a:pt x="465" y="273"/>
                  </a:lnTo>
                  <a:lnTo>
                    <a:pt x="375" y="180"/>
                  </a:lnTo>
                  <a:lnTo>
                    <a:pt x="323" y="225"/>
                  </a:lnTo>
                  <a:lnTo>
                    <a:pt x="240" y="143"/>
                  </a:lnTo>
                  <a:lnTo>
                    <a:pt x="188" y="339"/>
                  </a:lnTo>
                  <a:lnTo>
                    <a:pt x="109" y="256"/>
                  </a:lnTo>
                  <a:lnTo>
                    <a:pt x="57" y="455"/>
                  </a:lnTo>
                  <a:lnTo>
                    <a:pt x="0" y="503"/>
                  </a:lnTo>
                  <a:lnTo>
                    <a:pt x="57" y="576"/>
                  </a:lnTo>
                  <a:lnTo>
                    <a:pt x="176" y="579"/>
                  </a:lnTo>
                  <a:lnTo>
                    <a:pt x="192" y="595"/>
                  </a:lnTo>
                  <a:lnTo>
                    <a:pt x="456" y="595"/>
                  </a:lnTo>
                  <a:lnTo>
                    <a:pt x="456" y="579"/>
                  </a:lnTo>
                  <a:lnTo>
                    <a:pt x="560" y="581"/>
                  </a:lnTo>
                  <a:lnTo>
                    <a:pt x="560" y="579"/>
                  </a:lnTo>
                  <a:lnTo>
                    <a:pt x="614" y="579"/>
                  </a:lnTo>
                  <a:lnTo>
                    <a:pt x="614" y="579"/>
                  </a:lnTo>
                  <a:lnTo>
                    <a:pt x="911" y="576"/>
                  </a:lnTo>
                  <a:lnTo>
                    <a:pt x="911" y="271"/>
                  </a:lnTo>
                  <a:lnTo>
                    <a:pt x="645" y="0"/>
                  </a:lnTo>
                  <a:close/>
                </a:path>
              </a:pathLst>
            </a:custGeom>
            <a:solidFill>
              <a:srgbClr val="0095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2" name="Freeform 12">
              <a:extLst>
                <a:ext uri="{FF2B5EF4-FFF2-40B4-BE49-F238E27FC236}">
                  <a16:creationId xmlns:a16="http://schemas.microsoft.com/office/drawing/2014/main" id="{8C8A062C-AEDF-4C84-9DE9-79838556D00B}"/>
                </a:ext>
              </a:extLst>
            </p:cNvPr>
            <p:cNvSpPr>
              <a:spLocks/>
            </p:cNvSpPr>
            <p:nvPr/>
          </p:nvSpPr>
          <p:spPr bwMode="auto">
            <a:xfrm>
              <a:off x="3516" y="1931"/>
              <a:ext cx="911" cy="595"/>
            </a:xfrm>
            <a:custGeom>
              <a:avLst/>
              <a:gdLst>
                <a:gd name="T0" fmla="*/ 645 w 911"/>
                <a:gd name="T1" fmla="*/ 0 h 595"/>
                <a:gd name="T2" fmla="*/ 605 w 911"/>
                <a:gd name="T3" fmla="*/ 183 h 595"/>
                <a:gd name="T4" fmla="*/ 512 w 911"/>
                <a:gd name="T5" fmla="*/ 88 h 595"/>
                <a:gd name="T6" fmla="*/ 465 w 911"/>
                <a:gd name="T7" fmla="*/ 273 h 595"/>
                <a:gd name="T8" fmla="*/ 375 w 911"/>
                <a:gd name="T9" fmla="*/ 180 h 595"/>
                <a:gd name="T10" fmla="*/ 323 w 911"/>
                <a:gd name="T11" fmla="*/ 225 h 595"/>
                <a:gd name="T12" fmla="*/ 240 w 911"/>
                <a:gd name="T13" fmla="*/ 143 h 595"/>
                <a:gd name="T14" fmla="*/ 188 w 911"/>
                <a:gd name="T15" fmla="*/ 339 h 595"/>
                <a:gd name="T16" fmla="*/ 109 w 911"/>
                <a:gd name="T17" fmla="*/ 256 h 595"/>
                <a:gd name="T18" fmla="*/ 57 w 911"/>
                <a:gd name="T19" fmla="*/ 455 h 595"/>
                <a:gd name="T20" fmla="*/ 0 w 911"/>
                <a:gd name="T21" fmla="*/ 503 h 595"/>
                <a:gd name="T22" fmla="*/ 57 w 911"/>
                <a:gd name="T23" fmla="*/ 576 h 595"/>
                <a:gd name="T24" fmla="*/ 176 w 911"/>
                <a:gd name="T25" fmla="*/ 579 h 595"/>
                <a:gd name="T26" fmla="*/ 192 w 911"/>
                <a:gd name="T27" fmla="*/ 595 h 595"/>
                <a:gd name="T28" fmla="*/ 456 w 911"/>
                <a:gd name="T29" fmla="*/ 595 h 595"/>
                <a:gd name="T30" fmla="*/ 456 w 911"/>
                <a:gd name="T31" fmla="*/ 579 h 595"/>
                <a:gd name="T32" fmla="*/ 560 w 911"/>
                <a:gd name="T33" fmla="*/ 581 h 595"/>
                <a:gd name="T34" fmla="*/ 560 w 911"/>
                <a:gd name="T35" fmla="*/ 579 h 595"/>
                <a:gd name="T36" fmla="*/ 614 w 911"/>
                <a:gd name="T37" fmla="*/ 579 h 595"/>
                <a:gd name="T38" fmla="*/ 614 w 911"/>
                <a:gd name="T39" fmla="*/ 579 h 595"/>
                <a:gd name="T40" fmla="*/ 911 w 911"/>
                <a:gd name="T41" fmla="*/ 576 h 595"/>
                <a:gd name="T42" fmla="*/ 911 w 911"/>
                <a:gd name="T43" fmla="*/ 271 h 595"/>
                <a:gd name="T44" fmla="*/ 645 w 911"/>
                <a:gd name="T45"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1" h="595">
                  <a:moveTo>
                    <a:pt x="645" y="0"/>
                  </a:moveTo>
                  <a:lnTo>
                    <a:pt x="605" y="183"/>
                  </a:lnTo>
                  <a:lnTo>
                    <a:pt x="512" y="88"/>
                  </a:lnTo>
                  <a:lnTo>
                    <a:pt x="465" y="273"/>
                  </a:lnTo>
                  <a:lnTo>
                    <a:pt x="375" y="180"/>
                  </a:lnTo>
                  <a:lnTo>
                    <a:pt x="323" y="225"/>
                  </a:lnTo>
                  <a:lnTo>
                    <a:pt x="240" y="143"/>
                  </a:lnTo>
                  <a:lnTo>
                    <a:pt x="188" y="339"/>
                  </a:lnTo>
                  <a:lnTo>
                    <a:pt x="109" y="256"/>
                  </a:lnTo>
                  <a:lnTo>
                    <a:pt x="57" y="455"/>
                  </a:lnTo>
                  <a:lnTo>
                    <a:pt x="0" y="503"/>
                  </a:lnTo>
                  <a:lnTo>
                    <a:pt x="57" y="576"/>
                  </a:lnTo>
                  <a:lnTo>
                    <a:pt x="176" y="579"/>
                  </a:lnTo>
                  <a:lnTo>
                    <a:pt x="192" y="595"/>
                  </a:lnTo>
                  <a:lnTo>
                    <a:pt x="456" y="595"/>
                  </a:lnTo>
                  <a:lnTo>
                    <a:pt x="456" y="579"/>
                  </a:lnTo>
                  <a:lnTo>
                    <a:pt x="560" y="581"/>
                  </a:lnTo>
                  <a:lnTo>
                    <a:pt x="560" y="579"/>
                  </a:lnTo>
                  <a:lnTo>
                    <a:pt x="614" y="579"/>
                  </a:lnTo>
                  <a:lnTo>
                    <a:pt x="614" y="579"/>
                  </a:lnTo>
                  <a:lnTo>
                    <a:pt x="911" y="576"/>
                  </a:lnTo>
                  <a:lnTo>
                    <a:pt x="911" y="271"/>
                  </a:lnTo>
                  <a:lnTo>
                    <a:pt x="6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3" name="Rectangle 13">
              <a:extLst>
                <a:ext uri="{FF2B5EF4-FFF2-40B4-BE49-F238E27FC236}">
                  <a16:creationId xmlns:a16="http://schemas.microsoft.com/office/drawing/2014/main" id="{9262857F-D4DD-438F-93F3-EA2D3B71A0AF}"/>
                </a:ext>
              </a:extLst>
            </p:cNvPr>
            <p:cNvSpPr>
              <a:spLocks noChangeArrowheads="1"/>
            </p:cNvSpPr>
            <p:nvPr/>
          </p:nvSpPr>
          <p:spPr bwMode="auto">
            <a:xfrm>
              <a:off x="3516" y="2185"/>
              <a:ext cx="105" cy="246"/>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4" name="Rectangle 14">
              <a:extLst>
                <a:ext uri="{FF2B5EF4-FFF2-40B4-BE49-F238E27FC236}">
                  <a16:creationId xmlns:a16="http://schemas.microsoft.com/office/drawing/2014/main" id="{B2675BFF-6700-4A7A-AC0A-27EDAE4008A0}"/>
                </a:ext>
              </a:extLst>
            </p:cNvPr>
            <p:cNvSpPr>
              <a:spLocks noChangeArrowheads="1"/>
            </p:cNvSpPr>
            <p:nvPr/>
          </p:nvSpPr>
          <p:spPr bwMode="auto">
            <a:xfrm>
              <a:off x="3659" y="2071"/>
              <a:ext cx="94" cy="360"/>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5" name="Rectangle 15">
              <a:extLst>
                <a:ext uri="{FF2B5EF4-FFF2-40B4-BE49-F238E27FC236}">
                  <a16:creationId xmlns:a16="http://schemas.microsoft.com/office/drawing/2014/main" id="{DCE573E4-A3B3-4382-ABCD-F4A2A9280362}"/>
                </a:ext>
              </a:extLst>
            </p:cNvPr>
            <p:cNvSpPr>
              <a:spLocks noChangeArrowheads="1"/>
            </p:cNvSpPr>
            <p:nvPr/>
          </p:nvSpPr>
          <p:spPr bwMode="auto">
            <a:xfrm>
              <a:off x="3782" y="2109"/>
              <a:ext cx="104" cy="322"/>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6" name="Rectangle 16">
              <a:extLst>
                <a:ext uri="{FF2B5EF4-FFF2-40B4-BE49-F238E27FC236}">
                  <a16:creationId xmlns:a16="http://schemas.microsoft.com/office/drawing/2014/main" id="{1ABD1A4D-0DF8-4E79-8AB0-ADF5BAE8C317}"/>
                </a:ext>
              </a:extLst>
            </p:cNvPr>
            <p:cNvSpPr>
              <a:spLocks noChangeArrowheads="1"/>
            </p:cNvSpPr>
            <p:nvPr/>
          </p:nvSpPr>
          <p:spPr bwMode="auto">
            <a:xfrm>
              <a:off x="3924" y="2014"/>
              <a:ext cx="114" cy="417"/>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7" name="Rectangle 17">
              <a:extLst>
                <a:ext uri="{FF2B5EF4-FFF2-40B4-BE49-F238E27FC236}">
                  <a16:creationId xmlns:a16="http://schemas.microsoft.com/office/drawing/2014/main" id="{A0AC2ED8-5973-45E2-85D3-C0288E932C12}"/>
                </a:ext>
              </a:extLst>
            </p:cNvPr>
            <p:cNvSpPr>
              <a:spLocks noChangeArrowheads="1"/>
            </p:cNvSpPr>
            <p:nvPr/>
          </p:nvSpPr>
          <p:spPr bwMode="auto">
            <a:xfrm>
              <a:off x="4057" y="1938"/>
              <a:ext cx="95" cy="493"/>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8" name="Freeform 18">
              <a:extLst>
                <a:ext uri="{FF2B5EF4-FFF2-40B4-BE49-F238E27FC236}">
                  <a16:creationId xmlns:a16="http://schemas.microsoft.com/office/drawing/2014/main" id="{6CD7F4CE-A735-45B6-A1F5-CFFF818301DD}"/>
                </a:ext>
              </a:extLst>
            </p:cNvPr>
            <p:cNvSpPr>
              <a:spLocks/>
            </p:cNvSpPr>
            <p:nvPr/>
          </p:nvSpPr>
          <p:spPr bwMode="auto">
            <a:xfrm>
              <a:off x="3049" y="2555"/>
              <a:ext cx="1574" cy="49"/>
            </a:xfrm>
            <a:custGeom>
              <a:avLst/>
              <a:gdLst>
                <a:gd name="T0" fmla="*/ 0 w 664"/>
                <a:gd name="T1" fmla="*/ 0 h 21"/>
                <a:gd name="T2" fmla="*/ 0 w 664"/>
                <a:gd name="T3" fmla="*/ 10 h 21"/>
                <a:gd name="T4" fmla="*/ 32 w 664"/>
                <a:gd name="T5" fmla="*/ 21 h 21"/>
                <a:gd name="T6" fmla="*/ 641 w 664"/>
                <a:gd name="T7" fmla="*/ 21 h 21"/>
                <a:gd name="T8" fmla="*/ 664 w 664"/>
                <a:gd name="T9" fmla="*/ 10 h 21"/>
                <a:gd name="T10" fmla="*/ 664 w 664"/>
                <a:gd name="T11" fmla="*/ 0 h 21"/>
                <a:gd name="T12" fmla="*/ 0 w 664"/>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664" h="21">
                  <a:moveTo>
                    <a:pt x="0" y="0"/>
                  </a:moveTo>
                  <a:cubicBezTo>
                    <a:pt x="0" y="10"/>
                    <a:pt x="0" y="10"/>
                    <a:pt x="0" y="10"/>
                  </a:cubicBezTo>
                  <a:cubicBezTo>
                    <a:pt x="0" y="10"/>
                    <a:pt x="10" y="21"/>
                    <a:pt x="32" y="21"/>
                  </a:cubicBezTo>
                  <a:cubicBezTo>
                    <a:pt x="54" y="21"/>
                    <a:pt x="641" y="21"/>
                    <a:pt x="641" y="21"/>
                  </a:cubicBezTo>
                  <a:cubicBezTo>
                    <a:pt x="641" y="21"/>
                    <a:pt x="657" y="15"/>
                    <a:pt x="664" y="10"/>
                  </a:cubicBezTo>
                  <a:cubicBezTo>
                    <a:pt x="664" y="0"/>
                    <a:pt x="664" y="0"/>
                    <a:pt x="664" y="0"/>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9" name="Freeform 19">
              <a:extLst>
                <a:ext uri="{FF2B5EF4-FFF2-40B4-BE49-F238E27FC236}">
                  <a16:creationId xmlns:a16="http://schemas.microsoft.com/office/drawing/2014/main" id="{86F27DB2-0039-4056-97A3-D3BAA7A454E2}"/>
                </a:ext>
              </a:extLst>
            </p:cNvPr>
            <p:cNvSpPr>
              <a:spLocks/>
            </p:cNvSpPr>
            <p:nvPr/>
          </p:nvSpPr>
          <p:spPr bwMode="auto">
            <a:xfrm>
              <a:off x="3225" y="171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0" name="Freeform 20">
              <a:extLst>
                <a:ext uri="{FF2B5EF4-FFF2-40B4-BE49-F238E27FC236}">
                  <a16:creationId xmlns:a16="http://schemas.microsoft.com/office/drawing/2014/main" id="{D0A2752F-26EE-4687-8849-81494428E7DB}"/>
                </a:ext>
              </a:extLst>
            </p:cNvPr>
            <p:cNvSpPr>
              <a:spLocks/>
            </p:cNvSpPr>
            <p:nvPr/>
          </p:nvSpPr>
          <p:spPr bwMode="auto">
            <a:xfrm>
              <a:off x="3218" y="1716"/>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1" name="Freeform 21">
              <a:extLst>
                <a:ext uri="{FF2B5EF4-FFF2-40B4-BE49-F238E27FC236}">
                  <a16:creationId xmlns:a16="http://schemas.microsoft.com/office/drawing/2014/main" id="{AA15E19B-4632-4981-8743-67BF1C808B72}"/>
                </a:ext>
              </a:extLst>
            </p:cNvPr>
            <p:cNvSpPr>
              <a:spLocks/>
            </p:cNvSpPr>
            <p:nvPr/>
          </p:nvSpPr>
          <p:spPr bwMode="auto">
            <a:xfrm>
              <a:off x="3206" y="2529"/>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2" name="Freeform 22">
              <a:extLst>
                <a:ext uri="{FF2B5EF4-FFF2-40B4-BE49-F238E27FC236}">
                  <a16:creationId xmlns:a16="http://schemas.microsoft.com/office/drawing/2014/main" id="{66F978E4-C5DA-4715-9FF5-2CC5CD0C4FC3}"/>
                </a:ext>
              </a:extLst>
            </p:cNvPr>
            <p:cNvSpPr>
              <a:spLocks/>
            </p:cNvSpPr>
            <p:nvPr/>
          </p:nvSpPr>
          <p:spPr bwMode="auto">
            <a:xfrm>
              <a:off x="3227" y="1711"/>
              <a:ext cx="3" cy="2"/>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0"/>
                    <a:pt x="1" y="0"/>
                  </a:cubicBezTo>
                  <a:cubicBezTo>
                    <a:pt x="1" y="0"/>
                    <a:pt x="1" y="1"/>
                    <a:pt x="0" y="1"/>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3" name="Freeform 23">
              <a:extLst>
                <a:ext uri="{FF2B5EF4-FFF2-40B4-BE49-F238E27FC236}">
                  <a16:creationId xmlns:a16="http://schemas.microsoft.com/office/drawing/2014/main" id="{1FFCC9A5-3FFF-436C-BB28-74815F7E294C}"/>
                </a:ext>
              </a:extLst>
            </p:cNvPr>
            <p:cNvSpPr>
              <a:spLocks/>
            </p:cNvSpPr>
            <p:nvPr/>
          </p:nvSpPr>
          <p:spPr bwMode="auto">
            <a:xfrm>
              <a:off x="3509" y="1711"/>
              <a:ext cx="956" cy="844"/>
            </a:xfrm>
            <a:custGeom>
              <a:avLst/>
              <a:gdLst>
                <a:gd name="T0" fmla="*/ 394 w 403"/>
                <a:gd name="T1" fmla="*/ 0 h 356"/>
                <a:gd name="T2" fmla="*/ 0 w 403"/>
                <a:gd name="T3" fmla="*/ 0 h 356"/>
                <a:gd name="T4" fmla="*/ 25 w 403"/>
                <a:gd name="T5" fmla="*/ 24 h 356"/>
                <a:gd name="T6" fmla="*/ 383 w 403"/>
                <a:gd name="T7" fmla="*/ 24 h 356"/>
                <a:gd name="T8" fmla="*/ 383 w 403"/>
                <a:gd name="T9" fmla="*/ 336 h 356"/>
                <a:gd name="T10" fmla="*/ 358 w 403"/>
                <a:gd name="T11" fmla="*/ 336 h 356"/>
                <a:gd name="T12" fmla="*/ 380 w 403"/>
                <a:gd name="T13" fmla="*/ 356 h 356"/>
                <a:gd name="T14" fmla="*/ 394 w 403"/>
                <a:gd name="T15" fmla="*/ 356 h 356"/>
                <a:gd name="T16" fmla="*/ 403 w 403"/>
                <a:gd name="T17" fmla="*/ 345 h 356"/>
                <a:gd name="T18" fmla="*/ 403 w 403"/>
                <a:gd name="T19" fmla="*/ 11 h 356"/>
                <a:gd name="T20" fmla="*/ 394 w 403"/>
                <a:gd name="T2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3" h="356">
                  <a:moveTo>
                    <a:pt x="394" y="0"/>
                  </a:moveTo>
                  <a:cubicBezTo>
                    <a:pt x="0" y="0"/>
                    <a:pt x="0" y="0"/>
                    <a:pt x="0" y="0"/>
                  </a:cubicBezTo>
                  <a:cubicBezTo>
                    <a:pt x="25" y="24"/>
                    <a:pt x="25" y="24"/>
                    <a:pt x="25" y="24"/>
                  </a:cubicBezTo>
                  <a:cubicBezTo>
                    <a:pt x="383" y="24"/>
                    <a:pt x="383" y="24"/>
                    <a:pt x="383" y="24"/>
                  </a:cubicBezTo>
                  <a:cubicBezTo>
                    <a:pt x="383" y="336"/>
                    <a:pt x="383" y="336"/>
                    <a:pt x="383" y="336"/>
                  </a:cubicBezTo>
                  <a:cubicBezTo>
                    <a:pt x="358" y="336"/>
                    <a:pt x="358" y="336"/>
                    <a:pt x="358" y="336"/>
                  </a:cubicBezTo>
                  <a:cubicBezTo>
                    <a:pt x="380" y="356"/>
                    <a:pt x="380" y="356"/>
                    <a:pt x="380" y="356"/>
                  </a:cubicBezTo>
                  <a:cubicBezTo>
                    <a:pt x="394" y="356"/>
                    <a:pt x="394" y="356"/>
                    <a:pt x="394" y="356"/>
                  </a:cubicBezTo>
                  <a:cubicBezTo>
                    <a:pt x="400" y="356"/>
                    <a:pt x="403" y="351"/>
                    <a:pt x="403" y="345"/>
                  </a:cubicBezTo>
                  <a:cubicBezTo>
                    <a:pt x="403" y="11"/>
                    <a:pt x="403" y="11"/>
                    <a:pt x="403" y="11"/>
                  </a:cubicBezTo>
                  <a:cubicBezTo>
                    <a:pt x="403" y="5"/>
                    <a:pt x="400" y="0"/>
                    <a:pt x="394"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4" name="Freeform 24">
              <a:extLst>
                <a:ext uri="{FF2B5EF4-FFF2-40B4-BE49-F238E27FC236}">
                  <a16:creationId xmlns:a16="http://schemas.microsoft.com/office/drawing/2014/main" id="{4B43F18D-2CD9-4151-8F66-9EEAE8DCDF3A}"/>
                </a:ext>
              </a:extLst>
            </p:cNvPr>
            <p:cNvSpPr>
              <a:spLocks/>
            </p:cNvSpPr>
            <p:nvPr/>
          </p:nvSpPr>
          <p:spPr bwMode="auto">
            <a:xfrm>
              <a:off x="3206" y="1716"/>
              <a:ext cx="12" cy="21"/>
            </a:xfrm>
            <a:custGeom>
              <a:avLst/>
              <a:gdLst>
                <a:gd name="T0" fmla="*/ 5 w 5"/>
                <a:gd name="T1" fmla="*/ 0 h 9"/>
                <a:gd name="T2" fmla="*/ 0 w 5"/>
                <a:gd name="T3" fmla="*/ 9 h 9"/>
                <a:gd name="T4" fmla="*/ 5 w 5"/>
                <a:gd name="T5" fmla="*/ 0 h 9"/>
              </a:gdLst>
              <a:ahLst/>
              <a:cxnLst>
                <a:cxn ang="0">
                  <a:pos x="T0" y="T1"/>
                </a:cxn>
                <a:cxn ang="0">
                  <a:pos x="T2" y="T3"/>
                </a:cxn>
                <a:cxn ang="0">
                  <a:pos x="T4" y="T5"/>
                </a:cxn>
              </a:cxnLst>
              <a:rect l="0" t="0" r="r" b="b"/>
              <a:pathLst>
                <a:path w="5" h="9">
                  <a:moveTo>
                    <a:pt x="5" y="0"/>
                  </a:moveTo>
                  <a:cubicBezTo>
                    <a:pt x="2" y="2"/>
                    <a:pt x="0" y="5"/>
                    <a:pt x="0" y="9"/>
                  </a:cubicBezTo>
                  <a:cubicBezTo>
                    <a:pt x="0" y="9"/>
                    <a:pt x="1" y="3"/>
                    <a:pt x="5" y="0"/>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5" name="Freeform 25">
              <a:extLst>
                <a:ext uri="{FF2B5EF4-FFF2-40B4-BE49-F238E27FC236}">
                  <a16:creationId xmlns:a16="http://schemas.microsoft.com/office/drawing/2014/main" id="{B96138A6-D4E6-4465-AA58-BCD33692ECB6}"/>
                </a:ext>
              </a:extLst>
            </p:cNvPr>
            <p:cNvSpPr>
              <a:spLocks/>
            </p:cNvSpPr>
            <p:nvPr/>
          </p:nvSpPr>
          <p:spPr bwMode="auto">
            <a:xfrm>
              <a:off x="3206" y="2531"/>
              <a:ext cx="24" cy="24"/>
            </a:xfrm>
            <a:custGeom>
              <a:avLst/>
              <a:gdLst>
                <a:gd name="T0" fmla="*/ 0 w 10"/>
                <a:gd name="T1" fmla="*/ 0 h 10"/>
                <a:gd name="T2" fmla="*/ 10 w 10"/>
                <a:gd name="T3" fmla="*/ 9 h 10"/>
                <a:gd name="T4" fmla="*/ 0 w 10"/>
                <a:gd name="T5" fmla="*/ 0 h 10"/>
              </a:gdLst>
              <a:ahLst/>
              <a:cxnLst>
                <a:cxn ang="0">
                  <a:pos x="T0" y="T1"/>
                </a:cxn>
                <a:cxn ang="0">
                  <a:pos x="T2" y="T3"/>
                </a:cxn>
                <a:cxn ang="0">
                  <a:pos x="T4" y="T5"/>
                </a:cxn>
              </a:cxnLst>
              <a:rect l="0" t="0" r="r" b="b"/>
              <a:pathLst>
                <a:path w="10" h="10">
                  <a:moveTo>
                    <a:pt x="0" y="0"/>
                  </a:moveTo>
                  <a:cubicBezTo>
                    <a:pt x="1" y="10"/>
                    <a:pt x="10" y="9"/>
                    <a:pt x="10" y="9"/>
                  </a:cubicBezTo>
                  <a:cubicBezTo>
                    <a:pt x="5" y="9"/>
                    <a:pt x="1" y="5"/>
                    <a:pt x="0" y="0"/>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6" name="Freeform 26">
              <a:extLst>
                <a:ext uri="{FF2B5EF4-FFF2-40B4-BE49-F238E27FC236}">
                  <a16:creationId xmlns:a16="http://schemas.microsoft.com/office/drawing/2014/main" id="{8B7037E0-5485-4BDB-AB34-2B14F24D6D3F}"/>
                </a:ext>
              </a:extLst>
            </p:cNvPr>
            <p:cNvSpPr>
              <a:spLocks/>
            </p:cNvSpPr>
            <p:nvPr/>
          </p:nvSpPr>
          <p:spPr bwMode="auto">
            <a:xfrm>
              <a:off x="3220" y="1713"/>
              <a:ext cx="5" cy="3"/>
            </a:xfrm>
            <a:custGeom>
              <a:avLst/>
              <a:gdLst>
                <a:gd name="T0" fmla="*/ 0 w 2"/>
                <a:gd name="T1" fmla="*/ 1 h 1"/>
                <a:gd name="T2" fmla="*/ 2 w 2"/>
                <a:gd name="T3" fmla="*/ 0 h 1"/>
                <a:gd name="T4" fmla="*/ 0 w 2"/>
                <a:gd name="T5" fmla="*/ 1 h 1"/>
              </a:gdLst>
              <a:ahLst/>
              <a:cxnLst>
                <a:cxn ang="0">
                  <a:pos x="T0" y="T1"/>
                </a:cxn>
                <a:cxn ang="0">
                  <a:pos x="T2" y="T3"/>
                </a:cxn>
                <a:cxn ang="0">
                  <a:pos x="T4" y="T5"/>
                </a:cxn>
              </a:cxnLst>
              <a:rect l="0" t="0" r="r" b="b"/>
              <a:pathLst>
                <a:path w="2" h="1">
                  <a:moveTo>
                    <a:pt x="0" y="1"/>
                  </a:moveTo>
                  <a:cubicBezTo>
                    <a:pt x="0" y="0"/>
                    <a:pt x="1" y="0"/>
                    <a:pt x="2" y="0"/>
                  </a:cubicBezTo>
                  <a:cubicBezTo>
                    <a:pt x="1" y="0"/>
                    <a:pt x="0" y="0"/>
                    <a:pt x="0" y="1"/>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7" name="Freeform 27">
              <a:extLst>
                <a:ext uri="{FF2B5EF4-FFF2-40B4-BE49-F238E27FC236}">
                  <a16:creationId xmlns:a16="http://schemas.microsoft.com/office/drawing/2014/main" id="{B04CD705-327B-4927-9287-404B8D8E9EF9}"/>
                </a:ext>
              </a:extLst>
            </p:cNvPr>
            <p:cNvSpPr>
              <a:spLocks/>
            </p:cNvSpPr>
            <p:nvPr/>
          </p:nvSpPr>
          <p:spPr bwMode="auto">
            <a:xfrm>
              <a:off x="3218" y="171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8" name="Freeform 28">
              <a:extLst>
                <a:ext uri="{FF2B5EF4-FFF2-40B4-BE49-F238E27FC236}">
                  <a16:creationId xmlns:a16="http://schemas.microsoft.com/office/drawing/2014/main" id="{685937EC-2E0F-4DDB-A55B-B2366F3936F1}"/>
                </a:ext>
              </a:extLst>
            </p:cNvPr>
            <p:cNvSpPr>
              <a:spLocks/>
            </p:cNvSpPr>
            <p:nvPr/>
          </p:nvSpPr>
          <p:spPr bwMode="auto">
            <a:xfrm>
              <a:off x="3225" y="1713"/>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9" name="Freeform 29">
              <a:extLst>
                <a:ext uri="{FF2B5EF4-FFF2-40B4-BE49-F238E27FC236}">
                  <a16:creationId xmlns:a16="http://schemas.microsoft.com/office/drawing/2014/main" id="{B3199F9C-AB1C-41AA-89B0-04D44BA155E9}"/>
                </a:ext>
              </a:extLst>
            </p:cNvPr>
            <p:cNvSpPr>
              <a:spLocks/>
            </p:cNvSpPr>
            <p:nvPr/>
          </p:nvSpPr>
          <p:spPr bwMode="auto">
            <a:xfrm>
              <a:off x="3204" y="1711"/>
              <a:ext cx="1206" cy="844"/>
            </a:xfrm>
            <a:custGeom>
              <a:avLst/>
              <a:gdLst>
                <a:gd name="T0" fmla="*/ 20 w 509"/>
                <a:gd name="T1" fmla="*/ 336 h 356"/>
                <a:gd name="T2" fmla="*/ 20 w 509"/>
                <a:gd name="T3" fmla="*/ 24 h 356"/>
                <a:gd name="T4" fmla="*/ 154 w 509"/>
                <a:gd name="T5" fmla="*/ 24 h 356"/>
                <a:gd name="T6" fmla="*/ 129 w 509"/>
                <a:gd name="T7" fmla="*/ 0 h 356"/>
                <a:gd name="T8" fmla="*/ 11 w 509"/>
                <a:gd name="T9" fmla="*/ 0 h 356"/>
                <a:gd name="T10" fmla="*/ 10 w 509"/>
                <a:gd name="T11" fmla="*/ 0 h 356"/>
                <a:gd name="T12" fmla="*/ 9 w 509"/>
                <a:gd name="T13" fmla="*/ 1 h 356"/>
                <a:gd name="T14" fmla="*/ 9 w 509"/>
                <a:gd name="T15" fmla="*/ 1 h 356"/>
                <a:gd name="T16" fmla="*/ 7 w 509"/>
                <a:gd name="T17" fmla="*/ 2 h 356"/>
                <a:gd name="T18" fmla="*/ 6 w 509"/>
                <a:gd name="T19" fmla="*/ 2 h 356"/>
                <a:gd name="T20" fmla="*/ 5 w 509"/>
                <a:gd name="T21" fmla="*/ 2 h 356"/>
                <a:gd name="T22" fmla="*/ 0 w 509"/>
                <a:gd name="T23" fmla="*/ 11 h 356"/>
                <a:gd name="T24" fmla="*/ 0 w 509"/>
                <a:gd name="T25" fmla="*/ 345 h 356"/>
                <a:gd name="T26" fmla="*/ 1 w 509"/>
                <a:gd name="T27" fmla="*/ 346 h 356"/>
                <a:gd name="T28" fmla="*/ 11 w 509"/>
                <a:gd name="T29" fmla="*/ 356 h 356"/>
                <a:gd name="T30" fmla="*/ 509 w 509"/>
                <a:gd name="T31" fmla="*/ 356 h 356"/>
                <a:gd name="T32" fmla="*/ 487 w 509"/>
                <a:gd name="T33" fmla="*/ 336 h 356"/>
                <a:gd name="T34" fmla="*/ 20 w 509"/>
                <a:gd name="T35" fmla="*/ 33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9" h="356">
                  <a:moveTo>
                    <a:pt x="20" y="336"/>
                  </a:moveTo>
                  <a:cubicBezTo>
                    <a:pt x="20" y="24"/>
                    <a:pt x="20" y="24"/>
                    <a:pt x="20" y="24"/>
                  </a:cubicBezTo>
                  <a:cubicBezTo>
                    <a:pt x="154" y="24"/>
                    <a:pt x="154" y="24"/>
                    <a:pt x="154" y="24"/>
                  </a:cubicBezTo>
                  <a:cubicBezTo>
                    <a:pt x="129" y="0"/>
                    <a:pt x="129" y="0"/>
                    <a:pt x="129" y="0"/>
                  </a:cubicBezTo>
                  <a:cubicBezTo>
                    <a:pt x="11" y="0"/>
                    <a:pt x="11" y="0"/>
                    <a:pt x="11" y="0"/>
                  </a:cubicBezTo>
                  <a:cubicBezTo>
                    <a:pt x="11" y="0"/>
                    <a:pt x="11" y="0"/>
                    <a:pt x="10" y="0"/>
                  </a:cubicBezTo>
                  <a:cubicBezTo>
                    <a:pt x="9" y="1"/>
                    <a:pt x="9" y="1"/>
                    <a:pt x="9" y="1"/>
                  </a:cubicBezTo>
                  <a:cubicBezTo>
                    <a:pt x="9" y="1"/>
                    <a:pt x="9" y="1"/>
                    <a:pt x="9" y="1"/>
                  </a:cubicBezTo>
                  <a:cubicBezTo>
                    <a:pt x="8" y="1"/>
                    <a:pt x="7" y="1"/>
                    <a:pt x="7" y="2"/>
                  </a:cubicBezTo>
                  <a:cubicBezTo>
                    <a:pt x="6" y="2"/>
                    <a:pt x="6" y="2"/>
                    <a:pt x="6" y="2"/>
                  </a:cubicBezTo>
                  <a:cubicBezTo>
                    <a:pt x="5" y="2"/>
                    <a:pt x="5" y="2"/>
                    <a:pt x="5" y="2"/>
                  </a:cubicBezTo>
                  <a:cubicBezTo>
                    <a:pt x="1" y="5"/>
                    <a:pt x="0" y="11"/>
                    <a:pt x="0" y="11"/>
                  </a:cubicBezTo>
                  <a:cubicBezTo>
                    <a:pt x="0" y="345"/>
                    <a:pt x="0" y="345"/>
                    <a:pt x="0" y="345"/>
                  </a:cubicBezTo>
                  <a:cubicBezTo>
                    <a:pt x="0" y="345"/>
                    <a:pt x="1" y="346"/>
                    <a:pt x="1" y="346"/>
                  </a:cubicBezTo>
                  <a:cubicBezTo>
                    <a:pt x="1" y="352"/>
                    <a:pt x="6" y="356"/>
                    <a:pt x="11" y="356"/>
                  </a:cubicBezTo>
                  <a:cubicBezTo>
                    <a:pt x="509" y="356"/>
                    <a:pt x="509" y="356"/>
                    <a:pt x="509" y="356"/>
                  </a:cubicBezTo>
                  <a:cubicBezTo>
                    <a:pt x="487" y="336"/>
                    <a:pt x="487" y="336"/>
                    <a:pt x="487" y="336"/>
                  </a:cubicBezTo>
                  <a:lnTo>
                    <a:pt x="20" y="336"/>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grpSp>
      <p:sp>
        <p:nvSpPr>
          <p:cNvPr id="31" name="椭圆 30">
            <a:extLst>
              <a:ext uri="{FF2B5EF4-FFF2-40B4-BE49-F238E27FC236}">
                <a16:creationId xmlns:a16="http://schemas.microsoft.com/office/drawing/2014/main" id="{6191B757-C7B2-453B-A321-83222DE65FC4}"/>
              </a:ext>
            </a:extLst>
          </p:cNvPr>
          <p:cNvSpPr/>
          <p:nvPr/>
        </p:nvSpPr>
        <p:spPr>
          <a:xfrm>
            <a:off x="11312850" y="6451600"/>
            <a:ext cx="252000" cy="25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4B266DAA-D553-46AD-B1C1-C503DD4938FA}"/>
              </a:ext>
            </a:extLst>
          </p:cNvPr>
          <p:cNvSpPr/>
          <p:nvPr/>
        </p:nvSpPr>
        <p:spPr>
          <a:xfrm>
            <a:off x="10863425" y="6451600"/>
            <a:ext cx="252000" cy="252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CC480687-222C-400E-A596-C74EB259EDD3}"/>
              </a:ext>
            </a:extLst>
          </p:cNvPr>
          <p:cNvSpPr/>
          <p:nvPr/>
        </p:nvSpPr>
        <p:spPr>
          <a:xfrm>
            <a:off x="10414000" y="6451600"/>
            <a:ext cx="252000" cy="252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ED289E85-CF8B-4775-8617-5F26F9AF9498}"/>
              </a:ext>
            </a:extLst>
          </p:cNvPr>
          <p:cNvSpPr/>
          <p:nvPr/>
        </p:nvSpPr>
        <p:spPr>
          <a:xfrm>
            <a:off x="11762275" y="6451600"/>
            <a:ext cx="252000" cy="252000"/>
          </a:xfrm>
          <a:prstGeom prst="ellipse">
            <a:avLst/>
          </a:prstGeom>
          <a:solidFill>
            <a:srgbClr val="EF6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TextBox 1">
            <a:extLst>
              <a:ext uri="{FF2B5EF4-FFF2-40B4-BE49-F238E27FC236}">
                <a16:creationId xmlns:a16="http://schemas.microsoft.com/office/drawing/2014/main" id="{1C7155AF-631D-4B00-9710-5B7EDBF4DF2D}"/>
              </a:ext>
            </a:extLst>
          </p:cNvPr>
          <p:cNvSpPr txBox="1"/>
          <p:nvPr/>
        </p:nvSpPr>
        <p:spPr>
          <a:xfrm>
            <a:off x="736154" y="1504156"/>
            <a:ext cx="6447278" cy="477054"/>
          </a:xfrm>
          <a:prstGeom prst="rect">
            <a:avLst/>
          </a:prstGeom>
          <a:noFill/>
        </p:spPr>
        <p:txBody>
          <a:bodyPr wrap="none" lIns="0" tIns="0" rIns="0" rtlCol="0">
            <a:spAutoFit/>
          </a:bodyPr>
          <a:lstStyle/>
          <a:p>
            <a:r>
              <a:rPr lang="en-US" altLang="zh-CN"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4.2 </a:t>
            </a:r>
            <a:r>
              <a:rPr lang="zh-CN" altLang="en-US"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功能实现 </a:t>
            </a:r>
            <a:r>
              <a:rPr lang="en-US" altLang="zh-CN"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 </a:t>
            </a:r>
            <a:r>
              <a:rPr lang="zh-CN" altLang="en-US"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商品审核与用户信息管理</a:t>
            </a:r>
            <a:endParaRPr lang="en-US" altLang="zh-CN"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endParaRPr>
          </a:p>
        </p:txBody>
      </p:sp>
      <p:sp>
        <p:nvSpPr>
          <p:cNvPr id="74" name="TextBox 22">
            <a:extLst>
              <a:ext uri="{FF2B5EF4-FFF2-40B4-BE49-F238E27FC236}">
                <a16:creationId xmlns:a16="http://schemas.microsoft.com/office/drawing/2014/main" id="{68438688-3900-4D96-934B-0106BB9341DE}"/>
              </a:ext>
            </a:extLst>
          </p:cNvPr>
          <p:cNvSpPr txBox="1"/>
          <p:nvPr/>
        </p:nvSpPr>
        <p:spPr>
          <a:xfrm>
            <a:off x="9483139" y="4144928"/>
            <a:ext cx="776175" cy="338554"/>
          </a:xfrm>
          <a:prstGeom prst="rect">
            <a:avLst/>
          </a:prstGeom>
          <a:noFill/>
        </p:spPr>
        <p:txBody>
          <a:bodyPr wrap="none" rtlCol="0">
            <a:spAutoFit/>
          </a:bodyPr>
          <a:lstStyle/>
          <a:p>
            <a:r>
              <a:rPr lang="en-US" altLang="zh-CN" sz="1600" dirty="0">
                <a:solidFill>
                  <a:schemeClr val="tx1">
                    <a:lumMod val="75000"/>
                    <a:lumOff val="25000"/>
                  </a:schemeClr>
                </a:solidFill>
                <a:latin typeface="Source Sans Pro Semibold" pitchFamily="34" charset="0"/>
              </a:rPr>
              <a:t>NAME</a:t>
            </a:r>
          </a:p>
        </p:txBody>
      </p:sp>
      <p:sp>
        <p:nvSpPr>
          <p:cNvPr id="75" name="Rectangle 23">
            <a:extLst>
              <a:ext uri="{FF2B5EF4-FFF2-40B4-BE49-F238E27FC236}">
                <a16:creationId xmlns:a16="http://schemas.microsoft.com/office/drawing/2014/main" id="{F2F54498-2B88-413B-8A4F-54102603F78D}"/>
              </a:ext>
            </a:extLst>
          </p:cNvPr>
          <p:cNvSpPr/>
          <p:nvPr/>
        </p:nvSpPr>
        <p:spPr>
          <a:xfrm>
            <a:off x="8560348" y="4484848"/>
            <a:ext cx="2762145" cy="461665"/>
          </a:xfrm>
          <a:prstGeom prst="rect">
            <a:avLst/>
          </a:prstGeom>
        </p:spPr>
        <p:txBody>
          <a:bodyPr wrap="square">
            <a:spAutoFit/>
          </a:bodyPr>
          <a:lstStyle/>
          <a:p>
            <a:pPr lvl="0"/>
            <a:r>
              <a:rPr lang="zh-CN" altLang="en-US" sz="1200" dirty="0">
                <a:solidFill>
                  <a:srgbClr val="000000">
                    <a:lumMod val="75000"/>
                    <a:lumOff val="25000"/>
                  </a:srgbClr>
                </a:solidFill>
                <a:latin typeface="思源黑体 CN Light"/>
              </a:rPr>
              <a:t>此处添加详细文本描述，建议与标题相关并符合整体语言风格，</a:t>
            </a:r>
          </a:p>
        </p:txBody>
      </p:sp>
      <p:sp>
        <p:nvSpPr>
          <p:cNvPr id="81" name="TextBox 15">
            <a:extLst>
              <a:ext uri="{FF2B5EF4-FFF2-40B4-BE49-F238E27FC236}">
                <a16:creationId xmlns:a16="http://schemas.microsoft.com/office/drawing/2014/main" id="{84F41DFD-85EA-40FD-B78C-E92A13B79521}"/>
              </a:ext>
            </a:extLst>
          </p:cNvPr>
          <p:cNvSpPr txBox="1"/>
          <p:nvPr/>
        </p:nvSpPr>
        <p:spPr>
          <a:xfrm>
            <a:off x="5658220" y="4144928"/>
            <a:ext cx="776175" cy="338554"/>
          </a:xfrm>
          <a:prstGeom prst="rect">
            <a:avLst/>
          </a:prstGeom>
          <a:noFill/>
        </p:spPr>
        <p:txBody>
          <a:bodyPr wrap="none" rtlCol="0">
            <a:spAutoFit/>
          </a:bodyPr>
          <a:lstStyle/>
          <a:p>
            <a:r>
              <a:rPr lang="en-US" altLang="zh-CN" sz="1600" dirty="0">
                <a:solidFill>
                  <a:schemeClr val="tx1">
                    <a:lumMod val="75000"/>
                    <a:lumOff val="25000"/>
                  </a:schemeClr>
                </a:solidFill>
                <a:latin typeface="Source Sans Pro Semibold" pitchFamily="34" charset="0"/>
              </a:rPr>
              <a:t>NAME</a:t>
            </a:r>
          </a:p>
        </p:txBody>
      </p:sp>
      <p:sp>
        <p:nvSpPr>
          <p:cNvPr id="82" name="Rectangle 16">
            <a:extLst>
              <a:ext uri="{FF2B5EF4-FFF2-40B4-BE49-F238E27FC236}">
                <a16:creationId xmlns:a16="http://schemas.microsoft.com/office/drawing/2014/main" id="{8885F15E-8D2A-48C1-AC04-237546A77C6F}"/>
              </a:ext>
            </a:extLst>
          </p:cNvPr>
          <p:cNvSpPr/>
          <p:nvPr/>
        </p:nvSpPr>
        <p:spPr>
          <a:xfrm>
            <a:off x="4735429" y="4484848"/>
            <a:ext cx="2762145" cy="461665"/>
          </a:xfrm>
          <a:prstGeom prst="rect">
            <a:avLst/>
          </a:prstGeom>
        </p:spPr>
        <p:txBody>
          <a:bodyPr wrap="square">
            <a:spAutoFit/>
          </a:bodyPr>
          <a:lstStyle/>
          <a:p>
            <a:pPr lvl="0"/>
            <a:r>
              <a:rPr lang="zh-CN" altLang="en-US" sz="1200" dirty="0">
                <a:solidFill>
                  <a:srgbClr val="000000">
                    <a:lumMod val="75000"/>
                    <a:lumOff val="25000"/>
                  </a:srgbClr>
                </a:solidFill>
                <a:latin typeface="思源黑体 CN Light"/>
              </a:rPr>
              <a:t>此处添加详细文本描述，建议与标题相关并符合整体语言风格，</a:t>
            </a:r>
          </a:p>
        </p:txBody>
      </p:sp>
      <p:sp>
        <p:nvSpPr>
          <p:cNvPr id="88" name="TextBox 8">
            <a:extLst>
              <a:ext uri="{FF2B5EF4-FFF2-40B4-BE49-F238E27FC236}">
                <a16:creationId xmlns:a16="http://schemas.microsoft.com/office/drawing/2014/main" id="{C5E2F101-1338-45B6-BCB9-4E2D77BB0DBF}"/>
              </a:ext>
            </a:extLst>
          </p:cNvPr>
          <p:cNvSpPr txBox="1"/>
          <p:nvPr/>
        </p:nvSpPr>
        <p:spPr>
          <a:xfrm>
            <a:off x="1833301" y="4144928"/>
            <a:ext cx="776175" cy="338554"/>
          </a:xfrm>
          <a:prstGeom prst="rect">
            <a:avLst/>
          </a:prstGeom>
          <a:noFill/>
        </p:spPr>
        <p:txBody>
          <a:bodyPr wrap="none" rtlCol="0">
            <a:spAutoFit/>
          </a:bodyPr>
          <a:lstStyle/>
          <a:p>
            <a:r>
              <a:rPr lang="en-US" sz="1600" dirty="0">
                <a:solidFill>
                  <a:schemeClr val="tx1">
                    <a:lumMod val="75000"/>
                    <a:lumOff val="25000"/>
                  </a:schemeClr>
                </a:solidFill>
                <a:latin typeface="Source Sans Pro Semibold" pitchFamily="34" charset="0"/>
              </a:rPr>
              <a:t>NAME</a:t>
            </a:r>
          </a:p>
        </p:txBody>
      </p:sp>
      <p:sp>
        <p:nvSpPr>
          <p:cNvPr id="89" name="Rectangle 9">
            <a:extLst>
              <a:ext uri="{FF2B5EF4-FFF2-40B4-BE49-F238E27FC236}">
                <a16:creationId xmlns:a16="http://schemas.microsoft.com/office/drawing/2014/main" id="{D22EB5CF-9215-4259-9F29-91DE0E34FBCF}"/>
              </a:ext>
            </a:extLst>
          </p:cNvPr>
          <p:cNvSpPr/>
          <p:nvPr/>
        </p:nvSpPr>
        <p:spPr>
          <a:xfrm>
            <a:off x="910510" y="4484848"/>
            <a:ext cx="2762145" cy="461665"/>
          </a:xfrm>
          <a:prstGeom prst="rect">
            <a:avLst/>
          </a:prstGeom>
        </p:spPr>
        <p:txBody>
          <a:bodyPr wrap="square">
            <a:spAutoFit/>
          </a:bodyPr>
          <a:lstStyle/>
          <a:p>
            <a:r>
              <a:rPr lang="zh-CN" altLang="en-US" sz="1200" dirty="0">
                <a:solidFill>
                  <a:schemeClr val="tx1">
                    <a:lumMod val="75000"/>
                    <a:lumOff val="25000"/>
                  </a:schemeClr>
                </a:solidFill>
                <a:latin typeface="+mn-ea"/>
              </a:rPr>
              <a:t>此处添加详细文本描述，建议与标题相关并符合整体语言风格，</a:t>
            </a:r>
          </a:p>
        </p:txBody>
      </p:sp>
      <p:sp>
        <p:nvSpPr>
          <p:cNvPr id="40" name="文本框 39">
            <a:extLst>
              <a:ext uri="{FF2B5EF4-FFF2-40B4-BE49-F238E27FC236}">
                <a16:creationId xmlns:a16="http://schemas.microsoft.com/office/drawing/2014/main" id="{50E5C1EA-7CB1-4196-AA71-6BFD41FF54AA}"/>
              </a:ext>
            </a:extLst>
          </p:cNvPr>
          <p:cNvSpPr txBox="1"/>
          <p:nvPr/>
        </p:nvSpPr>
        <p:spPr>
          <a:xfrm>
            <a:off x="2072096" y="6068303"/>
            <a:ext cx="1620957" cy="523220"/>
          </a:xfrm>
          <a:prstGeom prst="rect">
            <a:avLst/>
          </a:prstGeom>
          <a:noFill/>
        </p:spPr>
        <p:txBody>
          <a:bodyPr wrap="none" rtlCol="0">
            <a:spAutoFit/>
          </a:bodyPr>
          <a:lstStyle/>
          <a:p>
            <a:r>
              <a:rPr lang="zh-CN" altLang="en-US" sz="2800" b="1" dirty="0">
                <a:solidFill>
                  <a:schemeClr val="bg1"/>
                </a:solidFill>
                <a:latin typeface="微软雅黑" panose="020B0503020204020204" pitchFamily="18" charset="-122"/>
                <a:ea typeface="微软雅黑" panose="020B0503020204020204" pitchFamily="18" charset="-122"/>
              </a:rPr>
              <a:t>审核界面</a:t>
            </a:r>
          </a:p>
        </p:txBody>
      </p:sp>
      <p:sp>
        <p:nvSpPr>
          <p:cNvPr id="41" name="文本框 40">
            <a:extLst>
              <a:ext uri="{FF2B5EF4-FFF2-40B4-BE49-F238E27FC236}">
                <a16:creationId xmlns:a16="http://schemas.microsoft.com/office/drawing/2014/main" id="{11B4E33E-867B-4062-BC30-D4997FC262FE}"/>
              </a:ext>
            </a:extLst>
          </p:cNvPr>
          <p:cNvSpPr txBox="1"/>
          <p:nvPr/>
        </p:nvSpPr>
        <p:spPr>
          <a:xfrm>
            <a:off x="8211467" y="6068303"/>
            <a:ext cx="2339102" cy="523220"/>
          </a:xfrm>
          <a:prstGeom prst="rect">
            <a:avLst/>
          </a:prstGeom>
          <a:noFill/>
        </p:spPr>
        <p:txBody>
          <a:bodyPr wrap="none" rtlCol="0">
            <a:spAutoFit/>
          </a:bodyPr>
          <a:lstStyle/>
          <a:p>
            <a:r>
              <a:rPr lang="zh-CN" altLang="en-US" sz="2800" b="1" dirty="0">
                <a:solidFill>
                  <a:schemeClr val="bg1"/>
                </a:solidFill>
                <a:latin typeface="微软雅黑" panose="020B0503020204020204" pitchFamily="18" charset="-122"/>
                <a:ea typeface="微软雅黑" panose="020B0503020204020204" pitchFamily="18" charset="-122"/>
              </a:rPr>
              <a:t>用户信息管理</a:t>
            </a:r>
          </a:p>
        </p:txBody>
      </p:sp>
      <p:pic>
        <p:nvPicPr>
          <p:cNvPr id="36" name="图片 35">
            <a:extLst>
              <a:ext uri="{FF2B5EF4-FFF2-40B4-BE49-F238E27FC236}">
                <a16:creationId xmlns:a16="http://schemas.microsoft.com/office/drawing/2014/main" id="{DF97E660-A2B5-4A8E-AF64-0AF6EA2F5AC9}"/>
              </a:ext>
            </a:extLst>
          </p:cNvPr>
          <p:cNvPicPr>
            <a:picLocks noChangeAspect="1"/>
          </p:cNvPicPr>
          <p:nvPr/>
        </p:nvPicPr>
        <p:blipFill>
          <a:blip r:embed="rId2"/>
          <a:stretch>
            <a:fillRect/>
          </a:stretch>
        </p:blipFill>
        <p:spPr>
          <a:xfrm>
            <a:off x="181008" y="2463716"/>
            <a:ext cx="5477212" cy="3380326"/>
          </a:xfrm>
          <a:prstGeom prst="rect">
            <a:avLst/>
          </a:prstGeom>
        </p:spPr>
      </p:pic>
      <p:pic>
        <p:nvPicPr>
          <p:cNvPr id="37" name="图片 36">
            <a:extLst>
              <a:ext uri="{FF2B5EF4-FFF2-40B4-BE49-F238E27FC236}">
                <a16:creationId xmlns:a16="http://schemas.microsoft.com/office/drawing/2014/main" id="{0EC4C316-EBAC-4E97-9DD1-71B5C10AB459}"/>
              </a:ext>
            </a:extLst>
          </p:cNvPr>
          <p:cNvPicPr>
            <a:picLocks noChangeAspect="1"/>
          </p:cNvPicPr>
          <p:nvPr/>
        </p:nvPicPr>
        <p:blipFill>
          <a:blip r:embed="rId3"/>
          <a:stretch>
            <a:fillRect/>
          </a:stretch>
        </p:blipFill>
        <p:spPr>
          <a:xfrm>
            <a:off x="5788661" y="2605060"/>
            <a:ext cx="6380069" cy="3238982"/>
          </a:xfrm>
          <a:prstGeom prst="rect">
            <a:avLst/>
          </a:prstGeom>
        </p:spPr>
      </p:pic>
    </p:spTree>
    <p:extLst>
      <p:ext uri="{BB962C8B-B14F-4D97-AF65-F5344CB8AC3E}">
        <p14:creationId xmlns:p14="http://schemas.microsoft.com/office/powerpoint/2010/main" val="3654439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 presetClass="entr" presetSubtype="2"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1+#ppt_w/2"/>
                                          </p:val>
                                        </p:tav>
                                        <p:tav tm="100000">
                                          <p:val>
                                            <p:strVal val="#ppt_x"/>
                                          </p:val>
                                        </p:tav>
                                      </p:tavLst>
                                    </p:anim>
                                    <p:anim calcmode="lin" valueType="num">
                                      <p:cBhvr additive="base">
                                        <p:cTn id="13" dur="500" fill="hold"/>
                                        <p:tgtEl>
                                          <p:spTgt spid="31"/>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fill="hold"/>
                                        <p:tgtEl>
                                          <p:spTgt spid="32"/>
                                        </p:tgtEl>
                                        <p:attrNameLst>
                                          <p:attrName>ppt_x</p:attrName>
                                        </p:attrNameLst>
                                      </p:cBhvr>
                                      <p:tavLst>
                                        <p:tav tm="0">
                                          <p:val>
                                            <p:strVal val="1+#ppt_w/2"/>
                                          </p:val>
                                        </p:tav>
                                        <p:tav tm="100000">
                                          <p:val>
                                            <p:strVal val="#ppt_x"/>
                                          </p:val>
                                        </p:tav>
                                      </p:tavLst>
                                    </p:anim>
                                    <p:anim calcmode="lin" valueType="num">
                                      <p:cBhvr additive="base">
                                        <p:cTn id="17" dur="500" fill="hold"/>
                                        <p:tgtEl>
                                          <p:spTgt spid="32"/>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 calcmode="lin" valueType="num">
                                      <p:cBhvr additive="base">
                                        <p:cTn id="20" dur="500" fill="hold"/>
                                        <p:tgtEl>
                                          <p:spTgt spid="33"/>
                                        </p:tgtEl>
                                        <p:attrNameLst>
                                          <p:attrName>ppt_x</p:attrName>
                                        </p:attrNameLst>
                                      </p:cBhvr>
                                      <p:tavLst>
                                        <p:tav tm="0">
                                          <p:val>
                                            <p:strVal val="1+#ppt_w/2"/>
                                          </p:val>
                                        </p:tav>
                                        <p:tav tm="100000">
                                          <p:val>
                                            <p:strVal val="#ppt_x"/>
                                          </p:val>
                                        </p:tav>
                                      </p:tavLst>
                                    </p:anim>
                                    <p:anim calcmode="lin" valueType="num">
                                      <p:cBhvr additive="base">
                                        <p:cTn id="21" dur="500" fill="hold"/>
                                        <p:tgtEl>
                                          <p:spTgt spid="33"/>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additive="base">
                                        <p:cTn id="24" dur="500" fill="hold"/>
                                        <p:tgtEl>
                                          <p:spTgt spid="34"/>
                                        </p:tgtEl>
                                        <p:attrNameLst>
                                          <p:attrName>ppt_x</p:attrName>
                                        </p:attrNameLst>
                                      </p:cBhvr>
                                      <p:tavLst>
                                        <p:tav tm="0">
                                          <p:val>
                                            <p:strVal val="1+#ppt_w/2"/>
                                          </p:val>
                                        </p:tav>
                                        <p:tav tm="100000">
                                          <p:val>
                                            <p:strVal val="#ppt_x"/>
                                          </p:val>
                                        </p:tav>
                                      </p:tavLst>
                                    </p:anim>
                                    <p:anim calcmode="lin" valueType="num">
                                      <p:cBhvr additive="base">
                                        <p:cTn id="25" dur="500" fill="hold"/>
                                        <p:tgtEl>
                                          <p:spTgt spid="34"/>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2"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1+#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childTnLst>
                          </p:cTn>
                        </p:par>
                        <p:par>
                          <p:cTn id="31" fill="hold">
                            <p:stCondLst>
                              <p:cond delay="1000"/>
                            </p:stCondLst>
                            <p:childTnLst>
                              <p:par>
                                <p:cTn id="32" presetID="2" presetClass="entr" presetSubtype="4" fill="hold" grpId="0" nodeType="afterEffect">
                                  <p:stCondLst>
                                    <p:cond delay="0"/>
                                  </p:stCondLst>
                                  <p:childTnLst>
                                    <p:set>
                                      <p:cBhvr>
                                        <p:cTn id="33" dur="1" fill="hold">
                                          <p:stCondLst>
                                            <p:cond delay="0"/>
                                          </p:stCondLst>
                                        </p:cTn>
                                        <p:tgtEl>
                                          <p:spTgt spid="69"/>
                                        </p:tgtEl>
                                        <p:attrNameLst>
                                          <p:attrName>style.visibility</p:attrName>
                                        </p:attrNameLst>
                                      </p:cBhvr>
                                      <p:to>
                                        <p:strVal val="visible"/>
                                      </p:to>
                                    </p:set>
                                    <p:anim calcmode="lin" valueType="num">
                                      <p:cBhvr additive="base">
                                        <p:cTn id="34" dur="500" fill="hold"/>
                                        <p:tgtEl>
                                          <p:spTgt spid="69"/>
                                        </p:tgtEl>
                                        <p:attrNameLst>
                                          <p:attrName>ppt_x</p:attrName>
                                        </p:attrNameLst>
                                      </p:cBhvr>
                                      <p:tavLst>
                                        <p:tav tm="0">
                                          <p:val>
                                            <p:strVal val="#ppt_x"/>
                                          </p:val>
                                        </p:tav>
                                        <p:tav tm="100000">
                                          <p:val>
                                            <p:strVal val="#ppt_x"/>
                                          </p:val>
                                        </p:tav>
                                      </p:tavLst>
                                    </p:anim>
                                    <p:anim calcmode="lin" valueType="num">
                                      <p:cBhvr additive="base">
                                        <p:cTn id="35" dur="500" fill="hold"/>
                                        <p:tgtEl>
                                          <p:spTgt spid="69"/>
                                        </p:tgtEl>
                                        <p:attrNameLst>
                                          <p:attrName>ppt_y</p:attrName>
                                        </p:attrNameLst>
                                      </p:cBhvr>
                                      <p:tavLst>
                                        <p:tav tm="0">
                                          <p:val>
                                            <p:strVal val="1+#ppt_h/2"/>
                                          </p:val>
                                        </p:tav>
                                        <p:tav tm="100000">
                                          <p:val>
                                            <p:strVal val="#ppt_y"/>
                                          </p:val>
                                        </p:tav>
                                      </p:tavLst>
                                    </p:anim>
                                  </p:childTnLst>
                                </p:cTn>
                              </p:par>
                            </p:childTnLst>
                          </p:cTn>
                        </p:par>
                        <p:par>
                          <p:cTn id="36" fill="hold">
                            <p:stCondLst>
                              <p:cond delay="1500"/>
                            </p:stCondLst>
                            <p:childTnLst>
                              <p:par>
                                <p:cTn id="37" presetID="2" presetClass="entr" presetSubtype="4" fill="hold" grpId="0" nodeType="afterEffect">
                                  <p:stCondLst>
                                    <p:cond delay="0"/>
                                  </p:stCondLst>
                                  <p:childTnLst>
                                    <p:set>
                                      <p:cBhvr>
                                        <p:cTn id="38" dur="1" fill="hold">
                                          <p:stCondLst>
                                            <p:cond delay="0"/>
                                          </p:stCondLst>
                                        </p:cTn>
                                        <p:tgtEl>
                                          <p:spTgt spid="88"/>
                                        </p:tgtEl>
                                        <p:attrNameLst>
                                          <p:attrName>style.visibility</p:attrName>
                                        </p:attrNameLst>
                                      </p:cBhvr>
                                      <p:to>
                                        <p:strVal val="visible"/>
                                      </p:to>
                                    </p:set>
                                    <p:anim calcmode="lin" valueType="num">
                                      <p:cBhvr additive="base">
                                        <p:cTn id="39" dur="500" fill="hold"/>
                                        <p:tgtEl>
                                          <p:spTgt spid="88"/>
                                        </p:tgtEl>
                                        <p:attrNameLst>
                                          <p:attrName>ppt_x</p:attrName>
                                        </p:attrNameLst>
                                      </p:cBhvr>
                                      <p:tavLst>
                                        <p:tav tm="0">
                                          <p:val>
                                            <p:strVal val="#ppt_x"/>
                                          </p:val>
                                        </p:tav>
                                        <p:tav tm="100000">
                                          <p:val>
                                            <p:strVal val="#ppt_x"/>
                                          </p:val>
                                        </p:tav>
                                      </p:tavLst>
                                    </p:anim>
                                    <p:anim calcmode="lin" valueType="num">
                                      <p:cBhvr additive="base">
                                        <p:cTn id="40" dur="500" fill="hold"/>
                                        <p:tgtEl>
                                          <p:spTgt spid="8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89"/>
                                        </p:tgtEl>
                                        <p:attrNameLst>
                                          <p:attrName>style.visibility</p:attrName>
                                        </p:attrNameLst>
                                      </p:cBhvr>
                                      <p:to>
                                        <p:strVal val="visible"/>
                                      </p:to>
                                    </p:set>
                                    <p:anim calcmode="lin" valueType="num">
                                      <p:cBhvr additive="base">
                                        <p:cTn id="43" dur="500" fill="hold"/>
                                        <p:tgtEl>
                                          <p:spTgt spid="89"/>
                                        </p:tgtEl>
                                        <p:attrNameLst>
                                          <p:attrName>ppt_x</p:attrName>
                                        </p:attrNameLst>
                                      </p:cBhvr>
                                      <p:tavLst>
                                        <p:tav tm="0">
                                          <p:val>
                                            <p:strVal val="#ppt_x"/>
                                          </p:val>
                                        </p:tav>
                                        <p:tav tm="100000">
                                          <p:val>
                                            <p:strVal val="#ppt_x"/>
                                          </p:val>
                                        </p:tav>
                                      </p:tavLst>
                                    </p:anim>
                                    <p:anim calcmode="lin" valueType="num">
                                      <p:cBhvr additive="base">
                                        <p:cTn id="44" dur="500" fill="hold"/>
                                        <p:tgtEl>
                                          <p:spTgt spid="8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1"/>
                                        </p:tgtEl>
                                        <p:attrNameLst>
                                          <p:attrName>style.visibility</p:attrName>
                                        </p:attrNameLst>
                                      </p:cBhvr>
                                      <p:to>
                                        <p:strVal val="visible"/>
                                      </p:to>
                                    </p:set>
                                    <p:anim calcmode="lin" valueType="num">
                                      <p:cBhvr additive="base">
                                        <p:cTn id="47" dur="500" fill="hold"/>
                                        <p:tgtEl>
                                          <p:spTgt spid="81"/>
                                        </p:tgtEl>
                                        <p:attrNameLst>
                                          <p:attrName>ppt_x</p:attrName>
                                        </p:attrNameLst>
                                      </p:cBhvr>
                                      <p:tavLst>
                                        <p:tav tm="0">
                                          <p:val>
                                            <p:strVal val="#ppt_x"/>
                                          </p:val>
                                        </p:tav>
                                        <p:tav tm="100000">
                                          <p:val>
                                            <p:strVal val="#ppt_x"/>
                                          </p:val>
                                        </p:tav>
                                      </p:tavLst>
                                    </p:anim>
                                    <p:anim calcmode="lin" valueType="num">
                                      <p:cBhvr additive="base">
                                        <p:cTn id="48" dur="500" fill="hold"/>
                                        <p:tgtEl>
                                          <p:spTgt spid="8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82"/>
                                        </p:tgtEl>
                                        <p:attrNameLst>
                                          <p:attrName>style.visibility</p:attrName>
                                        </p:attrNameLst>
                                      </p:cBhvr>
                                      <p:to>
                                        <p:strVal val="visible"/>
                                      </p:to>
                                    </p:set>
                                    <p:anim calcmode="lin" valueType="num">
                                      <p:cBhvr additive="base">
                                        <p:cTn id="51" dur="500" fill="hold"/>
                                        <p:tgtEl>
                                          <p:spTgt spid="82"/>
                                        </p:tgtEl>
                                        <p:attrNameLst>
                                          <p:attrName>ppt_x</p:attrName>
                                        </p:attrNameLst>
                                      </p:cBhvr>
                                      <p:tavLst>
                                        <p:tav tm="0">
                                          <p:val>
                                            <p:strVal val="#ppt_x"/>
                                          </p:val>
                                        </p:tav>
                                        <p:tav tm="100000">
                                          <p:val>
                                            <p:strVal val="#ppt_x"/>
                                          </p:val>
                                        </p:tav>
                                      </p:tavLst>
                                    </p:anim>
                                    <p:anim calcmode="lin" valueType="num">
                                      <p:cBhvr additive="base">
                                        <p:cTn id="52" dur="500" fill="hold"/>
                                        <p:tgtEl>
                                          <p:spTgt spid="8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74"/>
                                        </p:tgtEl>
                                        <p:attrNameLst>
                                          <p:attrName>style.visibility</p:attrName>
                                        </p:attrNameLst>
                                      </p:cBhvr>
                                      <p:to>
                                        <p:strVal val="visible"/>
                                      </p:to>
                                    </p:set>
                                    <p:anim calcmode="lin" valueType="num">
                                      <p:cBhvr additive="base">
                                        <p:cTn id="55" dur="500" fill="hold"/>
                                        <p:tgtEl>
                                          <p:spTgt spid="74"/>
                                        </p:tgtEl>
                                        <p:attrNameLst>
                                          <p:attrName>ppt_x</p:attrName>
                                        </p:attrNameLst>
                                      </p:cBhvr>
                                      <p:tavLst>
                                        <p:tav tm="0">
                                          <p:val>
                                            <p:strVal val="#ppt_x"/>
                                          </p:val>
                                        </p:tav>
                                        <p:tav tm="100000">
                                          <p:val>
                                            <p:strVal val="#ppt_x"/>
                                          </p:val>
                                        </p:tav>
                                      </p:tavLst>
                                    </p:anim>
                                    <p:anim calcmode="lin" valueType="num">
                                      <p:cBhvr additive="base">
                                        <p:cTn id="56" dur="500" fill="hold"/>
                                        <p:tgtEl>
                                          <p:spTgt spid="7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5"/>
                                        </p:tgtEl>
                                        <p:attrNameLst>
                                          <p:attrName>style.visibility</p:attrName>
                                        </p:attrNameLst>
                                      </p:cBhvr>
                                      <p:to>
                                        <p:strVal val="visible"/>
                                      </p:to>
                                    </p:set>
                                    <p:anim calcmode="lin" valueType="num">
                                      <p:cBhvr additive="base">
                                        <p:cTn id="59" dur="500" fill="hold"/>
                                        <p:tgtEl>
                                          <p:spTgt spid="75"/>
                                        </p:tgtEl>
                                        <p:attrNameLst>
                                          <p:attrName>ppt_x</p:attrName>
                                        </p:attrNameLst>
                                      </p:cBhvr>
                                      <p:tavLst>
                                        <p:tav tm="0">
                                          <p:val>
                                            <p:strVal val="#ppt_x"/>
                                          </p:val>
                                        </p:tav>
                                        <p:tav tm="100000">
                                          <p:val>
                                            <p:strVal val="#ppt_x"/>
                                          </p:val>
                                        </p:tav>
                                      </p:tavLst>
                                    </p:anim>
                                    <p:anim calcmode="lin" valueType="num">
                                      <p:cBhvr additive="base">
                                        <p:cTn id="60"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1" grpId="0" animBg="1"/>
      <p:bldP spid="32" grpId="0" animBg="1"/>
      <p:bldP spid="33" grpId="0" animBg="1"/>
      <p:bldP spid="34" grpId="0" animBg="1"/>
      <p:bldP spid="69" grpId="0"/>
      <p:bldP spid="74" grpId="0"/>
      <p:bldP spid="75" grpId="0"/>
      <p:bldP spid="81" grpId="0"/>
      <p:bldP spid="82" grpId="0"/>
      <p:bldP spid="88" grpId="0"/>
      <p:bldP spid="8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022">
            <a:extLst>
              <a:ext uri="{FF2B5EF4-FFF2-40B4-BE49-F238E27FC236}">
                <a16:creationId xmlns:a16="http://schemas.microsoft.com/office/drawing/2014/main" id="{57030EB9-A0CC-4268-9CDE-3D8E9B3A4301}"/>
              </a:ext>
            </a:extLst>
          </p:cNvPr>
          <p:cNvSpPr txBox="1">
            <a:spLocks/>
          </p:cNvSpPr>
          <p:nvPr/>
        </p:nvSpPr>
        <p:spPr>
          <a:xfrm>
            <a:off x="1486972" y="384556"/>
            <a:ext cx="5194656" cy="49575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defTabSz="609570">
              <a:defRPr sz="2667">
                <a:solidFill>
                  <a:srgbClr val="3A5063"/>
                </a:solidFill>
                <a:uFill>
                  <a:solidFill>
                    <a:srgbClr val="3A5063"/>
                  </a:solidFill>
                </a:uFill>
                <a:latin typeface="+mn-ea"/>
                <a:ea typeface="+mn-ea"/>
                <a:cs typeface="+mn-cs"/>
                <a:sym typeface="Bebas Neue"/>
              </a:defRPr>
            </a:lvl1pPr>
            <a:lvl2pPr defTabSz="609570">
              <a:defRPr sz="2667">
                <a:solidFill>
                  <a:srgbClr val="3A5063"/>
                </a:solidFill>
                <a:uFill>
                  <a:solidFill>
                    <a:srgbClr val="3A5063"/>
                  </a:solidFill>
                </a:uFill>
                <a:latin typeface="+mn-lt"/>
                <a:ea typeface="+mn-ea"/>
                <a:cs typeface="+mn-cs"/>
                <a:sym typeface="Bebas Neue"/>
              </a:defRPr>
            </a:lvl2pPr>
            <a:lvl3pPr defTabSz="609570">
              <a:defRPr sz="2667">
                <a:solidFill>
                  <a:srgbClr val="3A5063"/>
                </a:solidFill>
                <a:uFill>
                  <a:solidFill>
                    <a:srgbClr val="3A5063"/>
                  </a:solidFill>
                </a:uFill>
                <a:latin typeface="+mn-lt"/>
                <a:ea typeface="+mn-ea"/>
                <a:cs typeface="+mn-cs"/>
                <a:sym typeface="Bebas Neue"/>
              </a:defRPr>
            </a:lvl3pPr>
            <a:lvl4pPr defTabSz="609570">
              <a:defRPr sz="2667">
                <a:solidFill>
                  <a:srgbClr val="3A5063"/>
                </a:solidFill>
                <a:uFill>
                  <a:solidFill>
                    <a:srgbClr val="3A5063"/>
                  </a:solidFill>
                </a:uFill>
                <a:latin typeface="+mn-lt"/>
                <a:ea typeface="+mn-ea"/>
                <a:cs typeface="+mn-cs"/>
                <a:sym typeface="Bebas Neue"/>
              </a:defRPr>
            </a:lvl4pPr>
            <a:lvl5pPr defTabSz="609570">
              <a:defRPr sz="2667">
                <a:solidFill>
                  <a:srgbClr val="3A5063"/>
                </a:solidFill>
                <a:uFill>
                  <a:solidFill>
                    <a:srgbClr val="3A5063"/>
                  </a:solidFill>
                </a:uFill>
                <a:latin typeface="+mn-lt"/>
                <a:ea typeface="+mn-ea"/>
                <a:cs typeface="+mn-cs"/>
                <a:sym typeface="Bebas Neue"/>
              </a:defRPr>
            </a:lvl5pPr>
            <a:lvl6pPr defTabSz="609570">
              <a:defRPr sz="2667">
                <a:solidFill>
                  <a:srgbClr val="3A5063"/>
                </a:solidFill>
                <a:uFill>
                  <a:solidFill>
                    <a:srgbClr val="3A5063"/>
                  </a:solidFill>
                </a:uFill>
                <a:latin typeface="+mn-lt"/>
                <a:ea typeface="+mn-ea"/>
                <a:cs typeface="+mn-cs"/>
                <a:sym typeface="Bebas Neue"/>
              </a:defRPr>
            </a:lvl6pPr>
            <a:lvl7pPr defTabSz="609570">
              <a:defRPr sz="2667">
                <a:solidFill>
                  <a:srgbClr val="3A5063"/>
                </a:solidFill>
                <a:uFill>
                  <a:solidFill>
                    <a:srgbClr val="3A5063"/>
                  </a:solidFill>
                </a:uFill>
                <a:latin typeface="+mn-lt"/>
                <a:ea typeface="+mn-ea"/>
                <a:cs typeface="+mn-cs"/>
                <a:sym typeface="Bebas Neue"/>
              </a:defRPr>
            </a:lvl7pPr>
            <a:lvl8pPr defTabSz="609570">
              <a:defRPr sz="2667">
                <a:solidFill>
                  <a:srgbClr val="3A5063"/>
                </a:solidFill>
                <a:uFill>
                  <a:solidFill>
                    <a:srgbClr val="3A5063"/>
                  </a:solidFill>
                </a:uFill>
                <a:latin typeface="+mn-lt"/>
                <a:ea typeface="+mn-ea"/>
                <a:cs typeface="+mn-cs"/>
                <a:sym typeface="Bebas Neue"/>
              </a:defRPr>
            </a:lvl8pPr>
            <a:lvl9pPr defTabSz="609570">
              <a:defRPr sz="2667">
                <a:solidFill>
                  <a:srgbClr val="3A5063"/>
                </a:solidFill>
                <a:uFill>
                  <a:solidFill>
                    <a:srgbClr val="3A5063"/>
                  </a:solidFill>
                </a:uFill>
                <a:latin typeface="+mn-lt"/>
                <a:ea typeface="+mn-ea"/>
                <a:cs typeface="+mn-cs"/>
                <a:sym typeface="Bebas Neue"/>
              </a:defRPr>
            </a:lvl9pPr>
          </a:lstStyle>
          <a:p>
            <a:pPr lvl="0">
              <a:defRPr sz="1800">
                <a:solidFill>
                  <a:srgbClr val="000000"/>
                </a:solidFill>
                <a:uFillTx/>
              </a:defRPr>
            </a:pPr>
            <a:r>
              <a:rPr lang="zh-CN" altLang="en-US" sz="4000" kern="0" dirty="0">
                <a:solidFill>
                  <a:schemeClr val="bg1"/>
                </a:solidFill>
                <a:uFillTx/>
                <a:latin typeface="+mj-ea"/>
                <a:ea typeface="+mj-ea"/>
                <a:cs typeface="+mn-ea"/>
                <a:sym typeface="+mn-lt"/>
              </a:rPr>
              <a:t>管理端桌面应用程序</a:t>
            </a:r>
            <a:endParaRPr kumimoji="0" lang="zh-CN" altLang="en-US" sz="4000" i="0" u="none" strike="noStrike" kern="0" cap="none" spc="0" normalizeH="0" baseline="0" noProof="0" dirty="0">
              <a:ln>
                <a:noFill/>
              </a:ln>
              <a:solidFill>
                <a:schemeClr val="bg1"/>
              </a:solidFill>
              <a:effectLst/>
              <a:uLnTx/>
              <a:uFillTx/>
              <a:latin typeface="+mj-ea"/>
              <a:ea typeface="+mj-ea"/>
              <a:cs typeface="+mn-ea"/>
              <a:sym typeface="+mn-lt"/>
            </a:endParaRPr>
          </a:p>
        </p:txBody>
      </p:sp>
      <p:grpSp>
        <p:nvGrpSpPr>
          <p:cNvPr id="3" name="Group 4">
            <a:extLst>
              <a:ext uri="{FF2B5EF4-FFF2-40B4-BE49-F238E27FC236}">
                <a16:creationId xmlns:a16="http://schemas.microsoft.com/office/drawing/2014/main" id="{9D31EAAA-3898-46B3-BE7F-317050784253}"/>
              </a:ext>
            </a:extLst>
          </p:cNvPr>
          <p:cNvGrpSpPr>
            <a:grpSpLocks noChangeAspect="1"/>
          </p:cNvGrpSpPr>
          <p:nvPr/>
        </p:nvGrpSpPr>
        <p:grpSpPr bwMode="auto">
          <a:xfrm>
            <a:off x="289775" y="193045"/>
            <a:ext cx="993824" cy="993824"/>
            <a:chOff x="2848" y="1168"/>
            <a:chExt cx="1984" cy="1984"/>
          </a:xfrm>
        </p:grpSpPr>
        <p:sp>
          <p:nvSpPr>
            <p:cNvPr id="4" name="AutoShape 3">
              <a:extLst>
                <a:ext uri="{FF2B5EF4-FFF2-40B4-BE49-F238E27FC236}">
                  <a16:creationId xmlns:a16="http://schemas.microsoft.com/office/drawing/2014/main" id="{FEDE96AF-2DC3-4072-9F47-67BC44AC7CF2}"/>
                </a:ext>
              </a:extLst>
            </p:cNvPr>
            <p:cNvSpPr>
              <a:spLocks noChangeAspect="1" noChangeArrowheads="1" noTextEdit="1"/>
            </p:cNvSpPr>
            <p:nvPr/>
          </p:nvSpPr>
          <p:spPr bwMode="auto">
            <a:xfrm>
              <a:off x="2848" y="1168"/>
              <a:ext cx="1984" cy="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5" name="Oval 5">
              <a:extLst>
                <a:ext uri="{FF2B5EF4-FFF2-40B4-BE49-F238E27FC236}">
                  <a16:creationId xmlns:a16="http://schemas.microsoft.com/office/drawing/2014/main" id="{E63554EE-A883-447E-89F1-B6624CF9BFDE}"/>
                </a:ext>
              </a:extLst>
            </p:cNvPr>
            <p:cNvSpPr>
              <a:spLocks noChangeArrowheads="1"/>
            </p:cNvSpPr>
            <p:nvPr/>
          </p:nvSpPr>
          <p:spPr bwMode="auto">
            <a:xfrm>
              <a:off x="2846" y="1166"/>
              <a:ext cx="1984" cy="1986"/>
            </a:xfrm>
            <a:prstGeom prst="ellipse">
              <a:avLst/>
            </a:prstGeom>
            <a:solidFill>
              <a:srgbClr val="FAC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6" name="Freeform 6">
              <a:extLst>
                <a:ext uri="{FF2B5EF4-FFF2-40B4-BE49-F238E27FC236}">
                  <a16:creationId xmlns:a16="http://schemas.microsoft.com/office/drawing/2014/main" id="{55C32156-2963-4A99-9FA4-37D2E1FC577E}"/>
                </a:ext>
              </a:extLst>
            </p:cNvPr>
            <p:cNvSpPr>
              <a:spLocks/>
            </p:cNvSpPr>
            <p:nvPr/>
          </p:nvSpPr>
          <p:spPr bwMode="auto">
            <a:xfrm>
              <a:off x="3061" y="1720"/>
              <a:ext cx="1769" cy="1432"/>
            </a:xfrm>
            <a:custGeom>
              <a:avLst/>
              <a:gdLst>
                <a:gd name="T0" fmla="*/ 745 w 746"/>
                <a:gd name="T1" fmla="*/ 154 h 604"/>
                <a:gd name="T2" fmla="*/ 591 w 746"/>
                <a:gd name="T3" fmla="*/ 0 h 604"/>
                <a:gd name="T4" fmla="*/ 76 w 746"/>
                <a:gd name="T5" fmla="*/ 317 h 604"/>
                <a:gd name="T6" fmla="*/ 76 w 746"/>
                <a:gd name="T7" fmla="*/ 364 h 604"/>
                <a:gd name="T8" fmla="*/ 3 w 746"/>
                <a:gd name="T9" fmla="*/ 364 h 604"/>
                <a:gd name="T10" fmla="*/ 0 w 746"/>
                <a:gd name="T11" fmla="*/ 365 h 604"/>
                <a:gd name="T12" fmla="*/ 234 w 746"/>
                <a:gd name="T13" fmla="*/ 592 h 604"/>
                <a:gd name="T14" fmla="*/ 327 w 746"/>
                <a:gd name="T15" fmla="*/ 604 h 604"/>
                <a:gd name="T16" fmla="*/ 746 w 746"/>
                <a:gd name="T17" fmla="*/ 185 h 604"/>
                <a:gd name="T18" fmla="*/ 745 w 746"/>
                <a:gd name="T19" fmla="*/ 15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6" h="604">
                  <a:moveTo>
                    <a:pt x="745" y="154"/>
                  </a:moveTo>
                  <a:cubicBezTo>
                    <a:pt x="591" y="0"/>
                    <a:pt x="591" y="0"/>
                    <a:pt x="591" y="0"/>
                  </a:cubicBezTo>
                  <a:cubicBezTo>
                    <a:pt x="76" y="317"/>
                    <a:pt x="76" y="317"/>
                    <a:pt x="76" y="317"/>
                  </a:cubicBezTo>
                  <a:cubicBezTo>
                    <a:pt x="76" y="364"/>
                    <a:pt x="76" y="364"/>
                    <a:pt x="76" y="364"/>
                  </a:cubicBezTo>
                  <a:cubicBezTo>
                    <a:pt x="3" y="364"/>
                    <a:pt x="3" y="364"/>
                    <a:pt x="3" y="364"/>
                  </a:cubicBezTo>
                  <a:cubicBezTo>
                    <a:pt x="0" y="365"/>
                    <a:pt x="0" y="365"/>
                    <a:pt x="0" y="365"/>
                  </a:cubicBezTo>
                  <a:cubicBezTo>
                    <a:pt x="234" y="592"/>
                    <a:pt x="234" y="592"/>
                    <a:pt x="234" y="592"/>
                  </a:cubicBezTo>
                  <a:cubicBezTo>
                    <a:pt x="265" y="601"/>
                    <a:pt x="279" y="604"/>
                    <a:pt x="327" y="604"/>
                  </a:cubicBezTo>
                  <a:cubicBezTo>
                    <a:pt x="559" y="604"/>
                    <a:pt x="746" y="417"/>
                    <a:pt x="746" y="185"/>
                  </a:cubicBezTo>
                  <a:cubicBezTo>
                    <a:pt x="746" y="175"/>
                    <a:pt x="746" y="165"/>
                    <a:pt x="745" y="154"/>
                  </a:cubicBezTo>
                </a:path>
              </a:pathLst>
            </a:custGeom>
            <a:solidFill>
              <a:srgbClr val="EFBF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7" name="Rectangle 7">
              <a:extLst>
                <a:ext uri="{FF2B5EF4-FFF2-40B4-BE49-F238E27FC236}">
                  <a16:creationId xmlns:a16="http://schemas.microsoft.com/office/drawing/2014/main" id="{CE03F3C9-AE97-4A06-B093-675E923FD3B1}"/>
                </a:ext>
              </a:extLst>
            </p:cNvPr>
            <p:cNvSpPr>
              <a:spLocks noChangeArrowheads="1"/>
            </p:cNvSpPr>
            <p:nvPr/>
          </p:nvSpPr>
          <p:spPr bwMode="auto">
            <a:xfrm>
              <a:off x="3232" y="1749"/>
              <a:ext cx="1204" cy="777"/>
            </a:xfrm>
            <a:prstGeom prst="rect">
              <a:avLst/>
            </a:prstGeom>
            <a:solidFill>
              <a:srgbClr val="00AD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8" name="Rectangle 8">
              <a:extLst>
                <a:ext uri="{FF2B5EF4-FFF2-40B4-BE49-F238E27FC236}">
                  <a16:creationId xmlns:a16="http://schemas.microsoft.com/office/drawing/2014/main" id="{1249F804-D0DF-497E-9E6E-A637D59B14C1}"/>
                </a:ext>
              </a:extLst>
            </p:cNvPr>
            <p:cNvSpPr>
              <a:spLocks noChangeArrowheads="1"/>
            </p:cNvSpPr>
            <p:nvPr/>
          </p:nvSpPr>
          <p:spPr bwMode="auto">
            <a:xfrm>
              <a:off x="3232" y="1749"/>
              <a:ext cx="1204" cy="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9" name="Freeform 9">
              <a:extLst>
                <a:ext uri="{FF2B5EF4-FFF2-40B4-BE49-F238E27FC236}">
                  <a16:creationId xmlns:a16="http://schemas.microsoft.com/office/drawing/2014/main" id="{61C2CF47-66B1-4D3E-A564-1FE86C75A03C}"/>
                </a:ext>
              </a:extLst>
            </p:cNvPr>
            <p:cNvSpPr>
              <a:spLocks/>
            </p:cNvSpPr>
            <p:nvPr/>
          </p:nvSpPr>
          <p:spPr bwMode="auto">
            <a:xfrm>
              <a:off x="3708" y="2526"/>
              <a:ext cx="264" cy="14"/>
            </a:xfrm>
            <a:custGeom>
              <a:avLst/>
              <a:gdLst>
                <a:gd name="T0" fmla="*/ 264 w 264"/>
                <a:gd name="T1" fmla="*/ 0 h 14"/>
                <a:gd name="T2" fmla="*/ 0 w 264"/>
                <a:gd name="T3" fmla="*/ 0 h 14"/>
                <a:gd name="T4" fmla="*/ 15 w 264"/>
                <a:gd name="T5" fmla="*/ 14 h 14"/>
                <a:gd name="T6" fmla="*/ 264 w 264"/>
                <a:gd name="T7" fmla="*/ 12 h 14"/>
                <a:gd name="T8" fmla="*/ 264 w 264"/>
                <a:gd name="T9" fmla="*/ 0 h 14"/>
              </a:gdLst>
              <a:ahLst/>
              <a:cxnLst>
                <a:cxn ang="0">
                  <a:pos x="T0" y="T1"/>
                </a:cxn>
                <a:cxn ang="0">
                  <a:pos x="T2" y="T3"/>
                </a:cxn>
                <a:cxn ang="0">
                  <a:pos x="T4" y="T5"/>
                </a:cxn>
                <a:cxn ang="0">
                  <a:pos x="T6" y="T7"/>
                </a:cxn>
                <a:cxn ang="0">
                  <a:pos x="T8" y="T9"/>
                </a:cxn>
              </a:cxnLst>
              <a:rect l="0" t="0" r="r" b="b"/>
              <a:pathLst>
                <a:path w="264" h="14">
                  <a:moveTo>
                    <a:pt x="264" y="0"/>
                  </a:moveTo>
                  <a:lnTo>
                    <a:pt x="0" y="0"/>
                  </a:lnTo>
                  <a:lnTo>
                    <a:pt x="15" y="14"/>
                  </a:lnTo>
                  <a:lnTo>
                    <a:pt x="264" y="12"/>
                  </a:lnTo>
                  <a:lnTo>
                    <a:pt x="264" y="0"/>
                  </a:lnTo>
                  <a:close/>
                </a:path>
              </a:pathLst>
            </a:custGeom>
            <a:solidFill>
              <a:srgbClr val="77A0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0" name="Freeform 10">
              <a:extLst>
                <a:ext uri="{FF2B5EF4-FFF2-40B4-BE49-F238E27FC236}">
                  <a16:creationId xmlns:a16="http://schemas.microsoft.com/office/drawing/2014/main" id="{F6E7B387-04AA-41F2-A080-C13D63EA7418}"/>
                </a:ext>
              </a:extLst>
            </p:cNvPr>
            <p:cNvSpPr>
              <a:spLocks/>
            </p:cNvSpPr>
            <p:nvPr/>
          </p:nvSpPr>
          <p:spPr bwMode="auto">
            <a:xfrm>
              <a:off x="3708" y="2526"/>
              <a:ext cx="264" cy="14"/>
            </a:xfrm>
            <a:custGeom>
              <a:avLst/>
              <a:gdLst>
                <a:gd name="T0" fmla="*/ 264 w 264"/>
                <a:gd name="T1" fmla="*/ 0 h 14"/>
                <a:gd name="T2" fmla="*/ 0 w 264"/>
                <a:gd name="T3" fmla="*/ 0 h 14"/>
                <a:gd name="T4" fmla="*/ 15 w 264"/>
                <a:gd name="T5" fmla="*/ 14 h 14"/>
                <a:gd name="T6" fmla="*/ 264 w 264"/>
                <a:gd name="T7" fmla="*/ 12 h 14"/>
                <a:gd name="T8" fmla="*/ 264 w 264"/>
                <a:gd name="T9" fmla="*/ 0 h 14"/>
              </a:gdLst>
              <a:ahLst/>
              <a:cxnLst>
                <a:cxn ang="0">
                  <a:pos x="T0" y="T1"/>
                </a:cxn>
                <a:cxn ang="0">
                  <a:pos x="T2" y="T3"/>
                </a:cxn>
                <a:cxn ang="0">
                  <a:pos x="T4" y="T5"/>
                </a:cxn>
                <a:cxn ang="0">
                  <a:pos x="T6" y="T7"/>
                </a:cxn>
                <a:cxn ang="0">
                  <a:pos x="T8" y="T9"/>
                </a:cxn>
              </a:cxnLst>
              <a:rect l="0" t="0" r="r" b="b"/>
              <a:pathLst>
                <a:path w="264" h="14">
                  <a:moveTo>
                    <a:pt x="264" y="0"/>
                  </a:moveTo>
                  <a:lnTo>
                    <a:pt x="0" y="0"/>
                  </a:lnTo>
                  <a:lnTo>
                    <a:pt x="15" y="14"/>
                  </a:lnTo>
                  <a:lnTo>
                    <a:pt x="264" y="12"/>
                  </a:lnTo>
                  <a:lnTo>
                    <a:pt x="2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1" name="Freeform 11">
              <a:extLst>
                <a:ext uri="{FF2B5EF4-FFF2-40B4-BE49-F238E27FC236}">
                  <a16:creationId xmlns:a16="http://schemas.microsoft.com/office/drawing/2014/main" id="{CEDCD15C-B939-4B33-A18E-681535A04087}"/>
                </a:ext>
              </a:extLst>
            </p:cNvPr>
            <p:cNvSpPr>
              <a:spLocks/>
            </p:cNvSpPr>
            <p:nvPr/>
          </p:nvSpPr>
          <p:spPr bwMode="auto">
            <a:xfrm>
              <a:off x="3516" y="1931"/>
              <a:ext cx="911" cy="595"/>
            </a:xfrm>
            <a:custGeom>
              <a:avLst/>
              <a:gdLst>
                <a:gd name="T0" fmla="*/ 645 w 911"/>
                <a:gd name="T1" fmla="*/ 0 h 595"/>
                <a:gd name="T2" fmla="*/ 605 w 911"/>
                <a:gd name="T3" fmla="*/ 183 h 595"/>
                <a:gd name="T4" fmla="*/ 512 w 911"/>
                <a:gd name="T5" fmla="*/ 88 h 595"/>
                <a:gd name="T6" fmla="*/ 465 w 911"/>
                <a:gd name="T7" fmla="*/ 273 h 595"/>
                <a:gd name="T8" fmla="*/ 375 w 911"/>
                <a:gd name="T9" fmla="*/ 180 h 595"/>
                <a:gd name="T10" fmla="*/ 323 w 911"/>
                <a:gd name="T11" fmla="*/ 225 h 595"/>
                <a:gd name="T12" fmla="*/ 240 w 911"/>
                <a:gd name="T13" fmla="*/ 143 h 595"/>
                <a:gd name="T14" fmla="*/ 188 w 911"/>
                <a:gd name="T15" fmla="*/ 339 h 595"/>
                <a:gd name="T16" fmla="*/ 109 w 911"/>
                <a:gd name="T17" fmla="*/ 256 h 595"/>
                <a:gd name="T18" fmla="*/ 57 w 911"/>
                <a:gd name="T19" fmla="*/ 455 h 595"/>
                <a:gd name="T20" fmla="*/ 0 w 911"/>
                <a:gd name="T21" fmla="*/ 503 h 595"/>
                <a:gd name="T22" fmla="*/ 57 w 911"/>
                <a:gd name="T23" fmla="*/ 576 h 595"/>
                <a:gd name="T24" fmla="*/ 176 w 911"/>
                <a:gd name="T25" fmla="*/ 579 h 595"/>
                <a:gd name="T26" fmla="*/ 192 w 911"/>
                <a:gd name="T27" fmla="*/ 595 h 595"/>
                <a:gd name="T28" fmla="*/ 456 w 911"/>
                <a:gd name="T29" fmla="*/ 595 h 595"/>
                <a:gd name="T30" fmla="*/ 456 w 911"/>
                <a:gd name="T31" fmla="*/ 579 h 595"/>
                <a:gd name="T32" fmla="*/ 560 w 911"/>
                <a:gd name="T33" fmla="*/ 581 h 595"/>
                <a:gd name="T34" fmla="*/ 560 w 911"/>
                <a:gd name="T35" fmla="*/ 579 h 595"/>
                <a:gd name="T36" fmla="*/ 614 w 911"/>
                <a:gd name="T37" fmla="*/ 579 h 595"/>
                <a:gd name="T38" fmla="*/ 614 w 911"/>
                <a:gd name="T39" fmla="*/ 579 h 595"/>
                <a:gd name="T40" fmla="*/ 911 w 911"/>
                <a:gd name="T41" fmla="*/ 576 h 595"/>
                <a:gd name="T42" fmla="*/ 911 w 911"/>
                <a:gd name="T43" fmla="*/ 271 h 595"/>
                <a:gd name="T44" fmla="*/ 645 w 911"/>
                <a:gd name="T45"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1" h="595">
                  <a:moveTo>
                    <a:pt x="645" y="0"/>
                  </a:moveTo>
                  <a:lnTo>
                    <a:pt x="605" y="183"/>
                  </a:lnTo>
                  <a:lnTo>
                    <a:pt x="512" y="88"/>
                  </a:lnTo>
                  <a:lnTo>
                    <a:pt x="465" y="273"/>
                  </a:lnTo>
                  <a:lnTo>
                    <a:pt x="375" y="180"/>
                  </a:lnTo>
                  <a:lnTo>
                    <a:pt x="323" y="225"/>
                  </a:lnTo>
                  <a:lnTo>
                    <a:pt x="240" y="143"/>
                  </a:lnTo>
                  <a:lnTo>
                    <a:pt x="188" y="339"/>
                  </a:lnTo>
                  <a:lnTo>
                    <a:pt x="109" y="256"/>
                  </a:lnTo>
                  <a:lnTo>
                    <a:pt x="57" y="455"/>
                  </a:lnTo>
                  <a:lnTo>
                    <a:pt x="0" y="503"/>
                  </a:lnTo>
                  <a:lnTo>
                    <a:pt x="57" y="576"/>
                  </a:lnTo>
                  <a:lnTo>
                    <a:pt x="176" y="579"/>
                  </a:lnTo>
                  <a:lnTo>
                    <a:pt x="192" y="595"/>
                  </a:lnTo>
                  <a:lnTo>
                    <a:pt x="456" y="595"/>
                  </a:lnTo>
                  <a:lnTo>
                    <a:pt x="456" y="579"/>
                  </a:lnTo>
                  <a:lnTo>
                    <a:pt x="560" y="581"/>
                  </a:lnTo>
                  <a:lnTo>
                    <a:pt x="560" y="579"/>
                  </a:lnTo>
                  <a:lnTo>
                    <a:pt x="614" y="579"/>
                  </a:lnTo>
                  <a:lnTo>
                    <a:pt x="614" y="579"/>
                  </a:lnTo>
                  <a:lnTo>
                    <a:pt x="911" y="576"/>
                  </a:lnTo>
                  <a:lnTo>
                    <a:pt x="911" y="271"/>
                  </a:lnTo>
                  <a:lnTo>
                    <a:pt x="645" y="0"/>
                  </a:lnTo>
                  <a:close/>
                </a:path>
              </a:pathLst>
            </a:custGeom>
            <a:solidFill>
              <a:srgbClr val="0095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2" name="Freeform 12">
              <a:extLst>
                <a:ext uri="{FF2B5EF4-FFF2-40B4-BE49-F238E27FC236}">
                  <a16:creationId xmlns:a16="http://schemas.microsoft.com/office/drawing/2014/main" id="{8C8A062C-AEDF-4C84-9DE9-79838556D00B}"/>
                </a:ext>
              </a:extLst>
            </p:cNvPr>
            <p:cNvSpPr>
              <a:spLocks/>
            </p:cNvSpPr>
            <p:nvPr/>
          </p:nvSpPr>
          <p:spPr bwMode="auto">
            <a:xfrm>
              <a:off x="3516" y="1931"/>
              <a:ext cx="911" cy="595"/>
            </a:xfrm>
            <a:custGeom>
              <a:avLst/>
              <a:gdLst>
                <a:gd name="T0" fmla="*/ 645 w 911"/>
                <a:gd name="T1" fmla="*/ 0 h 595"/>
                <a:gd name="T2" fmla="*/ 605 w 911"/>
                <a:gd name="T3" fmla="*/ 183 h 595"/>
                <a:gd name="T4" fmla="*/ 512 w 911"/>
                <a:gd name="T5" fmla="*/ 88 h 595"/>
                <a:gd name="T6" fmla="*/ 465 w 911"/>
                <a:gd name="T7" fmla="*/ 273 h 595"/>
                <a:gd name="T8" fmla="*/ 375 w 911"/>
                <a:gd name="T9" fmla="*/ 180 h 595"/>
                <a:gd name="T10" fmla="*/ 323 w 911"/>
                <a:gd name="T11" fmla="*/ 225 h 595"/>
                <a:gd name="T12" fmla="*/ 240 w 911"/>
                <a:gd name="T13" fmla="*/ 143 h 595"/>
                <a:gd name="T14" fmla="*/ 188 w 911"/>
                <a:gd name="T15" fmla="*/ 339 h 595"/>
                <a:gd name="T16" fmla="*/ 109 w 911"/>
                <a:gd name="T17" fmla="*/ 256 h 595"/>
                <a:gd name="T18" fmla="*/ 57 w 911"/>
                <a:gd name="T19" fmla="*/ 455 h 595"/>
                <a:gd name="T20" fmla="*/ 0 w 911"/>
                <a:gd name="T21" fmla="*/ 503 h 595"/>
                <a:gd name="T22" fmla="*/ 57 w 911"/>
                <a:gd name="T23" fmla="*/ 576 h 595"/>
                <a:gd name="T24" fmla="*/ 176 w 911"/>
                <a:gd name="T25" fmla="*/ 579 h 595"/>
                <a:gd name="T26" fmla="*/ 192 w 911"/>
                <a:gd name="T27" fmla="*/ 595 h 595"/>
                <a:gd name="T28" fmla="*/ 456 w 911"/>
                <a:gd name="T29" fmla="*/ 595 h 595"/>
                <a:gd name="T30" fmla="*/ 456 w 911"/>
                <a:gd name="T31" fmla="*/ 579 h 595"/>
                <a:gd name="T32" fmla="*/ 560 w 911"/>
                <a:gd name="T33" fmla="*/ 581 h 595"/>
                <a:gd name="T34" fmla="*/ 560 w 911"/>
                <a:gd name="T35" fmla="*/ 579 h 595"/>
                <a:gd name="T36" fmla="*/ 614 w 911"/>
                <a:gd name="T37" fmla="*/ 579 h 595"/>
                <a:gd name="T38" fmla="*/ 614 w 911"/>
                <a:gd name="T39" fmla="*/ 579 h 595"/>
                <a:gd name="T40" fmla="*/ 911 w 911"/>
                <a:gd name="T41" fmla="*/ 576 h 595"/>
                <a:gd name="T42" fmla="*/ 911 w 911"/>
                <a:gd name="T43" fmla="*/ 271 h 595"/>
                <a:gd name="T44" fmla="*/ 645 w 911"/>
                <a:gd name="T45"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1" h="595">
                  <a:moveTo>
                    <a:pt x="645" y="0"/>
                  </a:moveTo>
                  <a:lnTo>
                    <a:pt x="605" y="183"/>
                  </a:lnTo>
                  <a:lnTo>
                    <a:pt x="512" y="88"/>
                  </a:lnTo>
                  <a:lnTo>
                    <a:pt x="465" y="273"/>
                  </a:lnTo>
                  <a:lnTo>
                    <a:pt x="375" y="180"/>
                  </a:lnTo>
                  <a:lnTo>
                    <a:pt x="323" y="225"/>
                  </a:lnTo>
                  <a:lnTo>
                    <a:pt x="240" y="143"/>
                  </a:lnTo>
                  <a:lnTo>
                    <a:pt x="188" y="339"/>
                  </a:lnTo>
                  <a:lnTo>
                    <a:pt x="109" y="256"/>
                  </a:lnTo>
                  <a:lnTo>
                    <a:pt x="57" y="455"/>
                  </a:lnTo>
                  <a:lnTo>
                    <a:pt x="0" y="503"/>
                  </a:lnTo>
                  <a:lnTo>
                    <a:pt x="57" y="576"/>
                  </a:lnTo>
                  <a:lnTo>
                    <a:pt x="176" y="579"/>
                  </a:lnTo>
                  <a:lnTo>
                    <a:pt x="192" y="595"/>
                  </a:lnTo>
                  <a:lnTo>
                    <a:pt x="456" y="595"/>
                  </a:lnTo>
                  <a:lnTo>
                    <a:pt x="456" y="579"/>
                  </a:lnTo>
                  <a:lnTo>
                    <a:pt x="560" y="581"/>
                  </a:lnTo>
                  <a:lnTo>
                    <a:pt x="560" y="579"/>
                  </a:lnTo>
                  <a:lnTo>
                    <a:pt x="614" y="579"/>
                  </a:lnTo>
                  <a:lnTo>
                    <a:pt x="614" y="579"/>
                  </a:lnTo>
                  <a:lnTo>
                    <a:pt x="911" y="576"/>
                  </a:lnTo>
                  <a:lnTo>
                    <a:pt x="911" y="271"/>
                  </a:lnTo>
                  <a:lnTo>
                    <a:pt x="6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3" name="Rectangle 13">
              <a:extLst>
                <a:ext uri="{FF2B5EF4-FFF2-40B4-BE49-F238E27FC236}">
                  <a16:creationId xmlns:a16="http://schemas.microsoft.com/office/drawing/2014/main" id="{9262857F-D4DD-438F-93F3-EA2D3B71A0AF}"/>
                </a:ext>
              </a:extLst>
            </p:cNvPr>
            <p:cNvSpPr>
              <a:spLocks noChangeArrowheads="1"/>
            </p:cNvSpPr>
            <p:nvPr/>
          </p:nvSpPr>
          <p:spPr bwMode="auto">
            <a:xfrm>
              <a:off x="3516" y="2185"/>
              <a:ext cx="105" cy="246"/>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4" name="Rectangle 14">
              <a:extLst>
                <a:ext uri="{FF2B5EF4-FFF2-40B4-BE49-F238E27FC236}">
                  <a16:creationId xmlns:a16="http://schemas.microsoft.com/office/drawing/2014/main" id="{B2675BFF-6700-4A7A-AC0A-27EDAE4008A0}"/>
                </a:ext>
              </a:extLst>
            </p:cNvPr>
            <p:cNvSpPr>
              <a:spLocks noChangeArrowheads="1"/>
            </p:cNvSpPr>
            <p:nvPr/>
          </p:nvSpPr>
          <p:spPr bwMode="auto">
            <a:xfrm>
              <a:off x="3659" y="2071"/>
              <a:ext cx="94" cy="360"/>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5" name="Rectangle 15">
              <a:extLst>
                <a:ext uri="{FF2B5EF4-FFF2-40B4-BE49-F238E27FC236}">
                  <a16:creationId xmlns:a16="http://schemas.microsoft.com/office/drawing/2014/main" id="{DCE573E4-A3B3-4382-ABCD-F4A2A9280362}"/>
                </a:ext>
              </a:extLst>
            </p:cNvPr>
            <p:cNvSpPr>
              <a:spLocks noChangeArrowheads="1"/>
            </p:cNvSpPr>
            <p:nvPr/>
          </p:nvSpPr>
          <p:spPr bwMode="auto">
            <a:xfrm>
              <a:off x="3782" y="2109"/>
              <a:ext cx="104" cy="322"/>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6" name="Rectangle 16">
              <a:extLst>
                <a:ext uri="{FF2B5EF4-FFF2-40B4-BE49-F238E27FC236}">
                  <a16:creationId xmlns:a16="http://schemas.microsoft.com/office/drawing/2014/main" id="{1ABD1A4D-0DF8-4E79-8AB0-ADF5BAE8C317}"/>
                </a:ext>
              </a:extLst>
            </p:cNvPr>
            <p:cNvSpPr>
              <a:spLocks noChangeArrowheads="1"/>
            </p:cNvSpPr>
            <p:nvPr/>
          </p:nvSpPr>
          <p:spPr bwMode="auto">
            <a:xfrm>
              <a:off x="3924" y="2014"/>
              <a:ext cx="114" cy="417"/>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7" name="Rectangle 17">
              <a:extLst>
                <a:ext uri="{FF2B5EF4-FFF2-40B4-BE49-F238E27FC236}">
                  <a16:creationId xmlns:a16="http://schemas.microsoft.com/office/drawing/2014/main" id="{A0AC2ED8-5973-45E2-85D3-C0288E932C12}"/>
                </a:ext>
              </a:extLst>
            </p:cNvPr>
            <p:cNvSpPr>
              <a:spLocks noChangeArrowheads="1"/>
            </p:cNvSpPr>
            <p:nvPr/>
          </p:nvSpPr>
          <p:spPr bwMode="auto">
            <a:xfrm>
              <a:off x="4057" y="1938"/>
              <a:ext cx="95" cy="493"/>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8" name="Freeform 18">
              <a:extLst>
                <a:ext uri="{FF2B5EF4-FFF2-40B4-BE49-F238E27FC236}">
                  <a16:creationId xmlns:a16="http://schemas.microsoft.com/office/drawing/2014/main" id="{6CD7F4CE-A735-45B6-A1F5-CFFF818301DD}"/>
                </a:ext>
              </a:extLst>
            </p:cNvPr>
            <p:cNvSpPr>
              <a:spLocks/>
            </p:cNvSpPr>
            <p:nvPr/>
          </p:nvSpPr>
          <p:spPr bwMode="auto">
            <a:xfrm>
              <a:off x="3049" y="2555"/>
              <a:ext cx="1574" cy="49"/>
            </a:xfrm>
            <a:custGeom>
              <a:avLst/>
              <a:gdLst>
                <a:gd name="T0" fmla="*/ 0 w 664"/>
                <a:gd name="T1" fmla="*/ 0 h 21"/>
                <a:gd name="T2" fmla="*/ 0 w 664"/>
                <a:gd name="T3" fmla="*/ 10 h 21"/>
                <a:gd name="T4" fmla="*/ 32 w 664"/>
                <a:gd name="T5" fmla="*/ 21 h 21"/>
                <a:gd name="T6" fmla="*/ 641 w 664"/>
                <a:gd name="T7" fmla="*/ 21 h 21"/>
                <a:gd name="T8" fmla="*/ 664 w 664"/>
                <a:gd name="T9" fmla="*/ 10 h 21"/>
                <a:gd name="T10" fmla="*/ 664 w 664"/>
                <a:gd name="T11" fmla="*/ 0 h 21"/>
                <a:gd name="T12" fmla="*/ 0 w 664"/>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664" h="21">
                  <a:moveTo>
                    <a:pt x="0" y="0"/>
                  </a:moveTo>
                  <a:cubicBezTo>
                    <a:pt x="0" y="10"/>
                    <a:pt x="0" y="10"/>
                    <a:pt x="0" y="10"/>
                  </a:cubicBezTo>
                  <a:cubicBezTo>
                    <a:pt x="0" y="10"/>
                    <a:pt x="10" y="21"/>
                    <a:pt x="32" y="21"/>
                  </a:cubicBezTo>
                  <a:cubicBezTo>
                    <a:pt x="54" y="21"/>
                    <a:pt x="641" y="21"/>
                    <a:pt x="641" y="21"/>
                  </a:cubicBezTo>
                  <a:cubicBezTo>
                    <a:pt x="641" y="21"/>
                    <a:pt x="657" y="15"/>
                    <a:pt x="664" y="10"/>
                  </a:cubicBezTo>
                  <a:cubicBezTo>
                    <a:pt x="664" y="0"/>
                    <a:pt x="664" y="0"/>
                    <a:pt x="664" y="0"/>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9" name="Freeform 19">
              <a:extLst>
                <a:ext uri="{FF2B5EF4-FFF2-40B4-BE49-F238E27FC236}">
                  <a16:creationId xmlns:a16="http://schemas.microsoft.com/office/drawing/2014/main" id="{86F27DB2-0039-4056-97A3-D3BAA7A454E2}"/>
                </a:ext>
              </a:extLst>
            </p:cNvPr>
            <p:cNvSpPr>
              <a:spLocks/>
            </p:cNvSpPr>
            <p:nvPr/>
          </p:nvSpPr>
          <p:spPr bwMode="auto">
            <a:xfrm>
              <a:off x="3225" y="171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0" name="Freeform 20">
              <a:extLst>
                <a:ext uri="{FF2B5EF4-FFF2-40B4-BE49-F238E27FC236}">
                  <a16:creationId xmlns:a16="http://schemas.microsoft.com/office/drawing/2014/main" id="{D0A2752F-26EE-4687-8849-81494428E7DB}"/>
                </a:ext>
              </a:extLst>
            </p:cNvPr>
            <p:cNvSpPr>
              <a:spLocks/>
            </p:cNvSpPr>
            <p:nvPr/>
          </p:nvSpPr>
          <p:spPr bwMode="auto">
            <a:xfrm>
              <a:off x="3218" y="1716"/>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1" name="Freeform 21">
              <a:extLst>
                <a:ext uri="{FF2B5EF4-FFF2-40B4-BE49-F238E27FC236}">
                  <a16:creationId xmlns:a16="http://schemas.microsoft.com/office/drawing/2014/main" id="{AA15E19B-4632-4981-8743-67BF1C808B72}"/>
                </a:ext>
              </a:extLst>
            </p:cNvPr>
            <p:cNvSpPr>
              <a:spLocks/>
            </p:cNvSpPr>
            <p:nvPr/>
          </p:nvSpPr>
          <p:spPr bwMode="auto">
            <a:xfrm>
              <a:off x="3206" y="2529"/>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2" name="Freeform 22">
              <a:extLst>
                <a:ext uri="{FF2B5EF4-FFF2-40B4-BE49-F238E27FC236}">
                  <a16:creationId xmlns:a16="http://schemas.microsoft.com/office/drawing/2014/main" id="{66F978E4-C5DA-4715-9FF5-2CC5CD0C4FC3}"/>
                </a:ext>
              </a:extLst>
            </p:cNvPr>
            <p:cNvSpPr>
              <a:spLocks/>
            </p:cNvSpPr>
            <p:nvPr/>
          </p:nvSpPr>
          <p:spPr bwMode="auto">
            <a:xfrm>
              <a:off x="3227" y="1711"/>
              <a:ext cx="3" cy="2"/>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0"/>
                    <a:pt x="1" y="0"/>
                  </a:cubicBezTo>
                  <a:cubicBezTo>
                    <a:pt x="1" y="0"/>
                    <a:pt x="1" y="1"/>
                    <a:pt x="0" y="1"/>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3" name="Freeform 23">
              <a:extLst>
                <a:ext uri="{FF2B5EF4-FFF2-40B4-BE49-F238E27FC236}">
                  <a16:creationId xmlns:a16="http://schemas.microsoft.com/office/drawing/2014/main" id="{1FFCC9A5-3FFF-436C-BB28-74815F7E294C}"/>
                </a:ext>
              </a:extLst>
            </p:cNvPr>
            <p:cNvSpPr>
              <a:spLocks/>
            </p:cNvSpPr>
            <p:nvPr/>
          </p:nvSpPr>
          <p:spPr bwMode="auto">
            <a:xfrm>
              <a:off x="3509" y="1711"/>
              <a:ext cx="956" cy="844"/>
            </a:xfrm>
            <a:custGeom>
              <a:avLst/>
              <a:gdLst>
                <a:gd name="T0" fmla="*/ 394 w 403"/>
                <a:gd name="T1" fmla="*/ 0 h 356"/>
                <a:gd name="T2" fmla="*/ 0 w 403"/>
                <a:gd name="T3" fmla="*/ 0 h 356"/>
                <a:gd name="T4" fmla="*/ 25 w 403"/>
                <a:gd name="T5" fmla="*/ 24 h 356"/>
                <a:gd name="T6" fmla="*/ 383 w 403"/>
                <a:gd name="T7" fmla="*/ 24 h 356"/>
                <a:gd name="T8" fmla="*/ 383 w 403"/>
                <a:gd name="T9" fmla="*/ 336 h 356"/>
                <a:gd name="T10" fmla="*/ 358 w 403"/>
                <a:gd name="T11" fmla="*/ 336 h 356"/>
                <a:gd name="T12" fmla="*/ 380 w 403"/>
                <a:gd name="T13" fmla="*/ 356 h 356"/>
                <a:gd name="T14" fmla="*/ 394 w 403"/>
                <a:gd name="T15" fmla="*/ 356 h 356"/>
                <a:gd name="T16" fmla="*/ 403 w 403"/>
                <a:gd name="T17" fmla="*/ 345 h 356"/>
                <a:gd name="T18" fmla="*/ 403 w 403"/>
                <a:gd name="T19" fmla="*/ 11 h 356"/>
                <a:gd name="T20" fmla="*/ 394 w 403"/>
                <a:gd name="T2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3" h="356">
                  <a:moveTo>
                    <a:pt x="394" y="0"/>
                  </a:moveTo>
                  <a:cubicBezTo>
                    <a:pt x="0" y="0"/>
                    <a:pt x="0" y="0"/>
                    <a:pt x="0" y="0"/>
                  </a:cubicBezTo>
                  <a:cubicBezTo>
                    <a:pt x="25" y="24"/>
                    <a:pt x="25" y="24"/>
                    <a:pt x="25" y="24"/>
                  </a:cubicBezTo>
                  <a:cubicBezTo>
                    <a:pt x="383" y="24"/>
                    <a:pt x="383" y="24"/>
                    <a:pt x="383" y="24"/>
                  </a:cubicBezTo>
                  <a:cubicBezTo>
                    <a:pt x="383" y="336"/>
                    <a:pt x="383" y="336"/>
                    <a:pt x="383" y="336"/>
                  </a:cubicBezTo>
                  <a:cubicBezTo>
                    <a:pt x="358" y="336"/>
                    <a:pt x="358" y="336"/>
                    <a:pt x="358" y="336"/>
                  </a:cubicBezTo>
                  <a:cubicBezTo>
                    <a:pt x="380" y="356"/>
                    <a:pt x="380" y="356"/>
                    <a:pt x="380" y="356"/>
                  </a:cubicBezTo>
                  <a:cubicBezTo>
                    <a:pt x="394" y="356"/>
                    <a:pt x="394" y="356"/>
                    <a:pt x="394" y="356"/>
                  </a:cubicBezTo>
                  <a:cubicBezTo>
                    <a:pt x="400" y="356"/>
                    <a:pt x="403" y="351"/>
                    <a:pt x="403" y="345"/>
                  </a:cubicBezTo>
                  <a:cubicBezTo>
                    <a:pt x="403" y="11"/>
                    <a:pt x="403" y="11"/>
                    <a:pt x="403" y="11"/>
                  </a:cubicBezTo>
                  <a:cubicBezTo>
                    <a:pt x="403" y="5"/>
                    <a:pt x="400" y="0"/>
                    <a:pt x="394"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4" name="Freeform 24">
              <a:extLst>
                <a:ext uri="{FF2B5EF4-FFF2-40B4-BE49-F238E27FC236}">
                  <a16:creationId xmlns:a16="http://schemas.microsoft.com/office/drawing/2014/main" id="{4B43F18D-2CD9-4151-8F66-9EEAE8DCDF3A}"/>
                </a:ext>
              </a:extLst>
            </p:cNvPr>
            <p:cNvSpPr>
              <a:spLocks/>
            </p:cNvSpPr>
            <p:nvPr/>
          </p:nvSpPr>
          <p:spPr bwMode="auto">
            <a:xfrm>
              <a:off x="3206" y="1716"/>
              <a:ext cx="12" cy="21"/>
            </a:xfrm>
            <a:custGeom>
              <a:avLst/>
              <a:gdLst>
                <a:gd name="T0" fmla="*/ 5 w 5"/>
                <a:gd name="T1" fmla="*/ 0 h 9"/>
                <a:gd name="T2" fmla="*/ 0 w 5"/>
                <a:gd name="T3" fmla="*/ 9 h 9"/>
                <a:gd name="T4" fmla="*/ 5 w 5"/>
                <a:gd name="T5" fmla="*/ 0 h 9"/>
              </a:gdLst>
              <a:ahLst/>
              <a:cxnLst>
                <a:cxn ang="0">
                  <a:pos x="T0" y="T1"/>
                </a:cxn>
                <a:cxn ang="0">
                  <a:pos x="T2" y="T3"/>
                </a:cxn>
                <a:cxn ang="0">
                  <a:pos x="T4" y="T5"/>
                </a:cxn>
              </a:cxnLst>
              <a:rect l="0" t="0" r="r" b="b"/>
              <a:pathLst>
                <a:path w="5" h="9">
                  <a:moveTo>
                    <a:pt x="5" y="0"/>
                  </a:moveTo>
                  <a:cubicBezTo>
                    <a:pt x="2" y="2"/>
                    <a:pt x="0" y="5"/>
                    <a:pt x="0" y="9"/>
                  </a:cubicBezTo>
                  <a:cubicBezTo>
                    <a:pt x="0" y="9"/>
                    <a:pt x="1" y="3"/>
                    <a:pt x="5" y="0"/>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5" name="Freeform 25">
              <a:extLst>
                <a:ext uri="{FF2B5EF4-FFF2-40B4-BE49-F238E27FC236}">
                  <a16:creationId xmlns:a16="http://schemas.microsoft.com/office/drawing/2014/main" id="{B96138A6-D4E6-4465-AA58-BCD33692ECB6}"/>
                </a:ext>
              </a:extLst>
            </p:cNvPr>
            <p:cNvSpPr>
              <a:spLocks/>
            </p:cNvSpPr>
            <p:nvPr/>
          </p:nvSpPr>
          <p:spPr bwMode="auto">
            <a:xfrm>
              <a:off x="3206" y="2531"/>
              <a:ext cx="24" cy="24"/>
            </a:xfrm>
            <a:custGeom>
              <a:avLst/>
              <a:gdLst>
                <a:gd name="T0" fmla="*/ 0 w 10"/>
                <a:gd name="T1" fmla="*/ 0 h 10"/>
                <a:gd name="T2" fmla="*/ 10 w 10"/>
                <a:gd name="T3" fmla="*/ 9 h 10"/>
                <a:gd name="T4" fmla="*/ 0 w 10"/>
                <a:gd name="T5" fmla="*/ 0 h 10"/>
              </a:gdLst>
              <a:ahLst/>
              <a:cxnLst>
                <a:cxn ang="0">
                  <a:pos x="T0" y="T1"/>
                </a:cxn>
                <a:cxn ang="0">
                  <a:pos x="T2" y="T3"/>
                </a:cxn>
                <a:cxn ang="0">
                  <a:pos x="T4" y="T5"/>
                </a:cxn>
              </a:cxnLst>
              <a:rect l="0" t="0" r="r" b="b"/>
              <a:pathLst>
                <a:path w="10" h="10">
                  <a:moveTo>
                    <a:pt x="0" y="0"/>
                  </a:moveTo>
                  <a:cubicBezTo>
                    <a:pt x="1" y="10"/>
                    <a:pt x="10" y="9"/>
                    <a:pt x="10" y="9"/>
                  </a:cubicBezTo>
                  <a:cubicBezTo>
                    <a:pt x="5" y="9"/>
                    <a:pt x="1" y="5"/>
                    <a:pt x="0" y="0"/>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6" name="Freeform 26">
              <a:extLst>
                <a:ext uri="{FF2B5EF4-FFF2-40B4-BE49-F238E27FC236}">
                  <a16:creationId xmlns:a16="http://schemas.microsoft.com/office/drawing/2014/main" id="{8B7037E0-5485-4BDB-AB34-2B14F24D6D3F}"/>
                </a:ext>
              </a:extLst>
            </p:cNvPr>
            <p:cNvSpPr>
              <a:spLocks/>
            </p:cNvSpPr>
            <p:nvPr/>
          </p:nvSpPr>
          <p:spPr bwMode="auto">
            <a:xfrm>
              <a:off x="3220" y="1713"/>
              <a:ext cx="5" cy="3"/>
            </a:xfrm>
            <a:custGeom>
              <a:avLst/>
              <a:gdLst>
                <a:gd name="T0" fmla="*/ 0 w 2"/>
                <a:gd name="T1" fmla="*/ 1 h 1"/>
                <a:gd name="T2" fmla="*/ 2 w 2"/>
                <a:gd name="T3" fmla="*/ 0 h 1"/>
                <a:gd name="T4" fmla="*/ 0 w 2"/>
                <a:gd name="T5" fmla="*/ 1 h 1"/>
              </a:gdLst>
              <a:ahLst/>
              <a:cxnLst>
                <a:cxn ang="0">
                  <a:pos x="T0" y="T1"/>
                </a:cxn>
                <a:cxn ang="0">
                  <a:pos x="T2" y="T3"/>
                </a:cxn>
                <a:cxn ang="0">
                  <a:pos x="T4" y="T5"/>
                </a:cxn>
              </a:cxnLst>
              <a:rect l="0" t="0" r="r" b="b"/>
              <a:pathLst>
                <a:path w="2" h="1">
                  <a:moveTo>
                    <a:pt x="0" y="1"/>
                  </a:moveTo>
                  <a:cubicBezTo>
                    <a:pt x="0" y="0"/>
                    <a:pt x="1" y="0"/>
                    <a:pt x="2" y="0"/>
                  </a:cubicBezTo>
                  <a:cubicBezTo>
                    <a:pt x="1" y="0"/>
                    <a:pt x="0" y="0"/>
                    <a:pt x="0" y="1"/>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7" name="Freeform 27">
              <a:extLst>
                <a:ext uri="{FF2B5EF4-FFF2-40B4-BE49-F238E27FC236}">
                  <a16:creationId xmlns:a16="http://schemas.microsoft.com/office/drawing/2014/main" id="{B04CD705-327B-4927-9287-404B8D8E9EF9}"/>
                </a:ext>
              </a:extLst>
            </p:cNvPr>
            <p:cNvSpPr>
              <a:spLocks/>
            </p:cNvSpPr>
            <p:nvPr/>
          </p:nvSpPr>
          <p:spPr bwMode="auto">
            <a:xfrm>
              <a:off x="3218" y="171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8" name="Freeform 28">
              <a:extLst>
                <a:ext uri="{FF2B5EF4-FFF2-40B4-BE49-F238E27FC236}">
                  <a16:creationId xmlns:a16="http://schemas.microsoft.com/office/drawing/2014/main" id="{685937EC-2E0F-4DDB-A55B-B2366F3936F1}"/>
                </a:ext>
              </a:extLst>
            </p:cNvPr>
            <p:cNvSpPr>
              <a:spLocks/>
            </p:cNvSpPr>
            <p:nvPr/>
          </p:nvSpPr>
          <p:spPr bwMode="auto">
            <a:xfrm>
              <a:off x="3225" y="1713"/>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9" name="Freeform 29">
              <a:extLst>
                <a:ext uri="{FF2B5EF4-FFF2-40B4-BE49-F238E27FC236}">
                  <a16:creationId xmlns:a16="http://schemas.microsoft.com/office/drawing/2014/main" id="{B3199F9C-AB1C-41AA-89B0-04D44BA155E9}"/>
                </a:ext>
              </a:extLst>
            </p:cNvPr>
            <p:cNvSpPr>
              <a:spLocks/>
            </p:cNvSpPr>
            <p:nvPr/>
          </p:nvSpPr>
          <p:spPr bwMode="auto">
            <a:xfrm>
              <a:off x="3204" y="1711"/>
              <a:ext cx="1206" cy="844"/>
            </a:xfrm>
            <a:custGeom>
              <a:avLst/>
              <a:gdLst>
                <a:gd name="T0" fmla="*/ 20 w 509"/>
                <a:gd name="T1" fmla="*/ 336 h 356"/>
                <a:gd name="T2" fmla="*/ 20 w 509"/>
                <a:gd name="T3" fmla="*/ 24 h 356"/>
                <a:gd name="T4" fmla="*/ 154 w 509"/>
                <a:gd name="T5" fmla="*/ 24 h 356"/>
                <a:gd name="T6" fmla="*/ 129 w 509"/>
                <a:gd name="T7" fmla="*/ 0 h 356"/>
                <a:gd name="T8" fmla="*/ 11 w 509"/>
                <a:gd name="T9" fmla="*/ 0 h 356"/>
                <a:gd name="T10" fmla="*/ 10 w 509"/>
                <a:gd name="T11" fmla="*/ 0 h 356"/>
                <a:gd name="T12" fmla="*/ 9 w 509"/>
                <a:gd name="T13" fmla="*/ 1 h 356"/>
                <a:gd name="T14" fmla="*/ 9 w 509"/>
                <a:gd name="T15" fmla="*/ 1 h 356"/>
                <a:gd name="T16" fmla="*/ 7 w 509"/>
                <a:gd name="T17" fmla="*/ 2 h 356"/>
                <a:gd name="T18" fmla="*/ 6 w 509"/>
                <a:gd name="T19" fmla="*/ 2 h 356"/>
                <a:gd name="T20" fmla="*/ 5 w 509"/>
                <a:gd name="T21" fmla="*/ 2 h 356"/>
                <a:gd name="T22" fmla="*/ 0 w 509"/>
                <a:gd name="T23" fmla="*/ 11 h 356"/>
                <a:gd name="T24" fmla="*/ 0 w 509"/>
                <a:gd name="T25" fmla="*/ 345 h 356"/>
                <a:gd name="T26" fmla="*/ 1 w 509"/>
                <a:gd name="T27" fmla="*/ 346 h 356"/>
                <a:gd name="T28" fmla="*/ 11 w 509"/>
                <a:gd name="T29" fmla="*/ 356 h 356"/>
                <a:gd name="T30" fmla="*/ 509 w 509"/>
                <a:gd name="T31" fmla="*/ 356 h 356"/>
                <a:gd name="T32" fmla="*/ 487 w 509"/>
                <a:gd name="T33" fmla="*/ 336 h 356"/>
                <a:gd name="T34" fmla="*/ 20 w 509"/>
                <a:gd name="T35" fmla="*/ 33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9" h="356">
                  <a:moveTo>
                    <a:pt x="20" y="336"/>
                  </a:moveTo>
                  <a:cubicBezTo>
                    <a:pt x="20" y="24"/>
                    <a:pt x="20" y="24"/>
                    <a:pt x="20" y="24"/>
                  </a:cubicBezTo>
                  <a:cubicBezTo>
                    <a:pt x="154" y="24"/>
                    <a:pt x="154" y="24"/>
                    <a:pt x="154" y="24"/>
                  </a:cubicBezTo>
                  <a:cubicBezTo>
                    <a:pt x="129" y="0"/>
                    <a:pt x="129" y="0"/>
                    <a:pt x="129" y="0"/>
                  </a:cubicBezTo>
                  <a:cubicBezTo>
                    <a:pt x="11" y="0"/>
                    <a:pt x="11" y="0"/>
                    <a:pt x="11" y="0"/>
                  </a:cubicBezTo>
                  <a:cubicBezTo>
                    <a:pt x="11" y="0"/>
                    <a:pt x="11" y="0"/>
                    <a:pt x="10" y="0"/>
                  </a:cubicBezTo>
                  <a:cubicBezTo>
                    <a:pt x="9" y="1"/>
                    <a:pt x="9" y="1"/>
                    <a:pt x="9" y="1"/>
                  </a:cubicBezTo>
                  <a:cubicBezTo>
                    <a:pt x="9" y="1"/>
                    <a:pt x="9" y="1"/>
                    <a:pt x="9" y="1"/>
                  </a:cubicBezTo>
                  <a:cubicBezTo>
                    <a:pt x="8" y="1"/>
                    <a:pt x="7" y="1"/>
                    <a:pt x="7" y="2"/>
                  </a:cubicBezTo>
                  <a:cubicBezTo>
                    <a:pt x="6" y="2"/>
                    <a:pt x="6" y="2"/>
                    <a:pt x="6" y="2"/>
                  </a:cubicBezTo>
                  <a:cubicBezTo>
                    <a:pt x="5" y="2"/>
                    <a:pt x="5" y="2"/>
                    <a:pt x="5" y="2"/>
                  </a:cubicBezTo>
                  <a:cubicBezTo>
                    <a:pt x="1" y="5"/>
                    <a:pt x="0" y="11"/>
                    <a:pt x="0" y="11"/>
                  </a:cubicBezTo>
                  <a:cubicBezTo>
                    <a:pt x="0" y="345"/>
                    <a:pt x="0" y="345"/>
                    <a:pt x="0" y="345"/>
                  </a:cubicBezTo>
                  <a:cubicBezTo>
                    <a:pt x="0" y="345"/>
                    <a:pt x="1" y="346"/>
                    <a:pt x="1" y="346"/>
                  </a:cubicBezTo>
                  <a:cubicBezTo>
                    <a:pt x="1" y="352"/>
                    <a:pt x="6" y="356"/>
                    <a:pt x="11" y="356"/>
                  </a:cubicBezTo>
                  <a:cubicBezTo>
                    <a:pt x="509" y="356"/>
                    <a:pt x="509" y="356"/>
                    <a:pt x="509" y="356"/>
                  </a:cubicBezTo>
                  <a:cubicBezTo>
                    <a:pt x="487" y="336"/>
                    <a:pt x="487" y="336"/>
                    <a:pt x="487" y="336"/>
                  </a:cubicBezTo>
                  <a:lnTo>
                    <a:pt x="20" y="336"/>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grpSp>
      <p:sp>
        <p:nvSpPr>
          <p:cNvPr id="31" name="椭圆 30">
            <a:extLst>
              <a:ext uri="{FF2B5EF4-FFF2-40B4-BE49-F238E27FC236}">
                <a16:creationId xmlns:a16="http://schemas.microsoft.com/office/drawing/2014/main" id="{6191B757-C7B2-453B-A321-83222DE65FC4}"/>
              </a:ext>
            </a:extLst>
          </p:cNvPr>
          <p:cNvSpPr/>
          <p:nvPr/>
        </p:nvSpPr>
        <p:spPr>
          <a:xfrm>
            <a:off x="11312850" y="6451600"/>
            <a:ext cx="252000" cy="25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4B266DAA-D553-46AD-B1C1-C503DD4938FA}"/>
              </a:ext>
            </a:extLst>
          </p:cNvPr>
          <p:cNvSpPr/>
          <p:nvPr/>
        </p:nvSpPr>
        <p:spPr>
          <a:xfrm>
            <a:off x="10863425" y="6451600"/>
            <a:ext cx="252000" cy="252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CC480687-222C-400E-A596-C74EB259EDD3}"/>
              </a:ext>
            </a:extLst>
          </p:cNvPr>
          <p:cNvSpPr/>
          <p:nvPr/>
        </p:nvSpPr>
        <p:spPr>
          <a:xfrm>
            <a:off x="10414000" y="6451600"/>
            <a:ext cx="252000" cy="252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ED289E85-CF8B-4775-8617-5F26F9AF9498}"/>
              </a:ext>
            </a:extLst>
          </p:cNvPr>
          <p:cNvSpPr/>
          <p:nvPr/>
        </p:nvSpPr>
        <p:spPr>
          <a:xfrm>
            <a:off x="11762275" y="6451600"/>
            <a:ext cx="252000" cy="252000"/>
          </a:xfrm>
          <a:prstGeom prst="ellipse">
            <a:avLst/>
          </a:prstGeom>
          <a:solidFill>
            <a:srgbClr val="EF6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TextBox 1">
            <a:extLst>
              <a:ext uri="{FF2B5EF4-FFF2-40B4-BE49-F238E27FC236}">
                <a16:creationId xmlns:a16="http://schemas.microsoft.com/office/drawing/2014/main" id="{1C7155AF-631D-4B00-9710-5B7EDBF4DF2D}"/>
              </a:ext>
            </a:extLst>
          </p:cNvPr>
          <p:cNvSpPr txBox="1"/>
          <p:nvPr/>
        </p:nvSpPr>
        <p:spPr>
          <a:xfrm>
            <a:off x="736154" y="1504156"/>
            <a:ext cx="6447278" cy="477054"/>
          </a:xfrm>
          <a:prstGeom prst="rect">
            <a:avLst/>
          </a:prstGeom>
          <a:noFill/>
        </p:spPr>
        <p:txBody>
          <a:bodyPr wrap="none" lIns="0" tIns="0" rIns="0" rtlCol="0">
            <a:spAutoFit/>
          </a:bodyPr>
          <a:lstStyle/>
          <a:p>
            <a:r>
              <a:rPr lang="en-US" altLang="zh-CN"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4.3 </a:t>
            </a:r>
            <a:r>
              <a:rPr lang="zh-CN" altLang="en-US"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功能实现 </a:t>
            </a:r>
            <a:r>
              <a:rPr lang="en-US" altLang="zh-CN"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 </a:t>
            </a:r>
            <a:r>
              <a:rPr lang="zh-CN" altLang="en-US"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商品信息管理与用户消息</a:t>
            </a:r>
            <a:endParaRPr lang="en-US" altLang="zh-CN"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endParaRPr>
          </a:p>
        </p:txBody>
      </p:sp>
      <p:sp>
        <p:nvSpPr>
          <p:cNvPr id="74" name="TextBox 22">
            <a:extLst>
              <a:ext uri="{FF2B5EF4-FFF2-40B4-BE49-F238E27FC236}">
                <a16:creationId xmlns:a16="http://schemas.microsoft.com/office/drawing/2014/main" id="{68438688-3900-4D96-934B-0106BB9341DE}"/>
              </a:ext>
            </a:extLst>
          </p:cNvPr>
          <p:cNvSpPr txBox="1"/>
          <p:nvPr/>
        </p:nvSpPr>
        <p:spPr>
          <a:xfrm>
            <a:off x="9483139" y="4144928"/>
            <a:ext cx="776175" cy="338554"/>
          </a:xfrm>
          <a:prstGeom prst="rect">
            <a:avLst/>
          </a:prstGeom>
          <a:noFill/>
        </p:spPr>
        <p:txBody>
          <a:bodyPr wrap="none" rtlCol="0">
            <a:spAutoFit/>
          </a:bodyPr>
          <a:lstStyle/>
          <a:p>
            <a:r>
              <a:rPr lang="en-US" altLang="zh-CN" sz="1600" dirty="0">
                <a:solidFill>
                  <a:schemeClr val="tx1">
                    <a:lumMod val="75000"/>
                    <a:lumOff val="25000"/>
                  </a:schemeClr>
                </a:solidFill>
                <a:latin typeface="Source Sans Pro Semibold" pitchFamily="34" charset="0"/>
              </a:rPr>
              <a:t>NAME</a:t>
            </a:r>
          </a:p>
        </p:txBody>
      </p:sp>
      <p:sp>
        <p:nvSpPr>
          <p:cNvPr id="75" name="Rectangle 23">
            <a:extLst>
              <a:ext uri="{FF2B5EF4-FFF2-40B4-BE49-F238E27FC236}">
                <a16:creationId xmlns:a16="http://schemas.microsoft.com/office/drawing/2014/main" id="{F2F54498-2B88-413B-8A4F-54102603F78D}"/>
              </a:ext>
            </a:extLst>
          </p:cNvPr>
          <p:cNvSpPr/>
          <p:nvPr/>
        </p:nvSpPr>
        <p:spPr>
          <a:xfrm>
            <a:off x="8560348" y="4484848"/>
            <a:ext cx="2762145" cy="461665"/>
          </a:xfrm>
          <a:prstGeom prst="rect">
            <a:avLst/>
          </a:prstGeom>
        </p:spPr>
        <p:txBody>
          <a:bodyPr wrap="square">
            <a:spAutoFit/>
          </a:bodyPr>
          <a:lstStyle/>
          <a:p>
            <a:pPr lvl="0"/>
            <a:r>
              <a:rPr lang="zh-CN" altLang="en-US" sz="1200" dirty="0">
                <a:solidFill>
                  <a:srgbClr val="000000">
                    <a:lumMod val="75000"/>
                    <a:lumOff val="25000"/>
                  </a:srgbClr>
                </a:solidFill>
                <a:latin typeface="思源黑体 CN Light"/>
              </a:rPr>
              <a:t>此处添加详细文本描述，建议与标题相关并符合整体语言风格，</a:t>
            </a:r>
          </a:p>
        </p:txBody>
      </p:sp>
      <p:sp>
        <p:nvSpPr>
          <p:cNvPr id="81" name="TextBox 15">
            <a:extLst>
              <a:ext uri="{FF2B5EF4-FFF2-40B4-BE49-F238E27FC236}">
                <a16:creationId xmlns:a16="http://schemas.microsoft.com/office/drawing/2014/main" id="{84F41DFD-85EA-40FD-B78C-E92A13B79521}"/>
              </a:ext>
            </a:extLst>
          </p:cNvPr>
          <p:cNvSpPr txBox="1"/>
          <p:nvPr/>
        </p:nvSpPr>
        <p:spPr>
          <a:xfrm>
            <a:off x="5658220" y="4144928"/>
            <a:ext cx="776175" cy="338554"/>
          </a:xfrm>
          <a:prstGeom prst="rect">
            <a:avLst/>
          </a:prstGeom>
          <a:noFill/>
        </p:spPr>
        <p:txBody>
          <a:bodyPr wrap="none" rtlCol="0">
            <a:spAutoFit/>
          </a:bodyPr>
          <a:lstStyle/>
          <a:p>
            <a:r>
              <a:rPr lang="en-US" altLang="zh-CN" sz="1600" dirty="0">
                <a:solidFill>
                  <a:schemeClr val="tx1">
                    <a:lumMod val="75000"/>
                    <a:lumOff val="25000"/>
                  </a:schemeClr>
                </a:solidFill>
                <a:latin typeface="Source Sans Pro Semibold" pitchFamily="34" charset="0"/>
              </a:rPr>
              <a:t>NAME</a:t>
            </a:r>
          </a:p>
        </p:txBody>
      </p:sp>
      <p:sp>
        <p:nvSpPr>
          <p:cNvPr id="82" name="Rectangle 16">
            <a:extLst>
              <a:ext uri="{FF2B5EF4-FFF2-40B4-BE49-F238E27FC236}">
                <a16:creationId xmlns:a16="http://schemas.microsoft.com/office/drawing/2014/main" id="{8885F15E-8D2A-48C1-AC04-237546A77C6F}"/>
              </a:ext>
            </a:extLst>
          </p:cNvPr>
          <p:cNvSpPr/>
          <p:nvPr/>
        </p:nvSpPr>
        <p:spPr>
          <a:xfrm>
            <a:off x="4735429" y="4484848"/>
            <a:ext cx="2762145" cy="461665"/>
          </a:xfrm>
          <a:prstGeom prst="rect">
            <a:avLst/>
          </a:prstGeom>
        </p:spPr>
        <p:txBody>
          <a:bodyPr wrap="square">
            <a:spAutoFit/>
          </a:bodyPr>
          <a:lstStyle/>
          <a:p>
            <a:pPr lvl="0"/>
            <a:r>
              <a:rPr lang="zh-CN" altLang="en-US" sz="1200" dirty="0">
                <a:solidFill>
                  <a:srgbClr val="000000">
                    <a:lumMod val="75000"/>
                    <a:lumOff val="25000"/>
                  </a:srgbClr>
                </a:solidFill>
                <a:latin typeface="思源黑体 CN Light"/>
              </a:rPr>
              <a:t>此处添加详细文本描述，建议与标题相关并符合整体语言风格，</a:t>
            </a:r>
          </a:p>
        </p:txBody>
      </p:sp>
      <p:sp>
        <p:nvSpPr>
          <p:cNvPr id="88" name="TextBox 8">
            <a:extLst>
              <a:ext uri="{FF2B5EF4-FFF2-40B4-BE49-F238E27FC236}">
                <a16:creationId xmlns:a16="http://schemas.microsoft.com/office/drawing/2014/main" id="{C5E2F101-1338-45B6-BCB9-4E2D77BB0DBF}"/>
              </a:ext>
            </a:extLst>
          </p:cNvPr>
          <p:cNvSpPr txBox="1"/>
          <p:nvPr/>
        </p:nvSpPr>
        <p:spPr>
          <a:xfrm>
            <a:off x="1833301" y="4144928"/>
            <a:ext cx="776175" cy="338554"/>
          </a:xfrm>
          <a:prstGeom prst="rect">
            <a:avLst/>
          </a:prstGeom>
          <a:noFill/>
        </p:spPr>
        <p:txBody>
          <a:bodyPr wrap="none" rtlCol="0">
            <a:spAutoFit/>
          </a:bodyPr>
          <a:lstStyle/>
          <a:p>
            <a:r>
              <a:rPr lang="en-US" sz="1600" dirty="0">
                <a:solidFill>
                  <a:schemeClr val="tx1">
                    <a:lumMod val="75000"/>
                    <a:lumOff val="25000"/>
                  </a:schemeClr>
                </a:solidFill>
                <a:latin typeface="Source Sans Pro Semibold" pitchFamily="34" charset="0"/>
              </a:rPr>
              <a:t>NAME</a:t>
            </a:r>
          </a:p>
        </p:txBody>
      </p:sp>
      <p:sp>
        <p:nvSpPr>
          <p:cNvPr id="89" name="Rectangle 9">
            <a:extLst>
              <a:ext uri="{FF2B5EF4-FFF2-40B4-BE49-F238E27FC236}">
                <a16:creationId xmlns:a16="http://schemas.microsoft.com/office/drawing/2014/main" id="{D22EB5CF-9215-4259-9F29-91DE0E34FBCF}"/>
              </a:ext>
            </a:extLst>
          </p:cNvPr>
          <p:cNvSpPr/>
          <p:nvPr/>
        </p:nvSpPr>
        <p:spPr>
          <a:xfrm>
            <a:off x="910510" y="4484848"/>
            <a:ext cx="2762145" cy="461665"/>
          </a:xfrm>
          <a:prstGeom prst="rect">
            <a:avLst/>
          </a:prstGeom>
        </p:spPr>
        <p:txBody>
          <a:bodyPr wrap="square">
            <a:spAutoFit/>
          </a:bodyPr>
          <a:lstStyle/>
          <a:p>
            <a:r>
              <a:rPr lang="zh-CN" altLang="en-US" sz="1200" dirty="0">
                <a:solidFill>
                  <a:schemeClr val="tx1">
                    <a:lumMod val="75000"/>
                    <a:lumOff val="25000"/>
                  </a:schemeClr>
                </a:solidFill>
                <a:latin typeface="+mn-ea"/>
              </a:rPr>
              <a:t>此处添加详细文本描述，建议与标题相关并符合整体语言风格，</a:t>
            </a:r>
          </a:p>
        </p:txBody>
      </p:sp>
      <p:sp>
        <p:nvSpPr>
          <p:cNvPr id="40" name="文本框 39">
            <a:extLst>
              <a:ext uri="{FF2B5EF4-FFF2-40B4-BE49-F238E27FC236}">
                <a16:creationId xmlns:a16="http://schemas.microsoft.com/office/drawing/2014/main" id="{50E5C1EA-7CB1-4196-AA71-6BFD41FF54AA}"/>
              </a:ext>
            </a:extLst>
          </p:cNvPr>
          <p:cNvSpPr txBox="1"/>
          <p:nvPr/>
        </p:nvSpPr>
        <p:spPr>
          <a:xfrm>
            <a:off x="2072096" y="6068303"/>
            <a:ext cx="2339102" cy="523220"/>
          </a:xfrm>
          <a:prstGeom prst="rect">
            <a:avLst/>
          </a:prstGeom>
          <a:noFill/>
        </p:spPr>
        <p:txBody>
          <a:bodyPr wrap="none" rtlCol="0">
            <a:spAutoFit/>
          </a:bodyPr>
          <a:lstStyle/>
          <a:p>
            <a:r>
              <a:rPr lang="zh-CN" altLang="en-US" sz="2800" b="1" dirty="0">
                <a:solidFill>
                  <a:schemeClr val="bg1"/>
                </a:solidFill>
                <a:latin typeface="微软雅黑" panose="020B0503020204020204" pitchFamily="18" charset="-122"/>
                <a:ea typeface="微软雅黑" panose="020B0503020204020204" pitchFamily="18" charset="-122"/>
              </a:rPr>
              <a:t>商品信息管理</a:t>
            </a:r>
          </a:p>
        </p:txBody>
      </p:sp>
      <p:sp>
        <p:nvSpPr>
          <p:cNvPr id="41" name="文本框 40">
            <a:extLst>
              <a:ext uri="{FF2B5EF4-FFF2-40B4-BE49-F238E27FC236}">
                <a16:creationId xmlns:a16="http://schemas.microsoft.com/office/drawing/2014/main" id="{11B4E33E-867B-4062-BC30-D4997FC262FE}"/>
              </a:ext>
            </a:extLst>
          </p:cNvPr>
          <p:cNvSpPr txBox="1"/>
          <p:nvPr/>
        </p:nvSpPr>
        <p:spPr>
          <a:xfrm>
            <a:off x="8211467" y="6068303"/>
            <a:ext cx="1620957" cy="523220"/>
          </a:xfrm>
          <a:prstGeom prst="rect">
            <a:avLst/>
          </a:prstGeom>
          <a:noFill/>
        </p:spPr>
        <p:txBody>
          <a:bodyPr wrap="none" rtlCol="0">
            <a:spAutoFit/>
          </a:bodyPr>
          <a:lstStyle/>
          <a:p>
            <a:r>
              <a:rPr lang="zh-CN" altLang="en-US" sz="2800" b="1" dirty="0">
                <a:solidFill>
                  <a:schemeClr val="bg1"/>
                </a:solidFill>
                <a:latin typeface="微软雅黑" panose="020B0503020204020204" pitchFamily="18" charset="-122"/>
                <a:ea typeface="微软雅黑" panose="020B0503020204020204" pitchFamily="18" charset="-122"/>
              </a:rPr>
              <a:t>联系用户</a:t>
            </a:r>
          </a:p>
        </p:txBody>
      </p:sp>
      <p:pic>
        <p:nvPicPr>
          <p:cNvPr id="30" name="图片 29">
            <a:extLst>
              <a:ext uri="{FF2B5EF4-FFF2-40B4-BE49-F238E27FC236}">
                <a16:creationId xmlns:a16="http://schemas.microsoft.com/office/drawing/2014/main" id="{5A391F79-2DE6-4C29-AE97-28DC32079501}"/>
              </a:ext>
            </a:extLst>
          </p:cNvPr>
          <p:cNvPicPr>
            <a:picLocks noChangeAspect="1"/>
          </p:cNvPicPr>
          <p:nvPr/>
        </p:nvPicPr>
        <p:blipFill>
          <a:blip r:embed="rId2"/>
          <a:stretch>
            <a:fillRect/>
          </a:stretch>
        </p:blipFill>
        <p:spPr>
          <a:xfrm>
            <a:off x="37704" y="2643344"/>
            <a:ext cx="6058296" cy="3021070"/>
          </a:xfrm>
          <a:prstGeom prst="rect">
            <a:avLst/>
          </a:prstGeom>
        </p:spPr>
      </p:pic>
      <p:pic>
        <p:nvPicPr>
          <p:cNvPr id="35" name="图片 34">
            <a:extLst>
              <a:ext uri="{FF2B5EF4-FFF2-40B4-BE49-F238E27FC236}">
                <a16:creationId xmlns:a16="http://schemas.microsoft.com/office/drawing/2014/main" id="{AD7CB656-7727-4E75-A2F7-893F70751691}"/>
              </a:ext>
            </a:extLst>
          </p:cNvPr>
          <p:cNvPicPr>
            <a:picLocks noChangeAspect="1"/>
          </p:cNvPicPr>
          <p:nvPr/>
        </p:nvPicPr>
        <p:blipFill>
          <a:blip r:embed="rId3"/>
          <a:stretch>
            <a:fillRect/>
          </a:stretch>
        </p:blipFill>
        <p:spPr>
          <a:xfrm>
            <a:off x="6046307" y="2502813"/>
            <a:ext cx="6215748" cy="3161601"/>
          </a:xfrm>
          <a:prstGeom prst="rect">
            <a:avLst/>
          </a:prstGeom>
        </p:spPr>
      </p:pic>
    </p:spTree>
    <p:extLst>
      <p:ext uri="{BB962C8B-B14F-4D97-AF65-F5344CB8AC3E}">
        <p14:creationId xmlns:p14="http://schemas.microsoft.com/office/powerpoint/2010/main" val="3523886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 presetClass="entr" presetSubtype="2"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1+#ppt_w/2"/>
                                          </p:val>
                                        </p:tav>
                                        <p:tav tm="100000">
                                          <p:val>
                                            <p:strVal val="#ppt_x"/>
                                          </p:val>
                                        </p:tav>
                                      </p:tavLst>
                                    </p:anim>
                                    <p:anim calcmode="lin" valueType="num">
                                      <p:cBhvr additive="base">
                                        <p:cTn id="13" dur="500" fill="hold"/>
                                        <p:tgtEl>
                                          <p:spTgt spid="31"/>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fill="hold"/>
                                        <p:tgtEl>
                                          <p:spTgt spid="32"/>
                                        </p:tgtEl>
                                        <p:attrNameLst>
                                          <p:attrName>ppt_x</p:attrName>
                                        </p:attrNameLst>
                                      </p:cBhvr>
                                      <p:tavLst>
                                        <p:tav tm="0">
                                          <p:val>
                                            <p:strVal val="1+#ppt_w/2"/>
                                          </p:val>
                                        </p:tav>
                                        <p:tav tm="100000">
                                          <p:val>
                                            <p:strVal val="#ppt_x"/>
                                          </p:val>
                                        </p:tav>
                                      </p:tavLst>
                                    </p:anim>
                                    <p:anim calcmode="lin" valueType="num">
                                      <p:cBhvr additive="base">
                                        <p:cTn id="17" dur="500" fill="hold"/>
                                        <p:tgtEl>
                                          <p:spTgt spid="32"/>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 calcmode="lin" valueType="num">
                                      <p:cBhvr additive="base">
                                        <p:cTn id="20" dur="500" fill="hold"/>
                                        <p:tgtEl>
                                          <p:spTgt spid="33"/>
                                        </p:tgtEl>
                                        <p:attrNameLst>
                                          <p:attrName>ppt_x</p:attrName>
                                        </p:attrNameLst>
                                      </p:cBhvr>
                                      <p:tavLst>
                                        <p:tav tm="0">
                                          <p:val>
                                            <p:strVal val="1+#ppt_w/2"/>
                                          </p:val>
                                        </p:tav>
                                        <p:tav tm="100000">
                                          <p:val>
                                            <p:strVal val="#ppt_x"/>
                                          </p:val>
                                        </p:tav>
                                      </p:tavLst>
                                    </p:anim>
                                    <p:anim calcmode="lin" valueType="num">
                                      <p:cBhvr additive="base">
                                        <p:cTn id="21" dur="500" fill="hold"/>
                                        <p:tgtEl>
                                          <p:spTgt spid="33"/>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additive="base">
                                        <p:cTn id="24" dur="500" fill="hold"/>
                                        <p:tgtEl>
                                          <p:spTgt spid="34"/>
                                        </p:tgtEl>
                                        <p:attrNameLst>
                                          <p:attrName>ppt_x</p:attrName>
                                        </p:attrNameLst>
                                      </p:cBhvr>
                                      <p:tavLst>
                                        <p:tav tm="0">
                                          <p:val>
                                            <p:strVal val="1+#ppt_w/2"/>
                                          </p:val>
                                        </p:tav>
                                        <p:tav tm="100000">
                                          <p:val>
                                            <p:strVal val="#ppt_x"/>
                                          </p:val>
                                        </p:tav>
                                      </p:tavLst>
                                    </p:anim>
                                    <p:anim calcmode="lin" valueType="num">
                                      <p:cBhvr additive="base">
                                        <p:cTn id="25" dur="500" fill="hold"/>
                                        <p:tgtEl>
                                          <p:spTgt spid="34"/>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2"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1+#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childTnLst>
                          </p:cTn>
                        </p:par>
                        <p:par>
                          <p:cTn id="31" fill="hold">
                            <p:stCondLst>
                              <p:cond delay="1000"/>
                            </p:stCondLst>
                            <p:childTnLst>
                              <p:par>
                                <p:cTn id="32" presetID="2" presetClass="entr" presetSubtype="4" fill="hold" grpId="0" nodeType="afterEffect">
                                  <p:stCondLst>
                                    <p:cond delay="0"/>
                                  </p:stCondLst>
                                  <p:childTnLst>
                                    <p:set>
                                      <p:cBhvr>
                                        <p:cTn id="33" dur="1" fill="hold">
                                          <p:stCondLst>
                                            <p:cond delay="0"/>
                                          </p:stCondLst>
                                        </p:cTn>
                                        <p:tgtEl>
                                          <p:spTgt spid="69"/>
                                        </p:tgtEl>
                                        <p:attrNameLst>
                                          <p:attrName>style.visibility</p:attrName>
                                        </p:attrNameLst>
                                      </p:cBhvr>
                                      <p:to>
                                        <p:strVal val="visible"/>
                                      </p:to>
                                    </p:set>
                                    <p:anim calcmode="lin" valueType="num">
                                      <p:cBhvr additive="base">
                                        <p:cTn id="34" dur="500" fill="hold"/>
                                        <p:tgtEl>
                                          <p:spTgt spid="69"/>
                                        </p:tgtEl>
                                        <p:attrNameLst>
                                          <p:attrName>ppt_x</p:attrName>
                                        </p:attrNameLst>
                                      </p:cBhvr>
                                      <p:tavLst>
                                        <p:tav tm="0">
                                          <p:val>
                                            <p:strVal val="#ppt_x"/>
                                          </p:val>
                                        </p:tav>
                                        <p:tav tm="100000">
                                          <p:val>
                                            <p:strVal val="#ppt_x"/>
                                          </p:val>
                                        </p:tav>
                                      </p:tavLst>
                                    </p:anim>
                                    <p:anim calcmode="lin" valueType="num">
                                      <p:cBhvr additive="base">
                                        <p:cTn id="35" dur="500" fill="hold"/>
                                        <p:tgtEl>
                                          <p:spTgt spid="69"/>
                                        </p:tgtEl>
                                        <p:attrNameLst>
                                          <p:attrName>ppt_y</p:attrName>
                                        </p:attrNameLst>
                                      </p:cBhvr>
                                      <p:tavLst>
                                        <p:tav tm="0">
                                          <p:val>
                                            <p:strVal val="1+#ppt_h/2"/>
                                          </p:val>
                                        </p:tav>
                                        <p:tav tm="100000">
                                          <p:val>
                                            <p:strVal val="#ppt_y"/>
                                          </p:val>
                                        </p:tav>
                                      </p:tavLst>
                                    </p:anim>
                                  </p:childTnLst>
                                </p:cTn>
                              </p:par>
                            </p:childTnLst>
                          </p:cTn>
                        </p:par>
                        <p:par>
                          <p:cTn id="36" fill="hold">
                            <p:stCondLst>
                              <p:cond delay="1500"/>
                            </p:stCondLst>
                            <p:childTnLst>
                              <p:par>
                                <p:cTn id="37" presetID="2" presetClass="entr" presetSubtype="4" fill="hold" grpId="0" nodeType="afterEffect">
                                  <p:stCondLst>
                                    <p:cond delay="0"/>
                                  </p:stCondLst>
                                  <p:childTnLst>
                                    <p:set>
                                      <p:cBhvr>
                                        <p:cTn id="38" dur="1" fill="hold">
                                          <p:stCondLst>
                                            <p:cond delay="0"/>
                                          </p:stCondLst>
                                        </p:cTn>
                                        <p:tgtEl>
                                          <p:spTgt spid="88"/>
                                        </p:tgtEl>
                                        <p:attrNameLst>
                                          <p:attrName>style.visibility</p:attrName>
                                        </p:attrNameLst>
                                      </p:cBhvr>
                                      <p:to>
                                        <p:strVal val="visible"/>
                                      </p:to>
                                    </p:set>
                                    <p:anim calcmode="lin" valueType="num">
                                      <p:cBhvr additive="base">
                                        <p:cTn id="39" dur="500" fill="hold"/>
                                        <p:tgtEl>
                                          <p:spTgt spid="88"/>
                                        </p:tgtEl>
                                        <p:attrNameLst>
                                          <p:attrName>ppt_x</p:attrName>
                                        </p:attrNameLst>
                                      </p:cBhvr>
                                      <p:tavLst>
                                        <p:tav tm="0">
                                          <p:val>
                                            <p:strVal val="#ppt_x"/>
                                          </p:val>
                                        </p:tav>
                                        <p:tav tm="100000">
                                          <p:val>
                                            <p:strVal val="#ppt_x"/>
                                          </p:val>
                                        </p:tav>
                                      </p:tavLst>
                                    </p:anim>
                                    <p:anim calcmode="lin" valueType="num">
                                      <p:cBhvr additive="base">
                                        <p:cTn id="40" dur="500" fill="hold"/>
                                        <p:tgtEl>
                                          <p:spTgt spid="8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89"/>
                                        </p:tgtEl>
                                        <p:attrNameLst>
                                          <p:attrName>style.visibility</p:attrName>
                                        </p:attrNameLst>
                                      </p:cBhvr>
                                      <p:to>
                                        <p:strVal val="visible"/>
                                      </p:to>
                                    </p:set>
                                    <p:anim calcmode="lin" valueType="num">
                                      <p:cBhvr additive="base">
                                        <p:cTn id="43" dur="500" fill="hold"/>
                                        <p:tgtEl>
                                          <p:spTgt spid="89"/>
                                        </p:tgtEl>
                                        <p:attrNameLst>
                                          <p:attrName>ppt_x</p:attrName>
                                        </p:attrNameLst>
                                      </p:cBhvr>
                                      <p:tavLst>
                                        <p:tav tm="0">
                                          <p:val>
                                            <p:strVal val="#ppt_x"/>
                                          </p:val>
                                        </p:tav>
                                        <p:tav tm="100000">
                                          <p:val>
                                            <p:strVal val="#ppt_x"/>
                                          </p:val>
                                        </p:tav>
                                      </p:tavLst>
                                    </p:anim>
                                    <p:anim calcmode="lin" valueType="num">
                                      <p:cBhvr additive="base">
                                        <p:cTn id="44" dur="500" fill="hold"/>
                                        <p:tgtEl>
                                          <p:spTgt spid="8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1"/>
                                        </p:tgtEl>
                                        <p:attrNameLst>
                                          <p:attrName>style.visibility</p:attrName>
                                        </p:attrNameLst>
                                      </p:cBhvr>
                                      <p:to>
                                        <p:strVal val="visible"/>
                                      </p:to>
                                    </p:set>
                                    <p:anim calcmode="lin" valueType="num">
                                      <p:cBhvr additive="base">
                                        <p:cTn id="47" dur="500" fill="hold"/>
                                        <p:tgtEl>
                                          <p:spTgt spid="81"/>
                                        </p:tgtEl>
                                        <p:attrNameLst>
                                          <p:attrName>ppt_x</p:attrName>
                                        </p:attrNameLst>
                                      </p:cBhvr>
                                      <p:tavLst>
                                        <p:tav tm="0">
                                          <p:val>
                                            <p:strVal val="#ppt_x"/>
                                          </p:val>
                                        </p:tav>
                                        <p:tav tm="100000">
                                          <p:val>
                                            <p:strVal val="#ppt_x"/>
                                          </p:val>
                                        </p:tav>
                                      </p:tavLst>
                                    </p:anim>
                                    <p:anim calcmode="lin" valueType="num">
                                      <p:cBhvr additive="base">
                                        <p:cTn id="48" dur="500" fill="hold"/>
                                        <p:tgtEl>
                                          <p:spTgt spid="8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82"/>
                                        </p:tgtEl>
                                        <p:attrNameLst>
                                          <p:attrName>style.visibility</p:attrName>
                                        </p:attrNameLst>
                                      </p:cBhvr>
                                      <p:to>
                                        <p:strVal val="visible"/>
                                      </p:to>
                                    </p:set>
                                    <p:anim calcmode="lin" valueType="num">
                                      <p:cBhvr additive="base">
                                        <p:cTn id="51" dur="500" fill="hold"/>
                                        <p:tgtEl>
                                          <p:spTgt spid="82"/>
                                        </p:tgtEl>
                                        <p:attrNameLst>
                                          <p:attrName>ppt_x</p:attrName>
                                        </p:attrNameLst>
                                      </p:cBhvr>
                                      <p:tavLst>
                                        <p:tav tm="0">
                                          <p:val>
                                            <p:strVal val="#ppt_x"/>
                                          </p:val>
                                        </p:tav>
                                        <p:tav tm="100000">
                                          <p:val>
                                            <p:strVal val="#ppt_x"/>
                                          </p:val>
                                        </p:tav>
                                      </p:tavLst>
                                    </p:anim>
                                    <p:anim calcmode="lin" valueType="num">
                                      <p:cBhvr additive="base">
                                        <p:cTn id="52" dur="500" fill="hold"/>
                                        <p:tgtEl>
                                          <p:spTgt spid="8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74"/>
                                        </p:tgtEl>
                                        <p:attrNameLst>
                                          <p:attrName>style.visibility</p:attrName>
                                        </p:attrNameLst>
                                      </p:cBhvr>
                                      <p:to>
                                        <p:strVal val="visible"/>
                                      </p:to>
                                    </p:set>
                                    <p:anim calcmode="lin" valueType="num">
                                      <p:cBhvr additive="base">
                                        <p:cTn id="55" dur="500" fill="hold"/>
                                        <p:tgtEl>
                                          <p:spTgt spid="74"/>
                                        </p:tgtEl>
                                        <p:attrNameLst>
                                          <p:attrName>ppt_x</p:attrName>
                                        </p:attrNameLst>
                                      </p:cBhvr>
                                      <p:tavLst>
                                        <p:tav tm="0">
                                          <p:val>
                                            <p:strVal val="#ppt_x"/>
                                          </p:val>
                                        </p:tav>
                                        <p:tav tm="100000">
                                          <p:val>
                                            <p:strVal val="#ppt_x"/>
                                          </p:val>
                                        </p:tav>
                                      </p:tavLst>
                                    </p:anim>
                                    <p:anim calcmode="lin" valueType="num">
                                      <p:cBhvr additive="base">
                                        <p:cTn id="56" dur="500" fill="hold"/>
                                        <p:tgtEl>
                                          <p:spTgt spid="7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5"/>
                                        </p:tgtEl>
                                        <p:attrNameLst>
                                          <p:attrName>style.visibility</p:attrName>
                                        </p:attrNameLst>
                                      </p:cBhvr>
                                      <p:to>
                                        <p:strVal val="visible"/>
                                      </p:to>
                                    </p:set>
                                    <p:anim calcmode="lin" valueType="num">
                                      <p:cBhvr additive="base">
                                        <p:cTn id="59" dur="500" fill="hold"/>
                                        <p:tgtEl>
                                          <p:spTgt spid="75"/>
                                        </p:tgtEl>
                                        <p:attrNameLst>
                                          <p:attrName>ppt_x</p:attrName>
                                        </p:attrNameLst>
                                      </p:cBhvr>
                                      <p:tavLst>
                                        <p:tav tm="0">
                                          <p:val>
                                            <p:strVal val="#ppt_x"/>
                                          </p:val>
                                        </p:tav>
                                        <p:tav tm="100000">
                                          <p:val>
                                            <p:strVal val="#ppt_x"/>
                                          </p:val>
                                        </p:tav>
                                      </p:tavLst>
                                    </p:anim>
                                    <p:anim calcmode="lin" valueType="num">
                                      <p:cBhvr additive="base">
                                        <p:cTn id="60"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1" grpId="0" animBg="1"/>
      <p:bldP spid="32" grpId="0" animBg="1"/>
      <p:bldP spid="33" grpId="0" animBg="1"/>
      <p:bldP spid="34" grpId="0" animBg="1"/>
      <p:bldP spid="69" grpId="0"/>
      <p:bldP spid="74" grpId="0"/>
      <p:bldP spid="75" grpId="0"/>
      <p:bldP spid="81" grpId="0"/>
      <p:bldP spid="82" grpId="0"/>
      <p:bldP spid="88" grpId="0"/>
      <p:bldP spid="8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022">
            <a:extLst>
              <a:ext uri="{FF2B5EF4-FFF2-40B4-BE49-F238E27FC236}">
                <a16:creationId xmlns:a16="http://schemas.microsoft.com/office/drawing/2014/main" id="{57030EB9-A0CC-4268-9CDE-3D8E9B3A4301}"/>
              </a:ext>
            </a:extLst>
          </p:cNvPr>
          <p:cNvSpPr txBox="1">
            <a:spLocks/>
          </p:cNvSpPr>
          <p:nvPr/>
        </p:nvSpPr>
        <p:spPr>
          <a:xfrm>
            <a:off x="1486972" y="384556"/>
            <a:ext cx="5194656" cy="49575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defTabSz="609570">
              <a:defRPr sz="2667">
                <a:solidFill>
                  <a:srgbClr val="3A5063"/>
                </a:solidFill>
                <a:uFill>
                  <a:solidFill>
                    <a:srgbClr val="3A5063"/>
                  </a:solidFill>
                </a:uFill>
                <a:latin typeface="+mn-ea"/>
                <a:ea typeface="+mn-ea"/>
                <a:cs typeface="+mn-cs"/>
                <a:sym typeface="Bebas Neue"/>
              </a:defRPr>
            </a:lvl1pPr>
            <a:lvl2pPr defTabSz="609570">
              <a:defRPr sz="2667">
                <a:solidFill>
                  <a:srgbClr val="3A5063"/>
                </a:solidFill>
                <a:uFill>
                  <a:solidFill>
                    <a:srgbClr val="3A5063"/>
                  </a:solidFill>
                </a:uFill>
                <a:latin typeface="+mn-lt"/>
                <a:ea typeface="+mn-ea"/>
                <a:cs typeface="+mn-cs"/>
                <a:sym typeface="Bebas Neue"/>
              </a:defRPr>
            </a:lvl2pPr>
            <a:lvl3pPr defTabSz="609570">
              <a:defRPr sz="2667">
                <a:solidFill>
                  <a:srgbClr val="3A5063"/>
                </a:solidFill>
                <a:uFill>
                  <a:solidFill>
                    <a:srgbClr val="3A5063"/>
                  </a:solidFill>
                </a:uFill>
                <a:latin typeface="+mn-lt"/>
                <a:ea typeface="+mn-ea"/>
                <a:cs typeface="+mn-cs"/>
                <a:sym typeface="Bebas Neue"/>
              </a:defRPr>
            </a:lvl3pPr>
            <a:lvl4pPr defTabSz="609570">
              <a:defRPr sz="2667">
                <a:solidFill>
                  <a:srgbClr val="3A5063"/>
                </a:solidFill>
                <a:uFill>
                  <a:solidFill>
                    <a:srgbClr val="3A5063"/>
                  </a:solidFill>
                </a:uFill>
                <a:latin typeface="+mn-lt"/>
                <a:ea typeface="+mn-ea"/>
                <a:cs typeface="+mn-cs"/>
                <a:sym typeface="Bebas Neue"/>
              </a:defRPr>
            </a:lvl4pPr>
            <a:lvl5pPr defTabSz="609570">
              <a:defRPr sz="2667">
                <a:solidFill>
                  <a:srgbClr val="3A5063"/>
                </a:solidFill>
                <a:uFill>
                  <a:solidFill>
                    <a:srgbClr val="3A5063"/>
                  </a:solidFill>
                </a:uFill>
                <a:latin typeface="+mn-lt"/>
                <a:ea typeface="+mn-ea"/>
                <a:cs typeface="+mn-cs"/>
                <a:sym typeface="Bebas Neue"/>
              </a:defRPr>
            </a:lvl5pPr>
            <a:lvl6pPr defTabSz="609570">
              <a:defRPr sz="2667">
                <a:solidFill>
                  <a:srgbClr val="3A5063"/>
                </a:solidFill>
                <a:uFill>
                  <a:solidFill>
                    <a:srgbClr val="3A5063"/>
                  </a:solidFill>
                </a:uFill>
                <a:latin typeface="+mn-lt"/>
                <a:ea typeface="+mn-ea"/>
                <a:cs typeface="+mn-cs"/>
                <a:sym typeface="Bebas Neue"/>
              </a:defRPr>
            </a:lvl6pPr>
            <a:lvl7pPr defTabSz="609570">
              <a:defRPr sz="2667">
                <a:solidFill>
                  <a:srgbClr val="3A5063"/>
                </a:solidFill>
                <a:uFill>
                  <a:solidFill>
                    <a:srgbClr val="3A5063"/>
                  </a:solidFill>
                </a:uFill>
                <a:latin typeface="+mn-lt"/>
                <a:ea typeface="+mn-ea"/>
                <a:cs typeface="+mn-cs"/>
                <a:sym typeface="Bebas Neue"/>
              </a:defRPr>
            </a:lvl7pPr>
            <a:lvl8pPr defTabSz="609570">
              <a:defRPr sz="2667">
                <a:solidFill>
                  <a:srgbClr val="3A5063"/>
                </a:solidFill>
                <a:uFill>
                  <a:solidFill>
                    <a:srgbClr val="3A5063"/>
                  </a:solidFill>
                </a:uFill>
                <a:latin typeface="+mn-lt"/>
                <a:ea typeface="+mn-ea"/>
                <a:cs typeface="+mn-cs"/>
                <a:sym typeface="Bebas Neue"/>
              </a:defRPr>
            </a:lvl8pPr>
            <a:lvl9pPr defTabSz="609570">
              <a:defRPr sz="2667">
                <a:solidFill>
                  <a:srgbClr val="3A5063"/>
                </a:solidFill>
                <a:uFill>
                  <a:solidFill>
                    <a:srgbClr val="3A5063"/>
                  </a:solidFill>
                </a:uFill>
                <a:latin typeface="+mn-lt"/>
                <a:ea typeface="+mn-ea"/>
                <a:cs typeface="+mn-cs"/>
                <a:sym typeface="Bebas Neue"/>
              </a:defRPr>
            </a:lvl9pPr>
          </a:lstStyle>
          <a:p>
            <a:pPr lvl="0">
              <a:defRPr sz="1800">
                <a:solidFill>
                  <a:srgbClr val="000000"/>
                </a:solidFill>
                <a:uFillTx/>
              </a:defRPr>
            </a:pPr>
            <a:r>
              <a:rPr lang="zh-CN" altLang="en-US" sz="4000" kern="0" dirty="0">
                <a:solidFill>
                  <a:schemeClr val="bg1"/>
                </a:solidFill>
                <a:uFillTx/>
                <a:latin typeface="+mj-ea"/>
                <a:ea typeface="+mj-ea"/>
                <a:cs typeface="+mn-ea"/>
                <a:sym typeface="+mn-lt"/>
              </a:rPr>
              <a:t>管理端桌面应用程序</a:t>
            </a:r>
            <a:endParaRPr kumimoji="0" lang="zh-CN" altLang="en-US" sz="4000" i="0" u="none" strike="noStrike" kern="0" cap="none" spc="0" normalizeH="0" baseline="0" noProof="0" dirty="0">
              <a:ln>
                <a:noFill/>
              </a:ln>
              <a:solidFill>
                <a:schemeClr val="bg1"/>
              </a:solidFill>
              <a:effectLst/>
              <a:uLnTx/>
              <a:uFillTx/>
              <a:latin typeface="+mj-ea"/>
              <a:ea typeface="+mj-ea"/>
              <a:cs typeface="+mn-ea"/>
              <a:sym typeface="+mn-lt"/>
            </a:endParaRPr>
          </a:p>
        </p:txBody>
      </p:sp>
      <p:grpSp>
        <p:nvGrpSpPr>
          <p:cNvPr id="3" name="Group 4">
            <a:extLst>
              <a:ext uri="{FF2B5EF4-FFF2-40B4-BE49-F238E27FC236}">
                <a16:creationId xmlns:a16="http://schemas.microsoft.com/office/drawing/2014/main" id="{9D31EAAA-3898-46B3-BE7F-317050784253}"/>
              </a:ext>
            </a:extLst>
          </p:cNvPr>
          <p:cNvGrpSpPr>
            <a:grpSpLocks noChangeAspect="1"/>
          </p:cNvGrpSpPr>
          <p:nvPr/>
        </p:nvGrpSpPr>
        <p:grpSpPr bwMode="auto">
          <a:xfrm>
            <a:off x="289775" y="193045"/>
            <a:ext cx="993824" cy="993824"/>
            <a:chOff x="2848" y="1168"/>
            <a:chExt cx="1984" cy="1984"/>
          </a:xfrm>
        </p:grpSpPr>
        <p:sp>
          <p:nvSpPr>
            <p:cNvPr id="4" name="AutoShape 3">
              <a:extLst>
                <a:ext uri="{FF2B5EF4-FFF2-40B4-BE49-F238E27FC236}">
                  <a16:creationId xmlns:a16="http://schemas.microsoft.com/office/drawing/2014/main" id="{FEDE96AF-2DC3-4072-9F47-67BC44AC7CF2}"/>
                </a:ext>
              </a:extLst>
            </p:cNvPr>
            <p:cNvSpPr>
              <a:spLocks noChangeAspect="1" noChangeArrowheads="1" noTextEdit="1"/>
            </p:cNvSpPr>
            <p:nvPr/>
          </p:nvSpPr>
          <p:spPr bwMode="auto">
            <a:xfrm>
              <a:off x="2848" y="1168"/>
              <a:ext cx="1984" cy="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5" name="Oval 5">
              <a:extLst>
                <a:ext uri="{FF2B5EF4-FFF2-40B4-BE49-F238E27FC236}">
                  <a16:creationId xmlns:a16="http://schemas.microsoft.com/office/drawing/2014/main" id="{E63554EE-A883-447E-89F1-B6624CF9BFDE}"/>
                </a:ext>
              </a:extLst>
            </p:cNvPr>
            <p:cNvSpPr>
              <a:spLocks noChangeArrowheads="1"/>
            </p:cNvSpPr>
            <p:nvPr/>
          </p:nvSpPr>
          <p:spPr bwMode="auto">
            <a:xfrm>
              <a:off x="2846" y="1166"/>
              <a:ext cx="1984" cy="1986"/>
            </a:xfrm>
            <a:prstGeom prst="ellipse">
              <a:avLst/>
            </a:prstGeom>
            <a:solidFill>
              <a:srgbClr val="FAC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6" name="Freeform 6">
              <a:extLst>
                <a:ext uri="{FF2B5EF4-FFF2-40B4-BE49-F238E27FC236}">
                  <a16:creationId xmlns:a16="http://schemas.microsoft.com/office/drawing/2014/main" id="{55C32156-2963-4A99-9FA4-37D2E1FC577E}"/>
                </a:ext>
              </a:extLst>
            </p:cNvPr>
            <p:cNvSpPr>
              <a:spLocks/>
            </p:cNvSpPr>
            <p:nvPr/>
          </p:nvSpPr>
          <p:spPr bwMode="auto">
            <a:xfrm>
              <a:off x="3061" y="1720"/>
              <a:ext cx="1769" cy="1432"/>
            </a:xfrm>
            <a:custGeom>
              <a:avLst/>
              <a:gdLst>
                <a:gd name="T0" fmla="*/ 745 w 746"/>
                <a:gd name="T1" fmla="*/ 154 h 604"/>
                <a:gd name="T2" fmla="*/ 591 w 746"/>
                <a:gd name="T3" fmla="*/ 0 h 604"/>
                <a:gd name="T4" fmla="*/ 76 w 746"/>
                <a:gd name="T5" fmla="*/ 317 h 604"/>
                <a:gd name="T6" fmla="*/ 76 w 746"/>
                <a:gd name="T7" fmla="*/ 364 h 604"/>
                <a:gd name="T8" fmla="*/ 3 w 746"/>
                <a:gd name="T9" fmla="*/ 364 h 604"/>
                <a:gd name="T10" fmla="*/ 0 w 746"/>
                <a:gd name="T11" fmla="*/ 365 h 604"/>
                <a:gd name="T12" fmla="*/ 234 w 746"/>
                <a:gd name="T13" fmla="*/ 592 h 604"/>
                <a:gd name="T14" fmla="*/ 327 w 746"/>
                <a:gd name="T15" fmla="*/ 604 h 604"/>
                <a:gd name="T16" fmla="*/ 746 w 746"/>
                <a:gd name="T17" fmla="*/ 185 h 604"/>
                <a:gd name="T18" fmla="*/ 745 w 746"/>
                <a:gd name="T19" fmla="*/ 15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6" h="604">
                  <a:moveTo>
                    <a:pt x="745" y="154"/>
                  </a:moveTo>
                  <a:cubicBezTo>
                    <a:pt x="591" y="0"/>
                    <a:pt x="591" y="0"/>
                    <a:pt x="591" y="0"/>
                  </a:cubicBezTo>
                  <a:cubicBezTo>
                    <a:pt x="76" y="317"/>
                    <a:pt x="76" y="317"/>
                    <a:pt x="76" y="317"/>
                  </a:cubicBezTo>
                  <a:cubicBezTo>
                    <a:pt x="76" y="364"/>
                    <a:pt x="76" y="364"/>
                    <a:pt x="76" y="364"/>
                  </a:cubicBezTo>
                  <a:cubicBezTo>
                    <a:pt x="3" y="364"/>
                    <a:pt x="3" y="364"/>
                    <a:pt x="3" y="364"/>
                  </a:cubicBezTo>
                  <a:cubicBezTo>
                    <a:pt x="0" y="365"/>
                    <a:pt x="0" y="365"/>
                    <a:pt x="0" y="365"/>
                  </a:cubicBezTo>
                  <a:cubicBezTo>
                    <a:pt x="234" y="592"/>
                    <a:pt x="234" y="592"/>
                    <a:pt x="234" y="592"/>
                  </a:cubicBezTo>
                  <a:cubicBezTo>
                    <a:pt x="265" y="601"/>
                    <a:pt x="279" y="604"/>
                    <a:pt x="327" y="604"/>
                  </a:cubicBezTo>
                  <a:cubicBezTo>
                    <a:pt x="559" y="604"/>
                    <a:pt x="746" y="417"/>
                    <a:pt x="746" y="185"/>
                  </a:cubicBezTo>
                  <a:cubicBezTo>
                    <a:pt x="746" y="175"/>
                    <a:pt x="746" y="165"/>
                    <a:pt x="745" y="154"/>
                  </a:cubicBezTo>
                </a:path>
              </a:pathLst>
            </a:custGeom>
            <a:solidFill>
              <a:srgbClr val="EFBF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7" name="Rectangle 7">
              <a:extLst>
                <a:ext uri="{FF2B5EF4-FFF2-40B4-BE49-F238E27FC236}">
                  <a16:creationId xmlns:a16="http://schemas.microsoft.com/office/drawing/2014/main" id="{CE03F3C9-AE97-4A06-B093-675E923FD3B1}"/>
                </a:ext>
              </a:extLst>
            </p:cNvPr>
            <p:cNvSpPr>
              <a:spLocks noChangeArrowheads="1"/>
            </p:cNvSpPr>
            <p:nvPr/>
          </p:nvSpPr>
          <p:spPr bwMode="auto">
            <a:xfrm>
              <a:off x="3232" y="1749"/>
              <a:ext cx="1204" cy="777"/>
            </a:xfrm>
            <a:prstGeom prst="rect">
              <a:avLst/>
            </a:prstGeom>
            <a:solidFill>
              <a:srgbClr val="00AD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8" name="Rectangle 8">
              <a:extLst>
                <a:ext uri="{FF2B5EF4-FFF2-40B4-BE49-F238E27FC236}">
                  <a16:creationId xmlns:a16="http://schemas.microsoft.com/office/drawing/2014/main" id="{1249F804-D0DF-497E-9E6E-A637D59B14C1}"/>
                </a:ext>
              </a:extLst>
            </p:cNvPr>
            <p:cNvSpPr>
              <a:spLocks noChangeArrowheads="1"/>
            </p:cNvSpPr>
            <p:nvPr/>
          </p:nvSpPr>
          <p:spPr bwMode="auto">
            <a:xfrm>
              <a:off x="3232" y="1749"/>
              <a:ext cx="1204" cy="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9" name="Freeform 9">
              <a:extLst>
                <a:ext uri="{FF2B5EF4-FFF2-40B4-BE49-F238E27FC236}">
                  <a16:creationId xmlns:a16="http://schemas.microsoft.com/office/drawing/2014/main" id="{61C2CF47-66B1-4D3E-A564-1FE86C75A03C}"/>
                </a:ext>
              </a:extLst>
            </p:cNvPr>
            <p:cNvSpPr>
              <a:spLocks/>
            </p:cNvSpPr>
            <p:nvPr/>
          </p:nvSpPr>
          <p:spPr bwMode="auto">
            <a:xfrm>
              <a:off x="3708" y="2526"/>
              <a:ext cx="264" cy="14"/>
            </a:xfrm>
            <a:custGeom>
              <a:avLst/>
              <a:gdLst>
                <a:gd name="T0" fmla="*/ 264 w 264"/>
                <a:gd name="T1" fmla="*/ 0 h 14"/>
                <a:gd name="T2" fmla="*/ 0 w 264"/>
                <a:gd name="T3" fmla="*/ 0 h 14"/>
                <a:gd name="T4" fmla="*/ 15 w 264"/>
                <a:gd name="T5" fmla="*/ 14 h 14"/>
                <a:gd name="T6" fmla="*/ 264 w 264"/>
                <a:gd name="T7" fmla="*/ 12 h 14"/>
                <a:gd name="T8" fmla="*/ 264 w 264"/>
                <a:gd name="T9" fmla="*/ 0 h 14"/>
              </a:gdLst>
              <a:ahLst/>
              <a:cxnLst>
                <a:cxn ang="0">
                  <a:pos x="T0" y="T1"/>
                </a:cxn>
                <a:cxn ang="0">
                  <a:pos x="T2" y="T3"/>
                </a:cxn>
                <a:cxn ang="0">
                  <a:pos x="T4" y="T5"/>
                </a:cxn>
                <a:cxn ang="0">
                  <a:pos x="T6" y="T7"/>
                </a:cxn>
                <a:cxn ang="0">
                  <a:pos x="T8" y="T9"/>
                </a:cxn>
              </a:cxnLst>
              <a:rect l="0" t="0" r="r" b="b"/>
              <a:pathLst>
                <a:path w="264" h="14">
                  <a:moveTo>
                    <a:pt x="264" y="0"/>
                  </a:moveTo>
                  <a:lnTo>
                    <a:pt x="0" y="0"/>
                  </a:lnTo>
                  <a:lnTo>
                    <a:pt x="15" y="14"/>
                  </a:lnTo>
                  <a:lnTo>
                    <a:pt x="264" y="12"/>
                  </a:lnTo>
                  <a:lnTo>
                    <a:pt x="264" y="0"/>
                  </a:lnTo>
                  <a:close/>
                </a:path>
              </a:pathLst>
            </a:custGeom>
            <a:solidFill>
              <a:srgbClr val="77A0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0" name="Freeform 10">
              <a:extLst>
                <a:ext uri="{FF2B5EF4-FFF2-40B4-BE49-F238E27FC236}">
                  <a16:creationId xmlns:a16="http://schemas.microsoft.com/office/drawing/2014/main" id="{F6E7B387-04AA-41F2-A080-C13D63EA7418}"/>
                </a:ext>
              </a:extLst>
            </p:cNvPr>
            <p:cNvSpPr>
              <a:spLocks/>
            </p:cNvSpPr>
            <p:nvPr/>
          </p:nvSpPr>
          <p:spPr bwMode="auto">
            <a:xfrm>
              <a:off x="3708" y="2526"/>
              <a:ext cx="264" cy="14"/>
            </a:xfrm>
            <a:custGeom>
              <a:avLst/>
              <a:gdLst>
                <a:gd name="T0" fmla="*/ 264 w 264"/>
                <a:gd name="T1" fmla="*/ 0 h 14"/>
                <a:gd name="T2" fmla="*/ 0 w 264"/>
                <a:gd name="T3" fmla="*/ 0 h 14"/>
                <a:gd name="T4" fmla="*/ 15 w 264"/>
                <a:gd name="T5" fmla="*/ 14 h 14"/>
                <a:gd name="T6" fmla="*/ 264 w 264"/>
                <a:gd name="T7" fmla="*/ 12 h 14"/>
                <a:gd name="T8" fmla="*/ 264 w 264"/>
                <a:gd name="T9" fmla="*/ 0 h 14"/>
              </a:gdLst>
              <a:ahLst/>
              <a:cxnLst>
                <a:cxn ang="0">
                  <a:pos x="T0" y="T1"/>
                </a:cxn>
                <a:cxn ang="0">
                  <a:pos x="T2" y="T3"/>
                </a:cxn>
                <a:cxn ang="0">
                  <a:pos x="T4" y="T5"/>
                </a:cxn>
                <a:cxn ang="0">
                  <a:pos x="T6" y="T7"/>
                </a:cxn>
                <a:cxn ang="0">
                  <a:pos x="T8" y="T9"/>
                </a:cxn>
              </a:cxnLst>
              <a:rect l="0" t="0" r="r" b="b"/>
              <a:pathLst>
                <a:path w="264" h="14">
                  <a:moveTo>
                    <a:pt x="264" y="0"/>
                  </a:moveTo>
                  <a:lnTo>
                    <a:pt x="0" y="0"/>
                  </a:lnTo>
                  <a:lnTo>
                    <a:pt x="15" y="14"/>
                  </a:lnTo>
                  <a:lnTo>
                    <a:pt x="264" y="12"/>
                  </a:lnTo>
                  <a:lnTo>
                    <a:pt x="2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1" name="Freeform 11">
              <a:extLst>
                <a:ext uri="{FF2B5EF4-FFF2-40B4-BE49-F238E27FC236}">
                  <a16:creationId xmlns:a16="http://schemas.microsoft.com/office/drawing/2014/main" id="{CEDCD15C-B939-4B33-A18E-681535A04087}"/>
                </a:ext>
              </a:extLst>
            </p:cNvPr>
            <p:cNvSpPr>
              <a:spLocks/>
            </p:cNvSpPr>
            <p:nvPr/>
          </p:nvSpPr>
          <p:spPr bwMode="auto">
            <a:xfrm>
              <a:off x="3516" y="1931"/>
              <a:ext cx="911" cy="595"/>
            </a:xfrm>
            <a:custGeom>
              <a:avLst/>
              <a:gdLst>
                <a:gd name="T0" fmla="*/ 645 w 911"/>
                <a:gd name="T1" fmla="*/ 0 h 595"/>
                <a:gd name="T2" fmla="*/ 605 w 911"/>
                <a:gd name="T3" fmla="*/ 183 h 595"/>
                <a:gd name="T4" fmla="*/ 512 w 911"/>
                <a:gd name="T5" fmla="*/ 88 h 595"/>
                <a:gd name="T6" fmla="*/ 465 w 911"/>
                <a:gd name="T7" fmla="*/ 273 h 595"/>
                <a:gd name="T8" fmla="*/ 375 w 911"/>
                <a:gd name="T9" fmla="*/ 180 h 595"/>
                <a:gd name="T10" fmla="*/ 323 w 911"/>
                <a:gd name="T11" fmla="*/ 225 h 595"/>
                <a:gd name="T12" fmla="*/ 240 w 911"/>
                <a:gd name="T13" fmla="*/ 143 h 595"/>
                <a:gd name="T14" fmla="*/ 188 w 911"/>
                <a:gd name="T15" fmla="*/ 339 h 595"/>
                <a:gd name="T16" fmla="*/ 109 w 911"/>
                <a:gd name="T17" fmla="*/ 256 h 595"/>
                <a:gd name="T18" fmla="*/ 57 w 911"/>
                <a:gd name="T19" fmla="*/ 455 h 595"/>
                <a:gd name="T20" fmla="*/ 0 w 911"/>
                <a:gd name="T21" fmla="*/ 503 h 595"/>
                <a:gd name="T22" fmla="*/ 57 w 911"/>
                <a:gd name="T23" fmla="*/ 576 h 595"/>
                <a:gd name="T24" fmla="*/ 176 w 911"/>
                <a:gd name="T25" fmla="*/ 579 h 595"/>
                <a:gd name="T26" fmla="*/ 192 w 911"/>
                <a:gd name="T27" fmla="*/ 595 h 595"/>
                <a:gd name="T28" fmla="*/ 456 w 911"/>
                <a:gd name="T29" fmla="*/ 595 h 595"/>
                <a:gd name="T30" fmla="*/ 456 w 911"/>
                <a:gd name="T31" fmla="*/ 579 h 595"/>
                <a:gd name="T32" fmla="*/ 560 w 911"/>
                <a:gd name="T33" fmla="*/ 581 h 595"/>
                <a:gd name="T34" fmla="*/ 560 w 911"/>
                <a:gd name="T35" fmla="*/ 579 h 595"/>
                <a:gd name="T36" fmla="*/ 614 w 911"/>
                <a:gd name="T37" fmla="*/ 579 h 595"/>
                <a:gd name="T38" fmla="*/ 614 w 911"/>
                <a:gd name="T39" fmla="*/ 579 h 595"/>
                <a:gd name="T40" fmla="*/ 911 w 911"/>
                <a:gd name="T41" fmla="*/ 576 h 595"/>
                <a:gd name="T42" fmla="*/ 911 w 911"/>
                <a:gd name="T43" fmla="*/ 271 h 595"/>
                <a:gd name="T44" fmla="*/ 645 w 911"/>
                <a:gd name="T45"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1" h="595">
                  <a:moveTo>
                    <a:pt x="645" y="0"/>
                  </a:moveTo>
                  <a:lnTo>
                    <a:pt x="605" y="183"/>
                  </a:lnTo>
                  <a:lnTo>
                    <a:pt x="512" y="88"/>
                  </a:lnTo>
                  <a:lnTo>
                    <a:pt x="465" y="273"/>
                  </a:lnTo>
                  <a:lnTo>
                    <a:pt x="375" y="180"/>
                  </a:lnTo>
                  <a:lnTo>
                    <a:pt x="323" y="225"/>
                  </a:lnTo>
                  <a:lnTo>
                    <a:pt x="240" y="143"/>
                  </a:lnTo>
                  <a:lnTo>
                    <a:pt x="188" y="339"/>
                  </a:lnTo>
                  <a:lnTo>
                    <a:pt x="109" y="256"/>
                  </a:lnTo>
                  <a:lnTo>
                    <a:pt x="57" y="455"/>
                  </a:lnTo>
                  <a:lnTo>
                    <a:pt x="0" y="503"/>
                  </a:lnTo>
                  <a:lnTo>
                    <a:pt x="57" y="576"/>
                  </a:lnTo>
                  <a:lnTo>
                    <a:pt x="176" y="579"/>
                  </a:lnTo>
                  <a:lnTo>
                    <a:pt x="192" y="595"/>
                  </a:lnTo>
                  <a:lnTo>
                    <a:pt x="456" y="595"/>
                  </a:lnTo>
                  <a:lnTo>
                    <a:pt x="456" y="579"/>
                  </a:lnTo>
                  <a:lnTo>
                    <a:pt x="560" y="581"/>
                  </a:lnTo>
                  <a:lnTo>
                    <a:pt x="560" y="579"/>
                  </a:lnTo>
                  <a:lnTo>
                    <a:pt x="614" y="579"/>
                  </a:lnTo>
                  <a:lnTo>
                    <a:pt x="614" y="579"/>
                  </a:lnTo>
                  <a:lnTo>
                    <a:pt x="911" y="576"/>
                  </a:lnTo>
                  <a:lnTo>
                    <a:pt x="911" y="271"/>
                  </a:lnTo>
                  <a:lnTo>
                    <a:pt x="645" y="0"/>
                  </a:lnTo>
                  <a:close/>
                </a:path>
              </a:pathLst>
            </a:custGeom>
            <a:solidFill>
              <a:srgbClr val="0095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2" name="Freeform 12">
              <a:extLst>
                <a:ext uri="{FF2B5EF4-FFF2-40B4-BE49-F238E27FC236}">
                  <a16:creationId xmlns:a16="http://schemas.microsoft.com/office/drawing/2014/main" id="{8C8A062C-AEDF-4C84-9DE9-79838556D00B}"/>
                </a:ext>
              </a:extLst>
            </p:cNvPr>
            <p:cNvSpPr>
              <a:spLocks/>
            </p:cNvSpPr>
            <p:nvPr/>
          </p:nvSpPr>
          <p:spPr bwMode="auto">
            <a:xfrm>
              <a:off x="3516" y="1931"/>
              <a:ext cx="911" cy="595"/>
            </a:xfrm>
            <a:custGeom>
              <a:avLst/>
              <a:gdLst>
                <a:gd name="T0" fmla="*/ 645 w 911"/>
                <a:gd name="T1" fmla="*/ 0 h 595"/>
                <a:gd name="T2" fmla="*/ 605 w 911"/>
                <a:gd name="T3" fmla="*/ 183 h 595"/>
                <a:gd name="T4" fmla="*/ 512 w 911"/>
                <a:gd name="T5" fmla="*/ 88 h 595"/>
                <a:gd name="T6" fmla="*/ 465 w 911"/>
                <a:gd name="T7" fmla="*/ 273 h 595"/>
                <a:gd name="T8" fmla="*/ 375 w 911"/>
                <a:gd name="T9" fmla="*/ 180 h 595"/>
                <a:gd name="T10" fmla="*/ 323 w 911"/>
                <a:gd name="T11" fmla="*/ 225 h 595"/>
                <a:gd name="T12" fmla="*/ 240 w 911"/>
                <a:gd name="T13" fmla="*/ 143 h 595"/>
                <a:gd name="T14" fmla="*/ 188 w 911"/>
                <a:gd name="T15" fmla="*/ 339 h 595"/>
                <a:gd name="T16" fmla="*/ 109 w 911"/>
                <a:gd name="T17" fmla="*/ 256 h 595"/>
                <a:gd name="T18" fmla="*/ 57 w 911"/>
                <a:gd name="T19" fmla="*/ 455 h 595"/>
                <a:gd name="T20" fmla="*/ 0 w 911"/>
                <a:gd name="T21" fmla="*/ 503 h 595"/>
                <a:gd name="T22" fmla="*/ 57 w 911"/>
                <a:gd name="T23" fmla="*/ 576 h 595"/>
                <a:gd name="T24" fmla="*/ 176 w 911"/>
                <a:gd name="T25" fmla="*/ 579 h 595"/>
                <a:gd name="T26" fmla="*/ 192 w 911"/>
                <a:gd name="T27" fmla="*/ 595 h 595"/>
                <a:gd name="T28" fmla="*/ 456 w 911"/>
                <a:gd name="T29" fmla="*/ 595 h 595"/>
                <a:gd name="T30" fmla="*/ 456 w 911"/>
                <a:gd name="T31" fmla="*/ 579 h 595"/>
                <a:gd name="T32" fmla="*/ 560 w 911"/>
                <a:gd name="T33" fmla="*/ 581 h 595"/>
                <a:gd name="T34" fmla="*/ 560 w 911"/>
                <a:gd name="T35" fmla="*/ 579 h 595"/>
                <a:gd name="T36" fmla="*/ 614 w 911"/>
                <a:gd name="T37" fmla="*/ 579 h 595"/>
                <a:gd name="T38" fmla="*/ 614 w 911"/>
                <a:gd name="T39" fmla="*/ 579 h 595"/>
                <a:gd name="T40" fmla="*/ 911 w 911"/>
                <a:gd name="T41" fmla="*/ 576 h 595"/>
                <a:gd name="T42" fmla="*/ 911 w 911"/>
                <a:gd name="T43" fmla="*/ 271 h 595"/>
                <a:gd name="T44" fmla="*/ 645 w 911"/>
                <a:gd name="T45"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1" h="595">
                  <a:moveTo>
                    <a:pt x="645" y="0"/>
                  </a:moveTo>
                  <a:lnTo>
                    <a:pt x="605" y="183"/>
                  </a:lnTo>
                  <a:lnTo>
                    <a:pt x="512" y="88"/>
                  </a:lnTo>
                  <a:lnTo>
                    <a:pt x="465" y="273"/>
                  </a:lnTo>
                  <a:lnTo>
                    <a:pt x="375" y="180"/>
                  </a:lnTo>
                  <a:lnTo>
                    <a:pt x="323" y="225"/>
                  </a:lnTo>
                  <a:lnTo>
                    <a:pt x="240" y="143"/>
                  </a:lnTo>
                  <a:lnTo>
                    <a:pt x="188" y="339"/>
                  </a:lnTo>
                  <a:lnTo>
                    <a:pt x="109" y="256"/>
                  </a:lnTo>
                  <a:lnTo>
                    <a:pt x="57" y="455"/>
                  </a:lnTo>
                  <a:lnTo>
                    <a:pt x="0" y="503"/>
                  </a:lnTo>
                  <a:lnTo>
                    <a:pt x="57" y="576"/>
                  </a:lnTo>
                  <a:lnTo>
                    <a:pt x="176" y="579"/>
                  </a:lnTo>
                  <a:lnTo>
                    <a:pt x="192" y="595"/>
                  </a:lnTo>
                  <a:lnTo>
                    <a:pt x="456" y="595"/>
                  </a:lnTo>
                  <a:lnTo>
                    <a:pt x="456" y="579"/>
                  </a:lnTo>
                  <a:lnTo>
                    <a:pt x="560" y="581"/>
                  </a:lnTo>
                  <a:lnTo>
                    <a:pt x="560" y="579"/>
                  </a:lnTo>
                  <a:lnTo>
                    <a:pt x="614" y="579"/>
                  </a:lnTo>
                  <a:lnTo>
                    <a:pt x="614" y="579"/>
                  </a:lnTo>
                  <a:lnTo>
                    <a:pt x="911" y="576"/>
                  </a:lnTo>
                  <a:lnTo>
                    <a:pt x="911" y="271"/>
                  </a:lnTo>
                  <a:lnTo>
                    <a:pt x="6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3" name="Rectangle 13">
              <a:extLst>
                <a:ext uri="{FF2B5EF4-FFF2-40B4-BE49-F238E27FC236}">
                  <a16:creationId xmlns:a16="http://schemas.microsoft.com/office/drawing/2014/main" id="{9262857F-D4DD-438F-93F3-EA2D3B71A0AF}"/>
                </a:ext>
              </a:extLst>
            </p:cNvPr>
            <p:cNvSpPr>
              <a:spLocks noChangeArrowheads="1"/>
            </p:cNvSpPr>
            <p:nvPr/>
          </p:nvSpPr>
          <p:spPr bwMode="auto">
            <a:xfrm>
              <a:off x="3516" y="2185"/>
              <a:ext cx="105" cy="246"/>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4" name="Rectangle 14">
              <a:extLst>
                <a:ext uri="{FF2B5EF4-FFF2-40B4-BE49-F238E27FC236}">
                  <a16:creationId xmlns:a16="http://schemas.microsoft.com/office/drawing/2014/main" id="{B2675BFF-6700-4A7A-AC0A-27EDAE4008A0}"/>
                </a:ext>
              </a:extLst>
            </p:cNvPr>
            <p:cNvSpPr>
              <a:spLocks noChangeArrowheads="1"/>
            </p:cNvSpPr>
            <p:nvPr/>
          </p:nvSpPr>
          <p:spPr bwMode="auto">
            <a:xfrm>
              <a:off x="3659" y="2071"/>
              <a:ext cx="94" cy="360"/>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5" name="Rectangle 15">
              <a:extLst>
                <a:ext uri="{FF2B5EF4-FFF2-40B4-BE49-F238E27FC236}">
                  <a16:creationId xmlns:a16="http://schemas.microsoft.com/office/drawing/2014/main" id="{DCE573E4-A3B3-4382-ABCD-F4A2A9280362}"/>
                </a:ext>
              </a:extLst>
            </p:cNvPr>
            <p:cNvSpPr>
              <a:spLocks noChangeArrowheads="1"/>
            </p:cNvSpPr>
            <p:nvPr/>
          </p:nvSpPr>
          <p:spPr bwMode="auto">
            <a:xfrm>
              <a:off x="3782" y="2109"/>
              <a:ext cx="104" cy="322"/>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6" name="Rectangle 16">
              <a:extLst>
                <a:ext uri="{FF2B5EF4-FFF2-40B4-BE49-F238E27FC236}">
                  <a16:creationId xmlns:a16="http://schemas.microsoft.com/office/drawing/2014/main" id="{1ABD1A4D-0DF8-4E79-8AB0-ADF5BAE8C317}"/>
                </a:ext>
              </a:extLst>
            </p:cNvPr>
            <p:cNvSpPr>
              <a:spLocks noChangeArrowheads="1"/>
            </p:cNvSpPr>
            <p:nvPr/>
          </p:nvSpPr>
          <p:spPr bwMode="auto">
            <a:xfrm>
              <a:off x="3924" y="2014"/>
              <a:ext cx="114" cy="417"/>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7" name="Rectangle 17">
              <a:extLst>
                <a:ext uri="{FF2B5EF4-FFF2-40B4-BE49-F238E27FC236}">
                  <a16:creationId xmlns:a16="http://schemas.microsoft.com/office/drawing/2014/main" id="{A0AC2ED8-5973-45E2-85D3-C0288E932C12}"/>
                </a:ext>
              </a:extLst>
            </p:cNvPr>
            <p:cNvSpPr>
              <a:spLocks noChangeArrowheads="1"/>
            </p:cNvSpPr>
            <p:nvPr/>
          </p:nvSpPr>
          <p:spPr bwMode="auto">
            <a:xfrm>
              <a:off x="4057" y="1938"/>
              <a:ext cx="95" cy="493"/>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8" name="Freeform 18">
              <a:extLst>
                <a:ext uri="{FF2B5EF4-FFF2-40B4-BE49-F238E27FC236}">
                  <a16:creationId xmlns:a16="http://schemas.microsoft.com/office/drawing/2014/main" id="{6CD7F4CE-A735-45B6-A1F5-CFFF818301DD}"/>
                </a:ext>
              </a:extLst>
            </p:cNvPr>
            <p:cNvSpPr>
              <a:spLocks/>
            </p:cNvSpPr>
            <p:nvPr/>
          </p:nvSpPr>
          <p:spPr bwMode="auto">
            <a:xfrm>
              <a:off x="3049" y="2555"/>
              <a:ext cx="1574" cy="49"/>
            </a:xfrm>
            <a:custGeom>
              <a:avLst/>
              <a:gdLst>
                <a:gd name="T0" fmla="*/ 0 w 664"/>
                <a:gd name="T1" fmla="*/ 0 h 21"/>
                <a:gd name="T2" fmla="*/ 0 w 664"/>
                <a:gd name="T3" fmla="*/ 10 h 21"/>
                <a:gd name="T4" fmla="*/ 32 w 664"/>
                <a:gd name="T5" fmla="*/ 21 h 21"/>
                <a:gd name="T6" fmla="*/ 641 w 664"/>
                <a:gd name="T7" fmla="*/ 21 h 21"/>
                <a:gd name="T8" fmla="*/ 664 w 664"/>
                <a:gd name="T9" fmla="*/ 10 h 21"/>
                <a:gd name="T10" fmla="*/ 664 w 664"/>
                <a:gd name="T11" fmla="*/ 0 h 21"/>
                <a:gd name="T12" fmla="*/ 0 w 664"/>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664" h="21">
                  <a:moveTo>
                    <a:pt x="0" y="0"/>
                  </a:moveTo>
                  <a:cubicBezTo>
                    <a:pt x="0" y="10"/>
                    <a:pt x="0" y="10"/>
                    <a:pt x="0" y="10"/>
                  </a:cubicBezTo>
                  <a:cubicBezTo>
                    <a:pt x="0" y="10"/>
                    <a:pt x="10" y="21"/>
                    <a:pt x="32" y="21"/>
                  </a:cubicBezTo>
                  <a:cubicBezTo>
                    <a:pt x="54" y="21"/>
                    <a:pt x="641" y="21"/>
                    <a:pt x="641" y="21"/>
                  </a:cubicBezTo>
                  <a:cubicBezTo>
                    <a:pt x="641" y="21"/>
                    <a:pt x="657" y="15"/>
                    <a:pt x="664" y="10"/>
                  </a:cubicBezTo>
                  <a:cubicBezTo>
                    <a:pt x="664" y="0"/>
                    <a:pt x="664" y="0"/>
                    <a:pt x="664" y="0"/>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9" name="Freeform 19">
              <a:extLst>
                <a:ext uri="{FF2B5EF4-FFF2-40B4-BE49-F238E27FC236}">
                  <a16:creationId xmlns:a16="http://schemas.microsoft.com/office/drawing/2014/main" id="{86F27DB2-0039-4056-97A3-D3BAA7A454E2}"/>
                </a:ext>
              </a:extLst>
            </p:cNvPr>
            <p:cNvSpPr>
              <a:spLocks/>
            </p:cNvSpPr>
            <p:nvPr/>
          </p:nvSpPr>
          <p:spPr bwMode="auto">
            <a:xfrm>
              <a:off x="3225" y="171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0" name="Freeform 20">
              <a:extLst>
                <a:ext uri="{FF2B5EF4-FFF2-40B4-BE49-F238E27FC236}">
                  <a16:creationId xmlns:a16="http://schemas.microsoft.com/office/drawing/2014/main" id="{D0A2752F-26EE-4687-8849-81494428E7DB}"/>
                </a:ext>
              </a:extLst>
            </p:cNvPr>
            <p:cNvSpPr>
              <a:spLocks/>
            </p:cNvSpPr>
            <p:nvPr/>
          </p:nvSpPr>
          <p:spPr bwMode="auto">
            <a:xfrm>
              <a:off x="3218" y="1716"/>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1" name="Freeform 21">
              <a:extLst>
                <a:ext uri="{FF2B5EF4-FFF2-40B4-BE49-F238E27FC236}">
                  <a16:creationId xmlns:a16="http://schemas.microsoft.com/office/drawing/2014/main" id="{AA15E19B-4632-4981-8743-67BF1C808B72}"/>
                </a:ext>
              </a:extLst>
            </p:cNvPr>
            <p:cNvSpPr>
              <a:spLocks/>
            </p:cNvSpPr>
            <p:nvPr/>
          </p:nvSpPr>
          <p:spPr bwMode="auto">
            <a:xfrm>
              <a:off x="3206" y="2529"/>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2" name="Freeform 22">
              <a:extLst>
                <a:ext uri="{FF2B5EF4-FFF2-40B4-BE49-F238E27FC236}">
                  <a16:creationId xmlns:a16="http://schemas.microsoft.com/office/drawing/2014/main" id="{66F978E4-C5DA-4715-9FF5-2CC5CD0C4FC3}"/>
                </a:ext>
              </a:extLst>
            </p:cNvPr>
            <p:cNvSpPr>
              <a:spLocks/>
            </p:cNvSpPr>
            <p:nvPr/>
          </p:nvSpPr>
          <p:spPr bwMode="auto">
            <a:xfrm>
              <a:off x="3227" y="1711"/>
              <a:ext cx="3" cy="2"/>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0"/>
                    <a:pt x="1" y="0"/>
                  </a:cubicBezTo>
                  <a:cubicBezTo>
                    <a:pt x="1" y="0"/>
                    <a:pt x="1" y="1"/>
                    <a:pt x="0" y="1"/>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3" name="Freeform 23">
              <a:extLst>
                <a:ext uri="{FF2B5EF4-FFF2-40B4-BE49-F238E27FC236}">
                  <a16:creationId xmlns:a16="http://schemas.microsoft.com/office/drawing/2014/main" id="{1FFCC9A5-3FFF-436C-BB28-74815F7E294C}"/>
                </a:ext>
              </a:extLst>
            </p:cNvPr>
            <p:cNvSpPr>
              <a:spLocks/>
            </p:cNvSpPr>
            <p:nvPr/>
          </p:nvSpPr>
          <p:spPr bwMode="auto">
            <a:xfrm>
              <a:off x="3509" y="1711"/>
              <a:ext cx="956" cy="844"/>
            </a:xfrm>
            <a:custGeom>
              <a:avLst/>
              <a:gdLst>
                <a:gd name="T0" fmla="*/ 394 w 403"/>
                <a:gd name="T1" fmla="*/ 0 h 356"/>
                <a:gd name="T2" fmla="*/ 0 w 403"/>
                <a:gd name="T3" fmla="*/ 0 h 356"/>
                <a:gd name="T4" fmla="*/ 25 w 403"/>
                <a:gd name="T5" fmla="*/ 24 h 356"/>
                <a:gd name="T6" fmla="*/ 383 w 403"/>
                <a:gd name="T7" fmla="*/ 24 h 356"/>
                <a:gd name="T8" fmla="*/ 383 w 403"/>
                <a:gd name="T9" fmla="*/ 336 h 356"/>
                <a:gd name="T10" fmla="*/ 358 w 403"/>
                <a:gd name="T11" fmla="*/ 336 h 356"/>
                <a:gd name="T12" fmla="*/ 380 w 403"/>
                <a:gd name="T13" fmla="*/ 356 h 356"/>
                <a:gd name="T14" fmla="*/ 394 w 403"/>
                <a:gd name="T15" fmla="*/ 356 h 356"/>
                <a:gd name="T16" fmla="*/ 403 w 403"/>
                <a:gd name="T17" fmla="*/ 345 h 356"/>
                <a:gd name="T18" fmla="*/ 403 w 403"/>
                <a:gd name="T19" fmla="*/ 11 h 356"/>
                <a:gd name="T20" fmla="*/ 394 w 403"/>
                <a:gd name="T2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3" h="356">
                  <a:moveTo>
                    <a:pt x="394" y="0"/>
                  </a:moveTo>
                  <a:cubicBezTo>
                    <a:pt x="0" y="0"/>
                    <a:pt x="0" y="0"/>
                    <a:pt x="0" y="0"/>
                  </a:cubicBezTo>
                  <a:cubicBezTo>
                    <a:pt x="25" y="24"/>
                    <a:pt x="25" y="24"/>
                    <a:pt x="25" y="24"/>
                  </a:cubicBezTo>
                  <a:cubicBezTo>
                    <a:pt x="383" y="24"/>
                    <a:pt x="383" y="24"/>
                    <a:pt x="383" y="24"/>
                  </a:cubicBezTo>
                  <a:cubicBezTo>
                    <a:pt x="383" y="336"/>
                    <a:pt x="383" y="336"/>
                    <a:pt x="383" y="336"/>
                  </a:cubicBezTo>
                  <a:cubicBezTo>
                    <a:pt x="358" y="336"/>
                    <a:pt x="358" y="336"/>
                    <a:pt x="358" y="336"/>
                  </a:cubicBezTo>
                  <a:cubicBezTo>
                    <a:pt x="380" y="356"/>
                    <a:pt x="380" y="356"/>
                    <a:pt x="380" y="356"/>
                  </a:cubicBezTo>
                  <a:cubicBezTo>
                    <a:pt x="394" y="356"/>
                    <a:pt x="394" y="356"/>
                    <a:pt x="394" y="356"/>
                  </a:cubicBezTo>
                  <a:cubicBezTo>
                    <a:pt x="400" y="356"/>
                    <a:pt x="403" y="351"/>
                    <a:pt x="403" y="345"/>
                  </a:cubicBezTo>
                  <a:cubicBezTo>
                    <a:pt x="403" y="11"/>
                    <a:pt x="403" y="11"/>
                    <a:pt x="403" y="11"/>
                  </a:cubicBezTo>
                  <a:cubicBezTo>
                    <a:pt x="403" y="5"/>
                    <a:pt x="400" y="0"/>
                    <a:pt x="394"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4" name="Freeform 24">
              <a:extLst>
                <a:ext uri="{FF2B5EF4-FFF2-40B4-BE49-F238E27FC236}">
                  <a16:creationId xmlns:a16="http://schemas.microsoft.com/office/drawing/2014/main" id="{4B43F18D-2CD9-4151-8F66-9EEAE8DCDF3A}"/>
                </a:ext>
              </a:extLst>
            </p:cNvPr>
            <p:cNvSpPr>
              <a:spLocks/>
            </p:cNvSpPr>
            <p:nvPr/>
          </p:nvSpPr>
          <p:spPr bwMode="auto">
            <a:xfrm>
              <a:off x="3206" y="1716"/>
              <a:ext cx="12" cy="21"/>
            </a:xfrm>
            <a:custGeom>
              <a:avLst/>
              <a:gdLst>
                <a:gd name="T0" fmla="*/ 5 w 5"/>
                <a:gd name="T1" fmla="*/ 0 h 9"/>
                <a:gd name="T2" fmla="*/ 0 w 5"/>
                <a:gd name="T3" fmla="*/ 9 h 9"/>
                <a:gd name="T4" fmla="*/ 5 w 5"/>
                <a:gd name="T5" fmla="*/ 0 h 9"/>
              </a:gdLst>
              <a:ahLst/>
              <a:cxnLst>
                <a:cxn ang="0">
                  <a:pos x="T0" y="T1"/>
                </a:cxn>
                <a:cxn ang="0">
                  <a:pos x="T2" y="T3"/>
                </a:cxn>
                <a:cxn ang="0">
                  <a:pos x="T4" y="T5"/>
                </a:cxn>
              </a:cxnLst>
              <a:rect l="0" t="0" r="r" b="b"/>
              <a:pathLst>
                <a:path w="5" h="9">
                  <a:moveTo>
                    <a:pt x="5" y="0"/>
                  </a:moveTo>
                  <a:cubicBezTo>
                    <a:pt x="2" y="2"/>
                    <a:pt x="0" y="5"/>
                    <a:pt x="0" y="9"/>
                  </a:cubicBezTo>
                  <a:cubicBezTo>
                    <a:pt x="0" y="9"/>
                    <a:pt x="1" y="3"/>
                    <a:pt x="5" y="0"/>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5" name="Freeform 25">
              <a:extLst>
                <a:ext uri="{FF2B5EF4-FFF2-40B4-BE49-F238E27FC236}">
                  <a16:creationId xmlns:a16="http://schemas.microsoft.com/office/drawing/2014/main" id="{B96138A6-D4E6-4465-AA58-BCD33692ECB6}"/>
                </a:ext>
              </a:extLst>
            </p:cNvPr>
            <p:cNvSpPr>
              <a:spLocks/>
            </p:cNvSpPr>
            <p:nvPr/>
          </p:nvSpPr>
          <p:spPr bwMode="auto">
            <a:xfrm>
              <a:off x="3206" y="2531"/>
              <a:ext cx="24" cy="24"/>
            </a:xfrm>
            <a:custGeom>
              <a:avLst/>
              <a:gdLst>
                <a:gd name="T0" fmla="*/ 0 w 10"/>
                <a:gd name="T1" fmla="*/ 0 h 10"/>
                <a:gd name="T2" fmla="*/ 10 w 10"/>
                <a:gd name="T3" fmla="*/ 9 h 10"/>
                <a:gd name="T4" fmla="*/ 0 w 10"/>
                <a:gd name="T5" fmla="*/ 0 h 10"/>
              </a:gdLst>
              <a:ahLst/>
              <a:cxnLst>
                <a:cxn ang="0">
                  <a:pos x="T0" y="T1"/>
                </a:cxn>
                <a:cxn ang="0">
                  <a:pos x="T2" y="T3"/>
                </a:cxn>
                <a:cxn ang="0">
                  <a:pos x="T4" y="T5"/>
                </a:cxn>
              </a:cxnLst>
              <a:rect l="0" t="0" r="r" b="b"/>
              <a:pathLst>
                <a:path w="10" h="10">
                  <a:moveTo>
                    <a:pt x="0" y="0"/>
                  </a:moveTo>
                  <a:cubicBezTo>
                    <a:pt x="1" y="10"/>
                    <a:pt x="10" y="9"/>
                    <a:pt x="10" y="9"/>
                  </a:cubicBezTo>
                  <a:cubicBezTo>
                    <a:pt x="5" y="9"/>
                    <a:pt x="1" y="5"/>
                    <a:pt x="0" y="0"/>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6" name="Freeform 26">
              <a:extLst>
                <a:ext uri="{FF2B5EF4-FFF2-40B4-BE49-F238E27FC236}">
                  <a16:creationId xmlns:a16="http://schemas.microsoft.com/office/drawing/2014/main" id="{8B7037E0-5485-4BDB-AB34-2B14F24D6D3F}"/>
                </a:ext>
              </a:extLst>
            </p:cNvPr>
            <p:cNvSpPr>
              <a:spLocks/>
            </p:cNvSpPr>
            <p:nvPr/>
          </p:nvSpPr>
          <p:spPr bwMode="auto">
            <a:xfrm>
              <a:off x="3220" y="1713"/>
              <a:ext cx="5" cy="3"/>
            </a:xfrm>
            <a:custGeom>
              <a:avLst/>
              <a:gdLst>
                <a:gd name="T0" fmla="*/ 0 w 2"/>
                <a:gd name="T1" fmla="*/ 1 h 1"/>
                <a:gd name="T2" fmla="*/ 2 w 2"/>
                <a:gd name="T3" fmla="*/ 0 h 1"/>
                <a:gd name="T4" fmla="*/ 0 w 2"/>
                <a:gd name="T5" fmla="*/ 1 h 1"/>
              </a:gdLst>
              <a:ahLst/>
              <a:cxnLst>
                <a:cxn ang="0">
                  <a:pos x="T0" y="T1"/>
                </a:cxn>
                <a:cxn ang="0">
                  <a:pos x="T2" y="T3"/>
                </a:cxn>
                <a:cxn ang="0">
                  <a:pos x="T4" y="T5"/>
                </a:cxn>
              </a:cxnLst>
              <a:rect l="0" t="0" r="r" b="b"/>
              <a:pathLst>
                <a:path w="2" h="1">
                  <a:moveTo>
                    <a:pt x="0" y="1"/>
                  </a:moveTo>
                  <a:cubicBezTo>
                    <a:pt x="0" y="0"/>
                    <a:pt x="1" y="0"/>
                    <a:pt x="2" y="0"/>
                  </a:cubicBezTo>
                  <a:cubicBezTo>
                    <a:pt x="1" y="0"/>
                    <a:pt x="0" y="0"/>
                    <a:pt x="0" y="1"/>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7" name="Freeform 27">
              <a:extLst>
                <a:ext uri="{FF2B5EF4-FFF2-40B4-BE49-F238E27FC236}">
                  <a16:creationId xmlns:a16="http://schemas.microsoft.com/office/drawing/2014/main" id="{B04CD705-327B-4927-9287-404B8D8E9EF9}"/>
                </a:ext>
              </a:extLst>
            </p:cNvPr>
            <p:cNvSpPr>
              <a:spLocks/>
            </p:cNvSpPr>
            <p:nvPr/>
          </p:nvSpPr>
          <p:spPr bwMode="auto">
            <a:xfrm>
              <a:off x="3218" y="171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8" name="Freeform 28">
              <a:extLst>
                <a:ext uri="{FF2B5EF4-FFF2-40B4-BE49-F238E27FC236}">
                  <a16:creationId xmlns:a16="http://schemas.microsoft.com/office/drawing/2014/main" id="{685937EC-2E0F-4DDB-A55B-B2366F3936F1}"/>
                </a:ext>
              </a:extLst>
            </p:cNvPr>
            <p:cNvSpPr>
              <a:spLocks/>
            </p:cNvSpPr>
            <p:nvPr/>
          </p:nvSpPr>
          <p:spPr bwMode="auto">
            <a:xfrm>
              <a:off x="3225" y="1713"/>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9" name="Freeform 29">
              <a:extLst>
                <a:ext uri="{FF2B5EF4-FFF2-40B4-BE49-F238E27FC236}">
                  <a16:creationId xmlns:a16="http://schemas.microsoft.com/office/drawing/2014/main" id="{B3199F9C-AB1C-41AA-89B0-04D44BA155E9}"/>
                </a:ext>
              </a:extLst>
            </p:cNvPr>
            <p:cNvSpPr>
              <a:spLocks/>
            </p:cNvSpPr>
            <p:nvPr/>
          </p:nvSpPr>
          <p:spPr bwMode="auto">
            <a:xfrm>
              <a:off x="3204" y="1711"/>
              <a:ext cx="1206" cy="844"/>
            </a:xfrm>
            <a:custGeom>
              <a:avLst/>
              <a:gdLst>
                <a:gd name="T0" fmla="*/ 20 w 509"/>
                <a:gd name="T1" fmla="*/ 336 h 356"/>
                <a:gd name="T2" fmla="*/ 20 w 509"/>
                <a:gd name="T3" fmla="*/ 24 h 356"/>
                <a:gd name="T4" fmla="*/ 154 w 509"/>
                <a:gd name="T5" fmla="*/ 24 h 356"/>
                <a:gd name="T6" fmla="*/ 129 w 509"/>
                <a:gd name="T7" fmla="*/ 0 h 356"/>
                <a:gd name="T8" fmla="*/ 11 w 509"/>
                <a:gd name="T9" fmla="*/ 0 h 356"/>
                <a:gd name="T10" fmla="*/ 10 w 509"/>
                <a:gd name="T11" fmla="*/ 0 h 356"/>
                <a:gd name="T12" fmla="*/ 9 w 509"/>
                <a:gd name="T13" fmla="*/ 1 h 356"/>
                <a:gd name="T14" fmla="*/ 9 w 509"/>
                <a:gd name="T15" fmla="*/ 1 h 356"/>
                <a:gd name="T16" fmla="*/ 7 w 509"/>
                <a:gd name="T17" fmla="*/ 2 h 356"/>
                <a:gd name="T18" fmla="*/ 6 w 509"/>
                <a:gd name="T19" fmla="*/ 2 h 356"/>
                <a:gd name="T20" fmla="*/ 5 w 509"/>
                <a:gd name="T21" fmla="*/ 2 h 356"/>
                <a:gd name="T22" fmla="*/ 0 w 509"/>
                <a:gd name="T23" fmla="*/ 11 h 356"/>
                <a:gd name="T24" fmla="*/ 0 w 509"/>
                <a:gd name="T25" fmla="*/ 345 h 356"/>
                <a:gd name="T26" fmla="*/ 1 w 509"/>
                <a:gd name="T27" fmla="*/ 346 h 356"/>
                <a:gd name="T28" fmla="*/ 11 w 509"/>
                <a:gd name="T29" fmla="*/ 356 h 356"/>
                <a:gd name="T30" fmla="*/ 509 w 509"/>
                <a:gd name="T31" fmla="*/ 356 h 356"/>
                <a:gd name="T32" fmla="*/ 487 w 509"/>
                <a:gd name="T33" fmla="*/ 336 h 356"/>
                <a:gd name="T34" fmla="*/ 20 w 509"/>
                <a:gd name="T35" fmla="*/ 33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9" h="356">
                  <a:moveTo>
                    <a:pt x="20" y="336"/>
                  </a:moveTo>
                  <a:cubicBezTo>
                    <a:pt x="20" y="24"/>
                    <a:pt x="20" y="24"/>
                    <a:pt x="20" y="24"/>
                  </a:cubicBezTo>
                  <a:cubicBezTo>
                    <a:pt x="154" y="24"/>
                    <a:pt x="154" y="24"/>
                    <a:pt x="154" y="24"/>
                  </a:cubicBezTo>
                  <a:cubicBezTo>
                    <a:pt x="129" y="0"/>
                    <a:pt x="129" y="0"/>
                    <a:pt x="129" y="0"/>
                  </a:cubicBezTo>
                  <a:cubicBezTo>
                    <a:pt x="11" y="0"/>
                    <a:pt x="11" y="0"/>
                    <a:pt x="11" y="0"/>
                  </a:cubicBezTo>
                  <a:cubicBezTo>
                    <a:pt x="11" y="0"/>
                    <a:pt x="11" y="0"/>
                    <a:pt x="10" y="0"/>
                  </a:cubicBezTo>
                  <a:cubicBezTo>
                    <a:pt x="9" y="1"/>
                    <a:pt x="9" y="1"/>
                    <a:pt x="9" y="1"/>
                  </a:cubicBezTo>
                  <a:cubicBezTo>
                    <a:pt x="9" y="1"/>
                    <a:pt x="9" y="1"/>
                    <a:pt x="9" y="1"/>
                  </a:cubicBezTo>
                  <a:cubicBezTo>
                    <a:pt x="8" y="1"/>
                    <a:pt x="7" y="1"/>
                    <a:pt x="7" y="2"/>
                  </a:cubicBezTo>
                  <a:cubicBezTo>
                    <a:pt x="6" y="2"/>
                    <a:pt x="6" y="2"/>
                    <a:pt x="6" y="2"/>
                  </a:cubicBezTo>
                  <a:cubicBezTo>
                    <a:pt x="5" y="2"/>
                    <a:pt x="5" y="2"/>
                    <a:pt x="5" y="2"/>
                  </a:cubicBezTo>
                  <a:cubicBezTo>
                    <a:pt x="1" y="5"/>
                    <a:pt x="0" y="11"/>
                    <a:pt x="0" y="11"/>
                  </a:cubicBezTo>
                  <a:cubicBezTo>
                    <a:pt x="0" y="345"/>
                    <a:pt x="0" y="345"/>
                    <a:pt x="0" y="345"/>
                  </a:cubicBezTo>
                  <a:cubicBezTo>
                    <a:pt x="0" y="345"/>
                    <a:pt x="1" y="346"/>
                    <a:pt x="1" y="346"/>
                  </a:cubicBezTo>
                  <a:cubicBezTo>
                    <a:pt x="1" y="352"/>
                    <a:pt x="6" y="356"/>
                    <a:pt x="11" y="356"/>
                  </a:cubicBezTo>
                  <a:cubicBezTo>
                    <a:pt x="509" y="356"/>
                    <a:pt x="509" y="356"/>
                    <a:pt x="509" y="356"/>
                  </a:cubicBezTo>
                  <a:cubicBezTo>
                    <a:pt x="487" y="336"/>
                    <a:pt x="487" y="336"/>
                    <a:pt x="487" y="336"/>
                  </a:cubicBezTo>
                  <a:lnTo>
                    <a:pt x="20" y="336"/>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grpSp>
      <p:sp>
        <p:nvSpPr>
          <p:cNvPr id="31" name="椭圆 30">
            <a:extLst>
              <a:ext uri="{FF2B5EF4-FFF2-40B4-BE49-F238E27FC236}">
                <a16:creationId xmlns:a16="http://schemas.microsoft.com/office/drawing/2014/main" id="{6191B757-C7B2-453B-A321-83222DE65FC4}"/>
              </a:ext>
            </a:extLst>
          </p:cNvPr>
          <p:cNvSpPr/>
          <p:nvPr/>
        </p:nvSpPr>
        <p:spPr>
          <a:xfrm>
            <a:off x="11312850" y="6451600"/>
            <a:ext cx="252000" cy="25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4B266DAA-D553-46AD-B1C1-C503DD4938FA}"/>
              </a:ext>
            </a:extLst>
          </p:cNvPr>
          <p:cNvSpPr/>
          <p:nvPr/>
        </p:nvSpPr>
        <p:spPr>
          <a:xfrm>
            <a:off x="10863425" y="6451600"/>
            <a:ext cx="252000" cy="252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CC480687-222C-400E-A596-C74EB259EDD3}"/>
              </a:ext>
            </a:extLst>
          </p:cNvPr>
          <p:cNvSpPr/>
          <p:nvPr/>
        </p:nvSpPr>
        <p:spPr>
          <a:xfrm>
            <a:off x="10414000" y="6451600"/>
            <a:ext cx="252000" cy="252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ED289E85-CF8B-4775-8617-5F26F9AF9498}"/>
              </a:ext>
            </a:extLst>
          </p:cNvPr>
          <p:cNvSpPr/>
          <p:nvPr/>
        </p:nvSpPr>
        <p:spPr>
          <a:xfrm>
            <a:off x="11762275" y="6451600"/>
            <a:ext cx="252000" cy="252000"/>
          </a:xfrm>
          <a:prstGeom prst="ellipse">
            <a:avLst/>
          </a:prstGeom>
          <a:solidFill>
            <a:srgbClr val="EF6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TextBox 1">
            <a:extLst>
              <a:ext uri="{FF2B5EF4-FFF2-40B4-BE49-F238E27FC236}">
                <a16:creationId xmlns:a16="http://schemas.microsoft.com/office/drawing/2014/main" id="{1C7155AF-631D-4B00-9710-5B7EDBF4DF2D}"/>
              </a:ext>
            </a:extLst>
          </p:cNvPr>
          <p:cNvSpPr txBox="1"/>
          <p:nvPr/>
        </p:nvSpPr>
        <p:spPr>
          <a:xfrm>
            <a:off x="736154" y="1504156"/>
            <a:ext cx="5010987" cy="477054"/>
          </a:xfrm>
          <a:prstGeom prst="rect">
            <a:avLst/>
          </a:prstGeom>
          <a:noFill/>
        </p:spPr>
        <p:txBody>
          <a:bodyPr wrap="none" lIns="0" tIns="0" rIns="0" rtlCol="0">
            <a:spAutoFit/>
          </a:bodyPr>
          <a:lstStyle/>
          <a:p>
            <a:r>
              <a:rPr lang="en-US" altLang="zh-CN"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4.4 </a:t>
            </a:r>
            <a:r>
              <a:rPr lang="zh-CN" altLang="en-US"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功能实现 </a:t>
            </a:r>
            <a:r>
              <a:rPr lang="en-US" altLang="zh-CN"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 </a:t>
            </a:r>
            <a:r>
              <a:rPr lang="zh-CN" altLang="en-US"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管理员信息管理</a:t>
            </a:r>
            <a:endParaRPr lang="en-US" altLang="zh-CN"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endParaRPr>
          </a:p>
        </p:txBody>
      </p:sp>
      <p:sp>
        <p:nvSpPr>
          <p:cNvPr id="74" name="TextBox 22">
            <a:extLst>
              <a:ext uri="{FF2B5EF4-FFF2-40B4-BE49-F238E27FC236}">
                <a16:creationId xmlns:a16="http://schemas.microsoft.com/office/drawing/2014/main" id="{68438688-3900-4D96-934B-0106BB9341DE}"/>
              </a:ext>
            </a:extLst>
          </p:cNvPr>
          <p:cNvSpPr txBox="1"/>
          <p:nvPr/>
        </p:nvSpPr>
        <p:spPr>
          <a:xfrm>
            <a:off x="9483139" y="4144928"/>
            <a:ext cx="776175" cy="338554"/>
          </a:xfrm>
          <a:prstGeom prst="rect">
            <a:avLst/>
          </a:prstGeom>
          <a:noFill/>
        </p:spPr>
        <p:txBody>
          <a:bodyPr wrap="none" rtlCol="0">
            <a:spAutoFit/>
          </a:bodyPr>
          <a:lstStyle/>
          <a:p>
            <a:r>
              <a:rPr lang="en-US" altLang="zh-CN" sz="1600" dirty="0">
                <a:solidFill>
                  <a:schemeClr val="tx1">
                    <a:lumMod val="75000"/>
                    <a:lumOff val="25000"/>
                  </a:schemeClr>
                </a:solidFill>
                <a:latin typeface="Source Sans Pro Semibold" pitchFamily="34" charset="0"/>
              </a:rPr>
              <a:t>NAME</a:t>
            </a:r>
          </a:p>
        </p:txBody>
      </p:sp>
      <p:sp>
        <p:nvSpPr>
          <p:cNvPr id="75" name="Rectangle 23">
            <a:extLst>
              <a:ext uri="{FF2B5EF4-FFF2-40B4-BE49-F238E27FC236}">
                <a16:creationId xmlns:a16="http://schemas.microsoft.com/office/drawing/2014/main" id="{F2F54498-2B88-413B-8A4F-54102603F78D}"/>
              </a:ext>
            </a:extLst>
          </p:cNvPr>
          <p:cNvSpPr/>
          <p:nvPr/>
        </p:nvSpPr>
        <p:spPr>
          <a:xfrm>
            <a:off x="8560348" y="4484848"/>
            <a:ext cx="2762145" cy="461665"/>
          </a:xfrm>
          <a:prstGeom prst="rect">
            <a:avLst/>
          </a:prstGeom>
        </p:spPr>
        <p:txBody>
          <a:bodyPr wrap="square">
            <a:spAutoFit/>
          </a:bodyPr>
          <a:lstStyle/>
          <a:p>
            <a:pPr lvl="0"/>
            <a:r>
              <a:rPr lang="zh-CN" altLang="en-US" sz="1200" dirty="0">
                <a:solidFill>
                  <a:srgbClr val="000000">
                    <a:lumMod val="75000"/>
                    <a:lumOff val="25000"/>
                  </a:srgbClr>
                </a:solidFill>
                <a:latin typeface="思源黑体 CN Light"/>
              </a:rPr>
              <a:t>此处添加详细文本描述，建议与标题相关并符合整体语言风格，</a:t>
            </a:r>
          </a:p>
        </p:txBody>
      </p:sp>
      <p:sp>
        <p:nvSpPr>
          <p:cNvPr id="81" name="TextBox 15">
            <a:extLst>
              <a:ext uri="{FF2B5EF4-FFF2-40B4-BE49-F238E27FC236}">
                <a16:creationId xmlns:a16="http://schemas.microsoft.com/office/drawing/2014/main" id="{84F41DFD-85EA-40FD-B78C-E92A13B79521}"/>
              </a:ext>
            </a:extLst>
          </p:cNvPr>
          <p:cNvSpPr txBox="1"/>
          <p:nvPr/>
        </p:nvSpPr>
        <p:spPr>
          <a:xfrm>
            <a:off x="5658220" y="4144928"/>
            <a:ext cx="776175" cy="338554"/>
          </a:xfrm>
          <a:prstGeom prst="rect">
            <a:avLst/>
          </a:prstGeom>
          <a:noFill/>
        </p:spPr>
        <p:txBody>
          <a:bodyPr wrap="none" rtlCol="0">
            <a:spAutoFit/>
          </a:bodyPr>
          <a:lstStyle/>
          <a:p>
            <a:r>
              <a:rPr lang="en-US" altLang="zh-CN" sz="1600" dirty="0">
                <a:solidFill>
                  <a:schemeClr val="tx1">
                    <a:lumMod val="75000"/>
                    <a:lumOff val="25000"/>
                  </a:schemeClr>
                </a:solidFill>
                <a:latin typeface="Source Sans Pro Semibold" pitchFamily="34" charset="0"/>
              </a:rPr>
              <a:t>NAME</a:t>
            </a:r>
          </a:p>
        </p:txBody>
      </p:sp>
      <p:sp>
        <p:nvSpPr>
          <p:cNvPr id="82" name="Rectangle 16">
            <a:extLst>
              <a:ext uri="{FF2B5EF4-FFF2-40B4-BE49-F238E27FC236}">
                <a16:creationId xmlns:a16="http://schemas.microsoft.com/office/drawing/2014/main" id="{8885F15E-8D2A-48C1-AC04-237546A77C6F}"/>
              </a:ext>
            </a:extLst>
          </p:cNvPr>
          <p:cNvSpPr/>
          <p:nvPr/>
        </p:nvSpPr>
        <p:spPr>
          <a:xfrm>
            <a:off x="4735429" y="4484848"/>
            <a:ext cx="2762145" cy="461665"/>
          </a:xfrm>
          <a:prstGeom prst="rect">
            <a:avLst/>
          </a:prstGeom>
        </p:spPr>
        <p:txBody>
          <a:bodyPr wrap="square">
            <a:spAutoFit/>
          </a:bodyPr>
          <a:lstStyle/>
          <a:p>
            <a:pPr lvl="0"/>
            <a:r>
              <a:rPr lang="zh-CN" altLang="en-US" sz="1200" dirty="0">
                <a:solidFill>
                  <a:srgbClr val="000000">
                    <a:lumMod val="75000"/>
                    <a:lumOff val="25000"/>
                  </a:srgbClr>
                </a:solidFill>
                <a:latin typeface="思源黑体 CN Light"/>
              </a:rPr>
              <a:t>此处添加详细文本描述，建议与标题相关并符合整体语言风格，</a:t>
            </a:r>
          </a:p>
        </p:txBody>
      </p:sp>
      <p:sp>
        <p:nvSpPr>
          <p:cNvPr id="88" name="TextBox 8">
            <a:extLst>
              <a:ext uri="{FF2B5EF4-FFF2-40B4-BE49-F238E27FC236}">
                <a16:creationId xmlns:a16="http://schemas.microsoft.com/office/drawing/2014/main" id="{C5E2F101-1338-45B6-BCB9-4E2D77BB0DBF}"/>
              </a:ext>
            </a:extLst>
          </p:cNvPr>
          <p:cNvSpPr txBox="1"/>
          <p:nvPr/>
        </p:nvSpPr>
        <p:spPr>
          <a:xfrm>
            <a:off x="1833301" y="4144928"/>
            <a:ext cx="776175" cy="338554"/>
          </a:xfrm>
          <a:prstGeom prst="rect">
            <a:avLst/>
          </a:prstGeom>
          <a:noFill/>
        </p:spPr>
        <p:txBody>
          <a:bodyPr wrap="none" rtlCol="0">
            <a:spAutoFit/>
          </a:bodyPr>
          <a:lstStyle/>
          <a:p>
            <a:r>
              <a:rPr lang="en-US" sz="1600" dirty="0">
                <a:solidFill>
                  <a:schemeClr val="tx1">
                    <a:lumMod val="75000"/>
                    <a:lumOff val="25000"/>
                  </a:schemeClr>
                </a:solidFill>
                <a:latin typeface="Source Sans Pro Semibold" pitchFamily="34" charset="0"/>
              </a:rPr>
              <a:t>NAME</a:t>
            </a:r>
          </a:p>
        </p:txBody>
      </p:sp>
      <p:sp>
        <p:nvSpPr>
          <p:cNvPr id="89" name="Rectangle 9">
            <a:extLst>
              <a:ext uri="{FF2B5EF4-FFF2-40B4-BE49-F238E27FC236}">
                <a16:creationId xmlns:a16="http://schemas.microsoft.com/office/drawing/2014/main" id="{D22EB5CF-9215-4259-9F29-91DE0E34FBCF}"/>
              </a:ext>
            </a:extLst>
          </p:cNvPr>
          <p:cNvSpPr/>
          <p:nvPr/>
        </p:nvSpPr>
        <p:spPr>
          <a:xfrm>
            <a:off x="910510" y="4484848"/>
            <a:ext cx="2762145" cy="461665"/>
          </a:xfrm>
          <a:prstGeom prst="rect">
            <a:avLst/>
          </a:prstGeom>
        </p:spPr>
        <p:txBody>
          <a:bodyPr wrap="square">
            <a:spAutoFit/>
          </a:bodyPr>
          <a:lstStyle/>
          <a:p>
            <a:r>
              <a:rPr lang="zh-CN" altLang="en-US" sz="1200" dirty="0">
                <a:solidFill>
                  <a:schemeClr val="tx1">
                    <a:lumMod val="75000"/>
                    <a:lumOff val="25000"/>
                  </a:schemeClr>
                </a:solidFill>
                <a:latin typeface="+mn-ea"/>
              </a:rPr>
              <a:t>此处添加详细文本描述，建议与标题相关并符合整体语言风格，</a:t>
            </a:r>
          </a:p>
        </p:txBody>
      </p:sp>
      <p:pic>
        <p:nvPicPr>
          <p:cNvPr id="38" name="图片 37">
            <a:extLst>
              <a:ext uri="{FF2B5EF4-FFF2-40B4-BE49-F238E27FC236}">
                <a16:creationId xmlns:a16="http://schemas.microsoft.com/office/drawing/2014/main" id="{8AD8341F-3325-45F5-AE20-B096AAA32D72}"/>
              </a:ext>
            </a:extLst>
          </p:cNvPr>
          <p:cNvPicPr>
            <a:picLocks noChangeAspect="1"/>
          </p:cNvPicPr>
          <p:nvPr/>
        </p:nvPicPr>
        <p:blipFill>
          <a:blip r:embed="rId2"/>
          <a:stretch>
            <a:fillRect/>
          </a:stretch>
        </p:blipFill>
        <p:spPr>
          <a:xfrm>
            <a:off x="1855769" y="2232433"/>
            <a:ext cx="8558231" cy="4253458"/>
          </a:xfrm>
          <a:prstGeom prst="rect">
            <a:avLst/>
          </a:prstGeom>
        </p:spPr>
      </p:pic>
    </p:spTree>
    <p:extLst>
      <p:ext uri="{BB962C8B-B14F-4D97-AF65-F5344CB8AC3E}">
        <p14:creationId xmlns:p14="http://schemas.microsoft.com/office/powerpoint/2010/main" val="3334711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 presetClass="entr" presetSubtype="2"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1+#ppt_w/2"/>
                                          </p:val>
                                        </p:tav>
                                        <p:tav tm="100000">
                                          <p:val>
                                            <p:strVal val="#ppt_x"/>
                                          </p:val>
                                        </p:tav>
                                      </p:tavLst>
                                    </p:anim>
                                    <p:anim calcmode="lin" valueType="num">
                                      <p:cBhvr additive="base">
                                        <p:cTn id="13" dur="500" fill="hold"/>
                                        <p:tgtEl>
                                          <p:spTgt spid="31"/>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fill="hold"/>
                                        <p:tgtEl>
                                          <p:spTgt spid="32"/>
                                        </p:tgtEl>
                                        <p:attrNameLst>
                                          <p:attrName>ppt_x</p:attrName>
                                        </p:attrNameLst>
                                      </p:cBhvr>
                                      <p:tavLst>
                                        <p:tav tm="0">
                                          <p:val>
                                            <p:strVal val="1+#ppt_w/2"/>
                                          </p:val>
                                        </p:tav>
                                        <p:tav tm="100000">
                                          <p:val>
                                            <p:strVal val="#ppt_x"/>
                                          </p:val>
                                        </p:tav>
                                      </p:tavLst>
                                    </p:anim>
                                    <p:anim calcmode="lin" valueType="num">
                                      <p:cBhvr additive="base">
                                        <p:cTn id="17" dur="500" fill="hold"/>
                                        <p:tgtEl>
                                          <p:spTgt spid="32"/>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 calcmode="lin" valueType="num">
                                      <p:cBhvr additive="base">
                                        <p:cTn id="20" dur="500" fill="hold"/>
                                        <p:tgtEl>
                                          <p:spTgt spid="33"/>
                                        </p:tgtEl>
                                        <p:attrNameLst>
                                          <p:attrName>ppt_x</p:attrName>
                                        </p:attrNameLst>
                                      </p:cBhvr>
                                      <p:tavLst>
                                        <p:tav tm="0">
                                          <p:val>
                                            <p:strVal val="1+#ppt_w/2"/>
                                          </p:val>
                                        </p:tav>
                                        <p:tav tm="100000">
                                          <p:val>
                                            <p:strVal val="#ppt_x"/>
                                          </p:val>
                                        </p:tav>
                                      </p:tavLst>
                                    </p:anim>
                                    <p:anim calcmode="lin" valueType="num">
                                      <p:cBhvr additive="base">
                                        <p:cTn id="21" dur="500" fill="hold"/>
                                        <p:tgtEl>
                                          <p:spTgt spid="33"/>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additive="base">
                                        <p:cTn id="24" dur="500" fill="hold"/>
                                        <p:tgtEl>
                                          <p:spTgt spid="34"/>
                                        </p:tgtEl>
                                        <p:attrNameLst>
                                          <p:attrName>ppt_x</p:attrName>
                                        </p:attrNameLst>
                                      </p:cBhvr>
                                      <p:tavLst>
                                        <p:tav tm="0">
                                          <p:val>
                                            <p:strVal val="1+#ppt_w/2"/>
                                          </p:val>
                                        </p:tav>
                                        <p:tav tm="100000">
                                          <p:val>
                                            <p:strVal val="#ppt_x"/>
                                          </p:val>
                                        </p:tav>
                                      </p:tavLst>
                                    </p:anim>
                                    <p:anim calcmode="lin" valueType="num">
                                      <p:cBhvr additive="base">
                                        <p:cTn id="25" dur="500" fill="hold"/>
                                        <p:tgtEl>
                                          <p:spTgt spid="34"/>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2"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1+#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childTnLst>
                          </p:cTn>
                        </p:par>
                        <p:par>
                          <p:cTn id="31" fill="hold">
                            <p:stCondLst>
                              <p:cond delay="1000"/>
                            </p:stCondLst>
                            <p:childTnLst>
                              <p:par>
                                <p:cTn id="32" presetID="2" presetClass="entr" presetSubtype="4" fill="hold" grpId="0" nodeType="afterEffect">
                                  <p:stCondLst>
                                    <p:cond delay="0"/>
                                  </p:stCondLst>
                                  <p:childTnLst>
                                    <p:set>
                                      <p:cBhvr>
                                        <p:cTn id="33" dur="1" fill="hold">
                                          <p:stCondLst>
                                            <p:cond delay="0"/>
                                          </p:stCondLst>
                                        </p:cTn>
                                        <p:tgtEl>
                                          <p:spTgt spid="69"/>
                                        </p:tgtEl>
                                        <p:attrNameLst>
                                          <p:attrName>style.visibility</p:attrName>
                                        </p:attrNameLst>
                                      </p:cBhvr>
                                      <p:to>
                                        <p:strVal val="visible"/>
                                      </p:to>
                                    </p:set>
                                    <p:anim calcmode="lin" valueType="num">
                                      <p:cBhvr additive="base">
                                        <p:cTn id="34" dur="500" fill="hold"/>
                                        <p:tgtEl>
                                          <p:spTgt spid="69"/>
                                        </p:tgtEl>
                                        <p:attrNameLst>
                                          <p:attrName>ppt_x</p:attrName>
                                        </p:attrNameLst>
                                      </p:cBhvr>
                                      <p:tavLst>
                                        <p:tav tm="0">
                                          <p:val>
                                            <p:strVal val="#ppt_x"/>
                                          </p:val>
                                        </p:tav>
                                        <p:tav tm="100000">
                                          <p:val>
                                            <p:strVal val="#ppt_x"/>
                                          </p:val>
                                        </p:tav>
                                      </p:tavLst>
                                    </p:anim>
                                    <p:anim calcmode="lin" valueType="num">
                                      <p:cBhvr additive="base">
                                        <p:cTn id="35" dur="500" fill="hold"/>
                                        <p:tgtEl>
                                          <p:spTgt spid="69"/>
                                        </p:tgtEl>
                                        <p:attrNameLst>
                                          <p:attrName>ppt_y</p:attrName>
                                        </p:attrNameLst>
                                      </p:cBhvr>
                                      <p:tavLst>
                                        <p:tav tm="0">
                                          <p:val>
                                            <p:strVal val="1+#ppt_h/2"/>
                                          </p:val>
                                        </p:tav>
                                        <p:tav tm="100000">
                                          <p:val>
                                            <p:strVal val="#ppt_y"/>
                                          </p:val>
                                        </p:tav>
                                      </p:tavLst>
                                    </p:anim>
                                  </p:childTnLst>
                                </p:cTn>
                              </p:par>
                            </p:childTnLst>
                          </p:cTn>
                        </p:par>
                        <p:par>
                          <p:cTn id="36" fill="hold">
                            <p:stCondLst>
                              <p:cond delay="1500"/>
                            </p:stCondLst>
                            <p:childTnLst>
                              <p:par>
                                <p:cTn id="37" presetID="2" presetClass="entr" presetSubtype="4" fill="hold" grpId="0" nodeType="afterEffect">
                                  <p:stCondLst>
                                    <p:cond delay="0"/>
                                  </p:stCondLst>
                                  <p:childTnLst>
                                    <p:set>
                                      <p:cBhvr>
                                        <p:cTn id="38" dur="1" fill="hold">
                                          <p:stCondLst>
                                            <p:cond delay="0"/>
                                          </p:stCondLst>
                                        </p:cTn>
                                        <p:tgtEl>
                                          <p:spTgt spid="88"/>
                                        </p:tgtEl>
                                        <p:attrNameLst>
                                          <p:attrName>style.visibility</p:attrName>
                                        </p:attrNameLst>
                                      </p:cBhvr>
                                      <p:to>
                                        <p:strVal val="visible"/>
                                      </p:to>
                                    </p:set>
                                    <p:anim calcmode="lin" valueType="num">
                                      <p:cBhvr additive="base">
                                        <p:cTn id="39" dur="500" fill="hold"/>
                                        <p:tgtEl>
                                          <p:spTgt spid="88"/>
                                        </p:tgtEl>
                                        <p:attrNameLst>
                                          <p:attrName>ppt_x</p:attrName>
                                        </p:attrNameLst>
                                      </p:cBhvr>
                                      <p:tavLst>
                                        <p:tav tm="0">
                                          <p:val>
                                            <p:strVal val="#ppt_x"/>
                                          </p:val>
                                        </p:tav>
                                        <p:tav tm="100000">
                                          <p:val>
                                            <p:strVal val="#ppt_x"/>
                                          </p:val>
                                        </p:tav>
                                      </p:tavLst>
                                    </p:anim>
                                    <p:anim calcmode="lin" valueType="num">
                                      <p:cBhvr additive="base">
                                        <p:cTn id="40" dur="500" fill="hold"/>
                                        <p:tgtEl>
                                          <p:spTgt spid="8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89"/>
                                        </p:tgtEl>
                                        <p:attrNameLst>
                                          <p:attrName>style.visibility</p:attrName>
                                        </p:attrNameLst>
                                      </p:cBhvr>
                                      <p:to>
                                        <p:strVal val="visible"/>
                                      </p:to>
                                    </p:set>
                                    <p:anim calcmode="lin" valueType="num">
                                      <p:cBhvr additive="base">
                                        <p:cTn id="43" dur="500" fill="hold"/>
                                        <p:tgtEl>
                                          <p:spTgt spid="89"/>
                                        </p:tgtEl>
                                        <p:attrNameLst>
                                          <p:attrName>ppt_x</p:attrName>
                                        </p:attrNameLst>
                                      </p:cBhvr>
                                      <p:tavLst>
                                        <p:tav tm="0">
                                          <p:val>
                                            <p:strVal val="#ppt_x"/>
                                          </p:val>
                                        </p:tav>
                                        <p:tav tm="100000">
                                          <p:val>
                                            <p:strVal val="#ppt_x"/>
                                          </p:val>
                                        </p:tav>
                                      </p:tavLst>
                                    </p:anim>
                                    <p:anim calcmode="lin" valueType="num">
                                      <p:cBhvr additive="base">
                                        <p:cTn id="44" dur="500" fill="hold"/>
                                        <p:tgtEl>
                                          <p:spTgt spid="8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1"/>
                                        </p:tgtEl>
                                        <p:attrNameLst>
                                          <p:attrName>style.visibility</p:attrName>
                                        </p:attrNameLst>
                                      </p:cBhvr>
                                      <p:to>
                                        <p:strVal val="visible"/>
                                      </p:to>
                                    </p:set>
                                    <p:anim calcmode="lin" valueType="num">
                                      <p:cBhvr additive="base">
                                        <p:cTn id="47" dur="500" fill="hold"/>
                                        <p:tgtEl>
                                          <p:spTgt spid="81"/>
                                        </p:tgtEl>
                                        <p:attrNameLst>
                                          <p:attrName>ppt_x</p:attrName>
                                        </p:attrNameLst>
                                      </p:cBhvr>
                                      <p:tavLst>
                                        <p:tav tm="0">
                                          <p:val>
                                            <p:strVal val="#ppt_x"/>
                                          </p:val>
                                        </p:tav>
                                        <p:tav tm="100000">
                                          <p:val>
                                            <p:strVal val="#ppt_x"/>
                                          </p:val>
                                        </p:tav>
                                      </p:tavLst>
                                    </p:anim>
                                    <p:anim calcmode="lin" valueType="num">
                                      <p:cBhvr additive="base">
                                        <p:cTn id="48" dur="500" fill="hold"/>
                                        <p:tgtEl>
                                          <p:spTgt spid="8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82"/>
                                        </p:tgtEl>
                                        <p:attrNameLst>
                                          <p:attrName>style.visibility</p:attrName>
                                        </p:attrNameLst>
                                      </p:cBhvr>
                                      <p:to>
                                        <p:strVal val="visible"/>
                                      </p:to>
                                    </p:set>
                                    <p:anim calcmode="lin" valueType="num">
                                      <p:cBhvr additive="base">
                                        <p:cTn id="51" dur="500" fill="hold"/>
                                        <p:tgtEl>
                                          <p:spTgt spid="82"/>
                                        </p:tgtEl>
                                        <p:attrNameLst>
                                          <p:attrName>ppt_x</p:attrName>
                                        </p:attrNameLst>
                                      </p:cBhvr>
                                      <p:tavLst>
                                        <p:tav tm="0">
                                          <p:val>
                                            <p:strVal val="#ppt_x"/>
                                          </p:val>
                                        </p:tav>
                                        <p:tav tm="100000">
                                          <p:val>
                                            <p:strVal val="#ppt_x"/>
                                          </p:val>
                                        </p:tav>
                                      </p:tavLst>
                                    </p:anim>
                                    <p:anim calcmode="lin" valueType="num">
                                      <p:cBhvr additive="base">
                                        <p:cTn id="52" dur="500" fill="hold"/>
                                        <p:tgtEl>
                                          <p:spTgt spid="8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74"/>
                                        </p:tgtEl>
                                        <p:attrNameLst>
                                          <p:attrName>style.visibility</p:attrName>
                                        </p:attrNameLst>
                                      </p:cBhvr>
                                      <p:to>
                                        <p:strVal val="visible"/>
                                      </p:to>
                                    </p:set>
                                    <p:anim calcmode="lin" valueType="num">
                                      <p:cBhvr additive="base">
                                        <p:cTn id="55" dur="500" fill="hold"/>
                                        <p:tgtEl>
                                          <p:spTgt spid="74"/>
                                        </p:tgtEl>
                                        <p:attrNameLst>
                                          <p:attrName>ppt_x</p:attrName>
                                        </p:attrNameLst>
                                      </p:cBhvr>
                                      <p:tavLst>
                                        <p:tav tm="0">
                                          <p:val>
                                            <p:strVal val="#ppt_x"/>
                                          </p:val>
                                        </p:tav>
                                        <p:tav tm="100000">
                                          <p:val>
                                            <p:strVal val="#ppt_x"/>
                                          </p:val>
                                        </p:tav>
                                      </p:tavLst>
                                    </p:anim>
                                    <p:anim calcmode="lin" valueType="num">
                                      <p:cBhvr additive="base">
                                        <p:cTn id="56" dur="500" fill="hold"/>
                                        <p:tgtEl>
                                          <p:spTgt spid="7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5"/>
                                        </p:tgtEl>
                                        <p:attrNameLst>
                                          <p:attrName>style.visibility</p:attrName>
                                        </p:attrNameLst>
                                      </p:cBhvr>
                                      <p:to>
                                        <p:strVal val="visible"/>
                                      </p:to>
                                    </p:set>
                                    <p:anim calcmode="lin" valueType="num">
                                      <p:cBhvr additive="base">
                                        <p:cTn id="59" dur="500" fill="hold"/>
                                        <p:tgtEl>
                                          <p:spTgt spid="75"/>
                                        </p:tgtEl>
                                        <p:attrNameLst>
                                          <p:attrName>ppt_x</p:attrName>
                                        </p:attrNameLst>
                                      </p:cBhvr>
                                      <p:tavLst>
                                        <p:tav tm="0">
                                          <p:val>
                                            <p:strVal val="#ppt_x"/>
                                          </p:val>
                                        </p:tav>
                                        <p:tav tm="100000">
                                          <p:val>
                                            <p:strVal val="#ppt_x"/>
                                          </p:val>
                                        </p:tav>
                                      </p:tavLst>
                                    </p:anim>
                                    <p:anim calcmode="lin" valueType="num">
                                      <p:cBhvr additive="base">
                                        <p:cTn id="60"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1" grpId="0" animBg="1"/>
      <p:bldP spid="32" grpId="0" animBg="1"/>
      <p:bldP spid="33" grpId="0" animBg="1"/>
      <p:bldP spid="34" grpId="0" animBg="1"/>
      <p:bldP spid="69" grpId="0"/>
      <p:bldP spid="74" grpId="0"/>
      <p:bldP spid="75" grpId="0"/>
      <p:bldP spid="81" grpId="0"/>
      <p:bldP spid="82" grpId="0"/>
      <p:bldP spid="88" grpId="0"/>
      <p:bldP spid="8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组合 103">
            <a:extLst>
              <a:ext uri="{FF2B5EF4-FFF2-40B4-BE49-F238E27FC236}">
                <a16:creationId xmlns:a16="http://schemas.microsoft.com/office/drawing/2014/main" id="{AC04A348-008F-4DA5-8BBF-4D3CDFADA335}"/>
              </a:ext>
            </a:extLst>
          </p:cNvPr>
          <p:cNvGrpSpPr/>
          <p:nvPr/>
        </p:nvGrpSpPr>
        <p:grpSpPr>
          <a:xfrm>
            <a:off x="548858" y="3685174"/>
            <a:ext cx="1896053" cy="1433119"/>
            <a:chOff x="1871171" y="3448784"/>
            <a:chExt cx="1896053" cy="1433119"/>
          </a:xfrm>
        </p:grpSpPr>
        <p:sp>
          <p:nvSpPr>
            <p:cNvPr id="37" name="Freeform 9">
              <a:extLst>
                <a:ext uri="{FF2B5EF4-FFF2-40B4-BE49-F238E27FC236}">
                  <a16:creationId xmlns:a16="http://schemas.microsoft.com/office/drawing/2014/main" id="{08BFF260-37D2-4526-B9E3-1D5122E1C1FB}"/>
                </a:ext>
              </a:extLst>
            </p:cNvPr>
            <p:cNvSpPr>
              <a:spLocks/>
            </p:cNvSpPr>
            <p:nvPr/>
          </p:nvSpPr>
          <p:spPr bwMode="auto">
            <a:xfrm rot="16200000">
              <a:off x="1920418" y="3404461"/>
              <a:ext cx="1162255" cy="1260749"/>
            </a:xfrm>
            <a:custGeom>
              <a:avLst/>
              <a:gdLst>
                <a:gd name="T0" fmla="*/ 1027 w 1074"/>
                <a:gd name="T1" fmla="*/ 392 h 1167"/>
                <a:gd name="T2" fmla="*/ 993 w 1074"/>
                <a:gd name="T3" fmla="*/ 295 h 1167"/>
                <a:gd name="T4" fmla="*/ 650 w 1074"/>
                <a:gd name="T5" fmla="*/ 53 h 1167"/>
                <a:gd name="T6" fmla="*/ 543 w 1074"/>
                <a:gd name="T7" fmla="*/ 59 h 1167"/>
                <a:gd name="T8" fmla="*/ 0 w 1074"/>
                <a:gd name="T9" fmla="*/ 827 h 1167"/>
                <a:gd name="T10" fmla="*/ 480 w 1074"/>
                <a:gd name="T11" fmla="*/ 1167 h 1167"/>
                <a:gd name="T12" fmla="*/ 1027 w 1074"/>
                <a:gd name="T13" fmla="*/ 392 h 1167"/>
              </a:gdLst>
              <a:ahLst/>
              <a:cxnLst>
                <a:cxn ang="0">
                  <a:pos x="T0" y="T1"/>
                </a:cxn>
                <a:cxn ang="0">
                  <a:pos x="T2" y="T3"/>
                </a:cxn>
                <a:cxn ang="0">
                  <a:pos x="T4" y="T5"/>
                </a:cxn>
                <a:cxn ang="0">
                  <a:pos x="T6" y="T7"/>
                </a:cxn>
                <a:cxn ang="0">
                  <a:pos x="T8" y="T9"/>
                </a:cxn>
                <a:cxn ang="0">
                  <a:pos x="T10" y="T11"/>
                </a:cxn>
                <a:cxn ang="0">
                  <a:pos x="T12" y="T13"/>
                </a:cxn>
              </a:cxnLst>
              <a:rect l="0" t="0" r="r" b="b"/>
              <a:pathLst>
                <a:path w="1074" h="1167">
                  <a:moveTo>
                    <a:pt x="1027" y="392"/>
                  </a:moveTo>
                  <a:cubicBezTo>
                    <a:pt x="1074" y="327"/>
                    <a:pt x="993" y="295"/>
                    <a:pt x="993" y="295"/>
                  </a:cubicBezTo>
                  <a:cubicBezTo>
                    <a:pt x="650" y="53"/>
                    <a:pt x="650" y="53"/>
                    <a:pt x="650" y="53"/>
                  </a:cubicBezTo>
                  <a:cubicBezTo>
                    <a:pt x="575" y="0"/>
                    <a:pt x="543" y="59"/>
                    <a:pt x="543" y="59"/>
                  </a:cubicBezTo>
                  <a:cubicBezTo>
                    <a:pt x="0" y="827"/>
                    <a:pt x="0" y="827"/>
                    <a:pt x="0" y="827"/>
                  </a:cubicBezTo>
                  <a:cubicBezTo>
                    <a:pt x="480" y="1167"/>
                    <a:pt x="480" y="1167"/>
                    <a:pt x="480" y="1167"/>
                  </a:cubicBezTo>
                  <a:lnTo>
                    <a:pt x="1027" y="392"/>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8" name="Freeform 46">
              <a:extLst>
                <a:ext uri="{FF2B5EF4-FFF2-40B4-BE49-F238E27FC236}">
                  <a16:creationId xmlns:a16="http://schemas.microsoft.com/office/drawing/2014/main" id="{6BB5175E-B7C3-4B60-8184-D7EB719474C2}"/>
                </a:ext>
              </a:extLst>
            </p:cNvPr>
            <p:cNvSpPr>
              <a:spLocks/>
            </p:cNvSpPr>
            <p:nvPr/>
          </p:nvSpPr>
          <p:spPr bwMode="auto">
            <a:xfrm rot="16200000">
              <a:off x="2107564" y="3704874"/>
              <a:ext cx="832291" cy="911088"/>
            </a:xfrm>
            <a:custGeom>
              <a:avLst/>
              <a:gdLst>
                <a:gd name="T0" fmla="*/ 169 w 169"/>
                <a:gd name="T1" fmla="*/ 54 h 185"/>
                <a:gd name="T2" fmla="*/ 76 w 169"/>
                <a:gd name="T3" fmla="*/ 185 h 185"/>
                <a:gd name="T4" fmla="*/ 0 w 169"/>
                <a:gd name="T5" fmla="*/ 131 h 185"/>
                <a:gd name="T6" fmla="*/ 93 w 169"/>
                <a:gd name="T7" fmla="*/ 0 h 185"/>
                <a:gd name="T8" fmla="*/ 169 w 169"/>
                <a:gd name="T9" fmla="*/ 54 h 185"/>
              </a:gdLst>
              <a:ahLst/>
              <a:cxnLst>
                <a:cxn ang="0">
                  <a:pos x="T0" y="T1"/>
                </a:cxn>
                <a:cxn ang="0">
                  <a:pos x="T2" y="T3"/>
                </a:cxn>
                <a:cxn ang="0">
                  <a:pos x="T4" y="T5"/>
                </a:cxn>
                <a:cxn ang="0">
                  <a:pos x="T6" y="T7"/>
                </a:cxn>
                <a:cxn ang="0">
                  <a:pos x="T8" y="T9"/>
                </a:cxn>
              </a:cxnLst>
              <a:rect l="0" t="0" r="r" b="b"/>
              <a:pathLst>
                <a:path w="169" h="185">
                  <a:moveTo>
                    <a:pt x="169" y="54"/>
                  </a:moveTo>
                  <a:lnTo>
                    <a:pt x="76" y="185"/>
                  </a:lnTo>
                  <a:lnTo>
                    <a:pt x="0" y="131"/>
                  </a:lnTo>
                  <a:lnTo>
                    <a:pt x="93" y="0"/>
                  </a:lnTo>
                  <a:lnTo>
                    <a:pt x="169" y="54"/>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0" name="Freeform 47">
              <a:extLst>
                <a:ext uri="{FF2B5EF4-FFF2-40B4-BE49-F238E27FC236}">
                  <a16:creationId xmlns:a16="http://schemas.microsoft.com/office/drawing/2014/main" id="{A466528D-9CA0-4A3C-8976-72029FAC5B46}"/>
                </a:ext>
              </a:extLst>
            </p:cNvPr>
            <p:cNvSpPr>
              <a:spLocks noEditPoints="1"/>
            </p:cNvSpPr>
            <p:nvPr/>
          </p:nvSpPr>
          <p:spPr bwMode="auto">
            <a:xfrm rot="16200000">
              <a:off x="1932732" y="3544818"/>
              <a:ext cx="1157331" cy="1260749"/>
            </a:xfrm>
            <a:custGeom>
              <a:avLst/>
              <a:gdLst>
                <a:gd name="T0" fmla="*/ 993 w 1073"/>
                <a:gd name="T1" fmla="*/ 295 h 1167"/>
                <a:gd name="T2" fmla="*/ 650 w 1073"/>
                <a:gd name="T3" fmla="*/ 53 h 1167"/>
                <a:gd name="T4" fmla="*/ 542 w 1073"/>
                <a:gd name="T5" fmla="*/ 60 h 1167"/>
                <a:gd name="T6" fmla="*/ 0 w 1073"/>
                <a:gd name="T7" fmla="*/ 828 h 1167"/>
                <a:gd name="T8" fmla="*/ 480 w 1073"/>
                <a:gd name="T9" fmla="*/ 1167 h 1167"/>
                <a:gd name="T10" fmla="*/ 1027 w 1073"/>
                <a:gd name="T11" fmla="*/ 392 h 1167"/>
                <a:gd name="T12" fmla="*/ 993 w 1073"/>
                <a:gd name="T13" fmla="*/ 295 h 1167"/>
                <a:gd name="T14" fmla="*/ 735 w 1073"/>
                <a:gd name="T15" fmla="*/ 408 h 1167"/>
                <a:gd name="T16" fmla="*/ 660 w 1073"/>
                <a:gd name="T17" fmla="*/ 429 h 1167"/>
                <a:gd name="T18" fmla="*/ 611 w 1073"/>
                <a:gd name="T19" fmla="*/ 498 h 1167"/>
                <a:gd name="T20" fmla="*/ 612 w 1073"/>
                <a:gd name="T21" fmla="*/ 685 h 1167"/>
                <a:gd name="T22" fmla="*/ 600 w 1073"/>
                <a:gd name="T23" fmla="*/ 700 h 1167"/>
                <a:gd name="T24" fmla="*/ 601 w 1073"/>
                <a:gd name="T25" fmla="*/ 746 h 1167"/>
                <a:gd name="T26" fmla="*/ 548 w 1073"/>
                <a:gd name="T27" fmla="*/ 755 h 1167"/>
                <a:gd name="T28" fmla="*/ 539 w 1073"/>
                <a:gd name="T29" fmla="*/ 702 h 1167"/>
                <a:gd name="T30" fmla="*/ 589 w 1073"/>
                <a:gd name="T31" fmla="*/ 691 h 1167"/>
                <a:gd name="T32" fmla="*/ 603 w 1073"/>
                <a:gd name="T33" fmla="*/ 511 h 1167"/>
                <a:gd name="T34" fmla="*/ 397 w 1073"/>
                <a:gd name="T35" fmla="*/ 802 h 1167"/>
                <a:gd name="T36" fmla="*/ 396 w 1073"/>
                <a:gd name="T37" fmla="*/ 843 h 1167"/>
                <a:gd name="T38" fmla="*/ 344 w 1073"/>
                <a:gd name="T39" fmla="*/ 851 h 1167"/>
                <a:gd name="T40" fmla="*/ 336 w 1073"/>
                <a:gd name="T41" fmla="*/ 800 h 1167"/>
                <a:gd name="T42" fmla="*/ 374 w 1073"/>
                <a:gd name="T43" fmla="*/ 786 h 1167"/>
                <a:gd name="T44" fmla="*/ 531 w 1073"/>
                <a:gd name="T45" fmla="*/ 563 h 1167"/>
                <a:gd name="T46" fmla="*/ 366 w 1073"/>
                <a:gd name="T47" fmla="*/ 633 h 1167"/>
                <a:gd name="T48" fmla="*/ 376 w 1073"/>
                <a:gd name="T49" fmla="*/ 695 h 1167"/>
                <a:gd name="T50" fmla="*/ 313 w 1073"/>
                <a:gd name="T51" fmla="*/ 706 h 1167"/>
                <a:gd name="T52" fmla="*/ 302 w 1073"/>
                <a:gd name="T53" fmla="*/ 643 h 1167"/>
                <a:gd name="T54" fmla="*/ 354 w 1073"/>
                <a:gd name="T55" fmla="*/ 626 h 1167"/>
                <a:gd name="T56" fmla="*/ 541 w 1073"/>
                <a:gd name="T57" fmla="*/ 549 h 1167"/>
                <a:gd name="T58" fmla="*/ 637 w 1073"/>
                <a:gd name="T59" fmla="*/ 413 h 1167"/>
                <a:gd name="T60" fmla="*/ 632 w 1073"/>
                <a:gd name="T61" fmla="*/ 335 h 1167"/>
                <a:gd name="T62" fmla="*/ 720 w 1073"/>
                <a:gd name="T63" fmla="*/ 320 h 1167"/>
                <a:gd name="T64" fmla="*/ 735 w 1073"/>
                <a:gd name="T65" fmla="*/ 408 h 1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73" h="1167">
                  <a:moveTo>
                    <a:pt x="993" y="295"/>
                  </a:moveTo>
                  <a:cubicBezTo>
                    <a:pt x="650" y="53"/>
                    <a:pt x="650" y="53"/>
                    <a:pt x="650" y="53"/>
                  </a:cubicBezTo>
                  <a:cubicBezTo>
                    <a:pt x="574" y="0"/>
                    <a:pt x="542" y="60"/>
                    <a:pt x="542" y="60"/>
                  </a:cubicBezTo>
                  <a:cubicBezTo>
                    <a:pt x="0" y="828"/>
                    <a:pt x="0" y="828"/>
                    <a:pt x="0" y="828"/>
                  </a:cubicBezTo>
                  <a:cubicBezTo>
                    <a:pt x="480" y="1167"/>
                    <a:pt x="480" y="1167"/>
                    <a:pt x="480" y="1167"/>
                  </a:cubicBezTo>
                  <a:cubicBezTo>
                    <a:pt x="1027" y="392"/>
                    <a:pt x="1027" y="392"/>
                    <a:pt x="1027" y="392"/>
                  </a:cubicBezTo>
                  <a:cubicBezTo>
                    <a:pt x="1073" y="327"/>
                    <a:pt x="993" y="295"/>
                    <a:pt x="993" y="295"/>
                  </a:cubicBezTo>
                  <a:close/>
                  <a:moveTo>
                    <a:pt x="735" y="408"/>
                  </a:moveTo>
                  <a:cubicBezTo>
                    <a:pt x="718" y="432"/>
                    <a:pt x="687" y="440"/>
                    <a:pt x="660" y="429"/>
                  </a:cubicBezTo>
                  <a:cubicBezTo>
                    <a:pt x="611" y="498"/>
                    <a:pt x="611" y="498"/>
                    <a:pt x="611" y="498"/>
                  </a:cubicBezTo>
                  <a:cubicBezTo>
                    <a:pt x="668" y="580"/>
                    <a:pt x="636" y="650"/>
                    <a:pt x="612" y="685"/>
                  </a:cubicBezTo>
                  <a:cubicBezTo>
                    <a:pt x="607" y="691"/>
                    <a:pt x="603" y="696"/>
                    <a:pt x="600" y="700"/>
                  </a:cubicBezTo>
                  <a:cubicBezTo>
                    <a:pt x="610" y="713"/>
                    <a:pt x="611" y="732"/>
                    <a:pt x="601" y="746"/>
                  </a:cubicBezTo>
                  <a:cubicBezTo>
                    <a:pt x="589" y="764"/>
                    <a:pt x="565" y="768"/>
                    <a:pt x="548" y="755"/>
                  </a:cubicBezTo>
                  <a:cubicBezTo>
                    <a:pt x="531" y="743"/>
                    <a:pt x="527" y="720"/>
                    <a:pt x="539" y="702"/>
                  </a:cubicBezTo>
                  <a:cubicBezTo>
                    <a:pt x="550" y="686"/>
                    <a:pt x="572" y="682"/>
                    <a:pt x="589" y="691"/>
                  </a:cubicBezTo>
                  <a:cubicBezTo>
                    <a:pt x="609" y="669"/>
                    <a:pt x="661" y="598"/>
                    <a:pt x="603" y="511"/>
                  </a:cubicBezTo>
                  <a:cubicBezTo>
                    <a:pt x="397" y="802"/>
                    <a:pt x="397" y="802"/>
                    <a:pt x="397" y="802"/>
                  </a:cubicBezTo>
                  <a:cubicBezTo>
                    <a:pt x="404" y="814"/>
                    <a:pt x="404" y="830"/>
                    <a:pt x="396" y="843"/>
                  </a:cubicBezTo>
                  <a:cubicBezTo>
                    <a:pt x="384" y="859"/>
                    <a:pt x="361" y="863"/>
                    <a:pt x="344" y="851"/>
                  </a:cubicBezTo>
                  <a:cubicBezTo>
                    <a:pt x="328" y="840"/>
                    <a:pt x="324" y="817"/>
                    <a:pt x="336" y="800"/>
                  </a:cubicBezTo>
                  <a:cubicBezTo>
                    <a:pt x="344" y="788"/>
                    <a:pt x="360" y="782"/>
                    <a:pt x="374" y="786"/>
                  </a:cubicBezTo>
                  <a:cubicBezTo>
                    <a:pt x="531" y="563"/>
                    <a:pt x="531" y="563"/>
                    <a:pt x="531" y="563"/>
                  </a:cubicBezTo>
                  <a:cubicBezTo>
                    <a:pt x="425" y="556"/>
                    <a:pt x="379" y="612"/>
                    <a:pt x="366" y="633"/>
                  </a:cubicBezTo>
                  <a:cubicBezTo>
                    <a:pt x="386" y="647"/>
                    <a:pt x="391" y="675"/>
                    <a:pt x="376" y="695"/>
                  </a:cubicBezTo>
                  <a:cubicBezTo>
                    <a:pt x="362" y="716"/>
                    <a:pt x="334" y="720"/>
                    <a:pt x="313" y="706"/>
                  </a:cubicBezTo>
                  <a:cubicBezTo>
                    <a:pt x="293" y="692"/>
                    <a:pt x="288" y="663"/>
                    <a:pt x="302" y="643"/>
                  </a:cubicBezTo>
                  <a:cubicBezTo>
                    <a:pt x="314" y="626"/>
                    <a:pt x="335" y="620"/>
                    <a:pt x="354" y="626"/>
                  </a:cubicBezTo>
                  <a:cubicBezTo>
                    <a:pt x="368" y="603"/>
                    <a:pt x="420" y="539"/>
                    <a:pt x="541" y="549"/>
                  </a:cubicBezTo>
                  <a:cubicBezTo>
                    <a:pt x="637" y="413"/>
                    <a:pt x="637" y="413"/>
                    <a:pt x="637" y="413"/>
                  </a:cubicBezTo>
                  <a:cubicBezTo>
                    <a:pt x="618" y="392"/>
                    <a:pt x="615" y="359"/>
                    <a:pt x="632" y="335"/>
                  </a:cubicBezTo>
                  <a:cubicBezTo>
                    <a:pt x="652" y="306"/>
                    <a:pt x="692" y="300"/>
                    <a:pt x="720" y="320"/>
                  </a:cubicBezTo>
                  <a:cubicBezTo>
                    <a:pt x="749" y="340"/>
                    <a:pt x="755" y="379"/>
                    <a:pt x="735" y="408"/>
                  </a:cubicBezTo>
                  <a:close/>
                </a:path>
              </a:pathLst>
            </a:custGeom>
            <a:solidFill>
              <a:srgbClr val="D1D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2" name="Freeform 10">
              <a:extLst>
                <a:ext uri="{FF2B5EF4-FFF2-40B4-BE49-F238E27FC236}">
                  <a16:creationId xmlns:a16="http://schemas.microsoft.com/office/drawing/2014/main" id="{5EA05ACC-BF20-4C52-A154-F5284980702B}"/>
                </a:ext>
              </a:extLst>
            </p:cNvPr>
            <p:cNvSpPr>
              <a:spLocks noEditPoints="1"/>
            </p:cNvSpPr>
            <p:nvPr/>
          </p:nvSpPr>
          <p:spPr bwMode="auto">
            <a:xfrm rot="16200000">
              <a:off x="2853672" y="4219514"/>
              <a:ext cx="526955" cy="512179"/>
            </a:xfrm>
            <a:custGeom>
              <a:avLst/>
              <a:gdLst>
                <a:gd name="T0" fmla="*/ 107 w 107"/>
                <a:gd name="T1" fmla="*/ 48 h 104"/>
                <a:gd name="T2" fmla="*/ 39 w 107"/>
                <a:gd name="T3" fmla="*/ 0 h 104"/>
                <a:gd name="T4" fmla="*/ 0 w 107"/>
                <a:gd name="T5" fmla="*/ 56 h 104"/>
                <a:gd name="T6" fmla="*/ 67 w 107"/>
                <a:gd name="T7" fmla="*/ 104 h 104"/>
                <a:gd name="T8" fmla="*/ 107 w 107"/>
                <a:gd name="T9" fmla="*/ 48 h 104"/>
                <a:gd name="T10" fmla="*/ 37 w 107"/>
                <a:gd name="T11" fmla="*/ 53 h 104"/>
                <a:gd name="T12" fmla="*/ 22 w 107"/>
                <a:gd name="T13" fmla="*/ 42 h 104"/>
                <a:gd name="T14" fmla="*/ 30 w 107"/>
                <a:gd name="T15" fmla="*/ 30 h 104"/>
                <a:gd name="T16" fmla="*/ 45 w 107"/>
                <a:gd name="T17" fmla="*/ 41 h 104"/>
                <a:gd name="T18" fmla="*/ 37 w 107"/>
                <a:gd name="T19" fmla="*/ 53 h 104"/>
                <a:gd name="T20" fmla="*/ 66 w 107"/>
                <a:gd name="T21" fmla="*/ 56 h 104"/>
                <a:gd name="T22" fmla="*/ 81 w 107"/>
                <a:gd name="T23" fmla="*/ 66 h 104"/>
                <a:gd name="T24" fmla="*/ 73 w 107"/>
                <a:gd name="T25" fmla="*/ 78 h 104"/>
                <a:gd name="T26" fmla="*/ 57 w 107"/>
                <a:gd name="T27" fmla="*/ 68 h 104"/>
                <a:gd name="T28" fmla="*/ 66 w 107"/>
                <a:gd name="T29" fmla="*/ 5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104">
                  <a:moveTo>
                    <a:pt x="107" y="48"/>
                  </a:moveTo>
                  <a:lnTo>
                    <a:pt x="39" y="0"/>
                  </a:lnTo>
                  <a:lnTo>
                    <a:pt x="0" y="56"/>
                  </a:lnTo>
                  <a:lnTo>
                    <a:pt x="67" y="104"/>
                  </a:lnTo>
                  <a:lnTo>
                    <a:pt x="107" y="48"/>
                  </a:lnTo>
                  <a:close/>
                  <a:moveTo>
                    <a:pt x="37" y="53"/>
                  </a:moveTo>
                  <a:lnTo>
                    <a:pt x="22" y="42"/>
                  </a:lnTo>
                  <a:lnTo>
                    <a:pt x="30" y="30"/>
                  </a:lnTo>
                  <a:lnTo>
                    <a:pt x="45" y="41"/>
                  </a:lnTo>
                  <a:lnTo>
                    <a:pt x="37" y="53"/>
                  </a:lnTo>
                  <a:close/>
                  <a:moveTo>
                    <a:pt x="66" y="56"/>
                  </a:moveTo>
                  <a:lnTo>
                    <a:pt x="81" y="66"/>
                  </a:lnTo>
                  <a:lnTo>
                    <a:pt x="73" y="78"/>
                  </a:lnTo>
                  <a:lnTo>
                    <a:pt x="57" y="68"/>
                  </a:lnTo>
                  <a:lnTo>
                    <a:pt x="66" y="56"/>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3" name="Freeform 13">
              <a:extLst>
                <a:ext uri="{FF2B5EF4-FFF2-40B4-BE49-F238E27FC236}">
                  <a16:creationId xmlns:a16="http://schemas.microsoft.com/office/drawing/2014/main" id="{D5C60AEB-B3D1-4ACE-B01A-FC0A9F2900E4}"/>
                </a:ext>
              </a:extLst>
            </p:cNvPr>
            <p:cNvSpPr>
              <a:spLocks/>
            </p:cNvSpPr>
            <p:nvPr/>
          </p:nvSpPr>
          <p:spPr bwMode="auto">
            <a:xfrm rot="16200000">
              <a:off x="3200872" y="3507881"/>
              <a:ext cx="615600" cy="497406"/>
            </a:xfrm>
            <a:custGeom>
              <a:avLst/>
              <a:gdLst>
                <a:gd name="T0" fmla="*/ 305 w 568"/>
                <a:gd name="T1" fmla="*/ 55 h 460"/>
                <a:gd name="T2" fmla="*/ 242 w 568"/>
                <a:gd name="T3" fmla="*/ 45 h 460"/>
                <a:gd name="T4" fmla="*/ 244 w 568"/>
                <a:gd name="T5" fmla="*/ 32 h 460"/>
                <a:gd name="T6" fmla="*/ 194 w 568"/>
                <a:gd name="T7" fmla="*/ 24 h 460"/>
                <a:gd name="T8" fmla="*/ 192 w 568"/>
                <a:gd name="T9" fmla="*/ 37 h 460"/>
                <a:gd name="T10" fmla="*/ 181 w 568"/>
                <a:gd name="T11" fmla="*/ 35 h 460"/>
                <a:gd name="T12" fmla="*/ 183 w 568"/>
                <a:gd name="T13" fmla="*/ 23 h 460"/>
                <a:gd name="T14" fmla="*/ 48 w 568"/>
                <a:gd name="T15" fmla="*/ 0 h 460"/>
                <a:gd name="T16" fmla="*/ 0 w 568"/>
                <a:gd name="T17" fmla="*/ 293 h 460"/>
                <a:gd name="T18" fmla="*/ 60 w 568"/>
                <a:gd name="T19" fmla="*/ 388 h 460"/>
                <a:gd name="T20" fmla="*/ 159 w 568"/>
                <a:gd name="T21" fmla="*/ 404 h 460"/>
                <a:gd name="T22" fmla="*/ 162 w 568"/>
                <a:gd name="T23" fmla="*/ 389 h 460"/>
                <a:gd name="T24" fmla="*/ 189 w 568"/>
                <a:gd name="T25" fmla="*/ 394 h 460"/>
                <a:gd name="T26" fmla="*/ 186 w 568"/>
                <a:gd name="T27" fmla="*/ 408 h 460"/>
                <a:gd name="T28" fmla="*/ 494 w 568"/>
                <a:gd name="T29" fmla="*/ 459 h 460"/>
                <a:gd name="T30" fmla="*/ 515 w 568"/>
                <a:gd name="T31" fmla="*/ 432 h 460"/>
                <a:gd name="T32" fmla="*/ 564 w 568"/>
                <a:gd name="T33" fmla="*/ 128 h 460"/>
                <a:gd name="T34" fmla="*/ 532 w 568"/>
                <a:gd name="T35" fmla="*/ 79 h 460"/>
                <a:gd name="T36" fmla="*/ 307 w 568"/>
                <a:gd name="T37" fmla="*/ 43 h 460"/>
                <a:gd name="T38" fmla="*/ 305 w 568"/>
                <a:gd name="T39" fmla="*/ 55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68" h="460">
                  <a:moveTo>
                    <a:pt x="305" y="55"/>
                  </a:moveTo>
                  <a:cubicBezTo>
                    <a:pt x="242" y="45"/>
                    <a:pt x="242" y="45"/>
                    <a:pt x="242" y="45"/>
                  </a:cubicBezTo>
                  <a:cubicBezTo>
                    <a:pt x="244" y="32"/>
                    <a:pt x="244" y="32"/>
                    <a:pt x="244" y="32"/>
                  </a:cubicBezTo>
                  <a:cubicBezTo>
                    <a:pt x="194" y="24"/>
                    <a:pt x="194" y="24"/>
                    <a:pt x="194" y="24"/>
                  </a:cubicBezTo>
                  <a:cubicBezTo>
                    <a:pt x="192" y="37"/>
                    <a:pt x="192" y="37"/>
                    <a:pt x="192" y="37"/>
                  </a:cubicBezTo>
                  <a:cubicBezTo>
                    <a:pt x="181" y="35"/>
                    <a:pt x="181" y="35"/>
                    <a:pt x="181" y="35"/>
                  </a:cubicBezTo>
                  <a:cubicBezTo>
                    <a:pt x="183" y="23"/>
                    <a:pt x="183" y="23"/>
                    <a:pt x="183" y="23"/>
                  </a:cubicBezTo>
                  <a:cubicBezTo>
                    <a:pt x="48" y="0"/>
                    <a:pt x="48" y="0"/>
                    <a:pt x="48" y="0"/>
                  </a:cubicBezTo>
                  <a:cubicBezTo>
                    <a:pt x="0" y="293"/>
                    <a:pt x="0" y="293"/>
                    <a:pt x="0" y="293"/>
                  </a:cubicBezTo>
                  <a:cubicBezTo>
                    <a:pt x="60" y="388"/>
                    <a:pt x="60" y="388"/>
                    <a:pt x="60" y="388"/>
                  </a:cubicBezTo>
                  <a:cubicBezTo>
                    <a:pt x="159" y="404"/>
                    <a:pt x="159" y="404"/>
                    <a:pt x="159" y="404"/>
                  </a:cubicBezTo>
                  <a:cubicBezTo>
                    <a:pt x="162" y="389"/>
                    <a:pt x="162" y="389"/>
                    <a:pt x="162" y="389"/>
                  </a:cubicBezTo>
                  <a:cubicBezTo>
                    <a:pt x="189" y="394"/>
                    <a:pt x="189" y="394"/>
                    <a:pt x="189" y="394"/>
                  </a:cubicBezTo>
                  <a:cubicBezTo>
                    <a:pt x="186" y="408"/>
                    <a:pt x="186" y="408"/>
                    <a:pt x="186" y="408"/>
                  </a:cubicBezTo>
                  <a:cubicBezTo>
                    <a:pt x="494" y="459"/>
                    <a:pt x="494" y="459"/>
                    <a:pt x="494" y="459"/>
                  </a:cubicBezTo>
                  <a:cubicBezTo>
                    <a:pt x="505" y="460"/>
                    <a:pt x="515" y="432"/>
                    <a:pt x="515" y="432"/>
                  </a:cubicBezTo>
                  <a:cubicBezTo>
                    <a:pt x="564" y="128"/>
                    <a:pt x="564" y="128"/>
                    <a:pt x="564" y="128"/>
                  </a:cubicBezTo>
                  <a:cubicBezTo>
                    <a:pt x="568" y="103"/>
                    <a:pt x="532" y="79"/>
                    <a:pt x="532" y="79"/>
                  </a:cubicBezTo>
                  <a:cubicBezTo>
                    <a:pt x="307" y="43"/>
                    <a:pt x="307" y="43"/>
                    <a:pt x="307" y="43"/>
                  </a:cubicBezTo>
                  <a:lnTo>
                    <a:pt x="305" y="55"/>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6" name="Freeform 48">
              <a:extLst>
                <a:ext uri="{FF2B5EF4-FFF2-40B4-BE49-F238E27FC236}">
                  <a16:creationId xmlns:a16="http://schemas.microsoft.com/office/drawing/2014/main" id="{9BDEFE60-D131-45AF-81B1-A1F5E0D09C28}"/>
                </a:ext>
              </a:extLst>
            </p:cNvPr>
            <p:cNvSpPr>
              <a:spLocks noEditPoints="1"/>
            </p:cNvSpPr>
            <p:nvPr/>
          </p:nvSpPr>
          <p:spPr bwMode="auto">
            <a:xfrm rot="16200000">
              <a:off x="2865983" y="4364798"/>
              <a:ext cx="526955" cy="507255"/>
            </a:xfrm>
            <a:custGeom>
              <a:avLst/>
              <a:gdLst>
                <a:gd name="T0" fmla="*/ 68 w 107"/>
                <a:gd name="T1" fmla="*/ 103 h 103"/>
                <a:gd name="T2" fmla="*/ 107 w 107"/>
                <a:gd name="T3" fmla="*/ 48 h 103"/>
                <a:gd name="T4" fmla="*/ 40 w 107"/>
                <a:gd name="T5" fmla="*/ 0 h 103"/>
                <a:gd name="T6" fmla="*/ 0 w 107"/>
                <a:gd name="T7" fmla="*/ 56 h 103"/>
                <a:gd name="T8" fmla="*/ 68 w 107"/>
                <a:gd name="T9" fmla="*/ 103 h 103"/>
                <a:gd name="T10" fmla="*/ 22 w 107"/>
                <a:gd name="T11" fmla="*/ 42 h 103"/>
                <a:gd name="T12" fmla="*/ 31 w 107"/>
                <a:gd name="T13" fmla="*/ 30 h 103"/>
                <a:gd name="T14" fmla="*/ 46 w 107"/>
                <a:gd name="T15" fmla="*/ 40 h 103"/>
                <a:gd name="T16" fmla="*/ 38 w 107"/>
                <a:gd name="T17" fmla="*/ 53 h 103"/>
                <a:gd name="T18" fmla="*/ 22 w 107"/>
                <a:gd name="T19" fmla="*/ 42 h 103"/>
                <a:gd name="T20" fmla="*/ 58 w 107"/>
                <a:gd name="T21" fmla="*/ 67 h 103"/>
                <a:gd name="T22" fmla="*/ 67 w 107"/>
                <a:gd name="T23" fmla="*/ 55 h 103"/>
                <a:gd name="T24" fmla="*/ 82 w 107"/>
                <a:gd name="T25" fmla="*/ 66 h 103"/>
                <a:gd name="T26" fmla="*/ 73 w 107"/>
                <a:gd name="T27" fmla="*/ 78 h 103"/>
                <a:gd name="T28" fmla="*/ 58 w 107"/>
                <a:gd name="T29" fmla="*/ 6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103">
                  <a:moveTo>
                    <a:pt x="68" y="103"/>
                  </a:moveTo>
                  <a:lnTo>
                    <a:pt x="107" y="48"/>
                  </a:lnTo>
                  <a:lnTo>
                    <a:pt x="40" y="0"/>
                  </a:lnTo>
                  <a:lnTo>
                    <a:pt x="0" y="56"/>
                  </a:lnTo>
                  <a:lnTo>
                    <a:pt x="68" y="103"/>
                  </a:lnTo>
                  <a:close/>
                  <a:moveTo>
                    <a:pt x="22" y="42"/>
                  </a:moveTo>
                  <a:lnTo>
                    <a:pt x="31" y="30"/>
                  </a:lnTo>
                  <a:lnTo>
                    <a:pt x="46" y="40"/>
                  </a:lnTo>
                  <a:lnTo>
                    <a:pt x="38" y="53"/>
                  </a:lnTo>
                  <a:lnTo>
                    <a:pt x="22" y="42"/>
                  </a:lnTo>
                  <a:close/>
                  <a:moveTo>
                    <a:pt x="58" y="67"/>
                  </a:moveTo>
                  <a:lnTo>
                    <a:pt x="67" y="55"/>
                  </a:lnTo>
                  <a:lnTo>
                    <a:pt x="82" y="66"/>
                  </a:lnTo>
                  <a:lnTo>
                    <a:pt x="73" y="78"/>
                  </a:lnTo>
                  <a:lnTo>
                    <a:pt x="58"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7" name="Freeform 236">
              <a:extLst>
                <a:ext uri="{FF2B5EF4-FFF2-40B4-BE49-F238E27FC236}">
                  <a16:creationId xmlns:a16="http://schemas.microsoft.com/office/drawing/2014/main" id="{7CAA496F-6E7A-4A40-A7F5-FD2FEAEEDC55}"/>
                </a:ext>
              </a:extLst>
            </p:cNvPr>
            <p:cNvSpPr>
              <a:spLocks/>
            </p:cNvSpPr>
            <p:nvPr/>
          </p:nvSpPr>
          <p:spPr bwMode="auto">
            <a:xfrm rot="16200000">
              <a:off x="3282130" y="3953578"/>
              <a:ext cx="59097" cy="34473"/>
            </a:xfrm>
            <a:custGeom>
              <a:avLst/>
              <a:gdLst>
                <a:gd name="T0" fmla="*/ 1 w 12"/>
                <a:gd name="T1" fmla="*/ 0 h 7"/>
                <a:gd name="T2" fmla="*/ 12 w 12"/>
                <a:gd name="T3" fmla="*/ 2 h 7"/>
                <a:gd name="T4" fmla="*/ 12 w 12"/>
                <a:gd name="T5" fmla="*/ 7 h 7"/>
                <a:gd name="T6" fmla="*/ 0 w 12"/>
                <a:gd name="T7" fmla="*/ 5 h 7"/>
                <a:gd name="T8" fmla="*/ 1 w 12"/>
                <a:gd name="T9" fmla="*/ 0 h 7"/>
              </a:gdLst>
              <a:ahLst/>
              <a:cxnLst>
                <a:cxn ang="0">
                  <a:pos x="T0" y="T1"/>
                </a:cxn>
                <a:cxn ang="0">
                  <a:pos x="T2" y="T3"/>
                </a:cxn>
                <a:cxn ang="0">
                  <a:pos x="T4" y="T5"/>
                </a:cxn>
                <a:cxn ang="0">
                  <a:pos x="T6" y="T7"/>
                </a:cxn>
                <a:cxn ang="0">
                  <a:pos x="T8" y="T9"/>
                </a:cxn>
              </a:cxnLst>
              <a:rect l="0" t="0" r="r" b="b"/>
              <a:pathLst>
                <a:path w="12" h="7">
                  <a:moveTo>
                    <a:pt x="1" y="0"/>
                  </a:moveTo>
                  <a:lnTo>
                    <a:pt x="12" y="2"/>
                  </a:lnTo>
                  <a:lnTo>
                    <a:pt x="12" y="7"/>
                  </a:lnTo>
                  <a:lnTo>
                    <a:pt x="0" y="5"/>
                  </a:lnTo>
                  <a:lnTo>
                    <a:pt x="1" y="0"/>
                  </a:lnTo>
                  <a:close/>
                </a:path>
              </a:pathLst>
            </a:custGeom>
            <a:solidFill>
              <a:srgbClr val="EBF6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8" name="Freeform 237">
              <a:extLst>
                <a:ext uri="{FF2B5EF4-FFF2-40B4-BE49-F238E27FC236}">
                  <a16:creationId xmlns:a16="http://schemas.microsoft.com/office/drawing/2014/main" id="{43672997-E479-48DF-BF6C-1F51C0D942EC}"/>
                </a:ext>
              </a:extLst>
            </p:cNvPr>
            <p:cNvSpPr>
              <a:spLocks/>
            </p:cNvSpPr>
            <p:nvPr/>
          </p:nvSpPr>
          <p:spPr bwMode="auto">
            <a:xfrm rot="16200000">
              <a:off x="3213183" y="3648237"/>
              <a:ext cx="610676" cy="497406"/>
            </a:xfrm>
            <a:custGeom>
              <a:avLst/>
              <a:gdLst>
                <a:gd name="T0" fmla="*/ 514 w 568"/>
                <a:gd name="T1" fmla="*/ 431 h 460"/>
                <a:gd name="T2" fmla="*/ 493 w 568"/>
                <a:gd name="T3" fmla="*/ 458 h 460"/>
                <a:gd name="T4" fmla="*/ 186 w 568"/>
                <a:gd name="T5" fmla="*/ 408 h 460"/>
                <a:gd name="T6" fmla="*/ 188 w 568"/>
                <a:gd name="T7" fmla="*/ 393 h 460"/>
                <a:gd name="T8" fmla="*/ 161 w 568"/>
                <a:gd name="T9" fmla="*/ 389 h 460"/>
                <a:gd name="T10" fmla="*/ 159 w 568"/>
                <a:gd name="T11" fmla="*/ 403 h 460"/>
                <a:gd name="T12" fmla="*/ 60 w 568"/>
                <a:gd name="T13" fmla="*/ 387 h 460"/>
                <a:gd name="T14" fmla="*/ 0 w 568"/>
                <a:gd name="T15" fmla="*/ 292 h 460"/>
                <a:gd name="T16" fmla="*/ 47 w 568"/>
                <a:gd name="T17" fmla="*/ 0 h 460"/>
                <a:gd name="T18" fmla="*/ 183 w 568"/>
                <a:gd name="T19" fmla="*/ 22 h 460"/>
                <a:gd name="T20" fmla="*/ 181 w 568"/>
                <a:gd name="T21" fmla="*/ 34 h 460"/>
                <a:gd name="T22" fmla="*/ 305 w 568"/>
                <a:gd name="T23" fmla="*/ 54 h 460"/>
                <a:gd name="T24" fmla="*/ 307 w 568"/>
                <a:gd name="T25" fmla="*/ 42 h 460"/>
                <a:gd name="T26" fmla="*/ 531 w 568"/>
                <a:gd name="T27" fmla="*/ 78 h 460"/>
                <a:gd name="T28" fmla="*/ 564 w 568"/>
                <a:gd name="T29" fmla="*/ 127 h 460"/>
                <a:gd name="T30" fmla="*/ 514 w 568"/>
                <a:gd name="T31" fmla="*/ 431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8" h="460">
                  <a:moveTo>
                    <a:pt x="514" y="431"/>
                  </a:moveTo>
                  <a:cubicBezTo>
                    <a:pt x="514" y="431"/>
                    <a:pt x="505" y="460"/>
                    <a:pt x="493" y="458"/>
                  </a:cubicBezTo>
                  <a:cubicBezTo>
                    <a:pt x="186" y="408"/>
                    <a:pt x="186" y="408"/>
                    <a:pt x="186" y="408"/>
                  </a:cubicBezTo>
                  <a:cubicBezTo>
                    <a:pt x="188" y="393"/>
                    <a:pt x="188" y="393"/>
                    <a:pt x="188" y="393"/>
                  </a:cubicBezTo>
                  <a:cubicBezTo>
                    <a:pt x="161" y="389"/>
                    <a:pt x="161" y="389"/>
                    <a:pt x="161" y="389"/>
                  </a:cubicBezTo>
                  <a:cubicBezTo>
                    <a:pt x="159" y="403"/>
                    <a:pt x="159" y="403"/>
                    <a:pt x="159" y="403"/>
                  </a:cubicBezTo>
                  <a:cubicBezTo>
                    <a:pt x="60" y="387"/>
                    <a:pt x="60" y="387"/>
                    <a:pt x="60" y="387"/>
                  </a:cubicBezTo>
                  <a:cubicBezTo>
                    <a:pt x="0" y="292"/>
                    <a:pt x="0" y="292"/>
                    <a:pt x="0" y="292"/>
                  </a:cubicBezTo>
                  <a:cubicBezTo>
                    <a:pt x="47" y="0"/>
                    <a:pt x="47" y="0"/>
                    <a:pt x="47" y="0"/>
                  </a:cubicBezTo>
                  <a:cubicBezTo>
                    <a:pt x="183" y="22"/>
                    <a:pt x="183" y="22"/>
                    <a:pt x="183" y="22"/>
                  </a:cubicBezTo>
                  <a:cubicBezTo>
                    <a:pt x="181" y="34"/>
                    <a:pt x="181" y="34"/>
                    <a:pt x="181" y="34"/>
                  </a:cubicBezTo>
                  <a:cubicBezTo>
                    <a:pt x="305" y="54"/>
                    <a:pt x="305" y="54"/>
                    <a:pt x="305" y="54"/>
                  </a:cubicBezTo>
                  <a:cubicBezTo>
                    <a:pt x="307" y="42"/>
                    <a:pt x="307" y="42"/>
                    <a:pt x="307" y="42"/>
                  </a:cubicBezTo>
                  <a:cubicBezTo>
                    <a:pt x="531" y="78"/>
                    <a:pt x="531" y="78"/>
                    <a:pt x="531" y="78"/>
                  </a:cubicBezTo>
                  <a:cubicBezTo>
                    <a:pt x="531" y="78"/>
                    <a:pt x="568" y="102"/>
                    <a:pt x="564" y="127"/>
                  </a:cubicBezTo>
                  <a:lnTo>
                    <a:pt x="514" y="431"/>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9" name="Freeform 238">
              <a:extLst>
                <a:ext uri="{FF2B5EF4-FFF2-40B4-BE49-F238E27FC236}">
                  <a16:creationId xmlns:a16="http://schemas.microsoft.com/office/drawing/2014/main" id="{FE92A85F-6C0E-44FB-B129-0F7C8BD91B01}"/>
                </a:ext>
              </a:extLst>
            </p:cNvPr>
            <p:cNvSpPr>
              <a:spLocks/>
            </p:cNvSpPr>
            <p:nvPr/>
          </p:nvSpPr>
          <p:spPr bwMode="auto">
            <a:xfrm rot="16200000">
              <a:off x="3597318" y="4066848"/>
              <a:ext cx="88645" cy="44324"/>
            </a:xfrm>
            <a:custGeom>
              <a:avLst/>
              <a:gdLst>
                <a:gd name="T0" fmla="*/ 1 w 18"/>
                <a:gd name="T1" fmla="*/ 0 h 9"/>
                <a:gd name="T2" fmla="*/ 18 w 18"/>
                <a:gd name="T3" fmla="*/ 2 h 9"/>
                <a:gd name="T4" fmla="*/ 17 w 18"/>
                <a:gd name="T5" fmla="*/ 9 h 9"/>
                <a:gd name="T6" fmla="*/ 0 w 18"/>
                <a:gd name="T7" fmla="*/ 6 h 9"/>
                <a:gd name="T8" fmla="*/ 1 w 18"/>
                <a:gd name="T9" fmla="*/ 0 h 9"/>
              </a:gdLst>
              <a:ahLst/>
              <a:cxnLst>
                <a:cxn ang="0">
                  <a:pos x="T0" y="T1"/>
                </a:cxn>
                <a:cxn ang="0">
                  <a:pos x="T2" y="T3"/>
                </a:cxn>
                <a:cxn ang="0">
                  <a:pos x="T4" y="T5"/>
                </a:cxn>
                <a:cxn ang="0">
                  <a:pos x="T6" y="T7"/>
                </a:cxn>
                <a:cxn ang="0">
                  <a:pos x="T8" y="T9"/>
                </a:cxn>
              </a:cxnLst>
              <a:rect l="0" t="0" r="r" b="b"/>
              <a:pathLst>
                <a:path w="18" h="9">
                  <a:moveTo>
                    <a:pt x="1" y="0"/>
                  </a:moveTo>
                  <a:lnTo>
                    <a:pt x="18" y="2"/>
                  </a:lnTo>
                  <a:lnTo>
                    <a:pt x="17" y="9"/>
                  </a:lnTo>
                  <a:lnTo>
                    <a:pt x="0" y="6"/>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0" name="Freeform 239">
              <a:extLst>
                <a:ext uri="{FF2B5EF4-FFF2-40B4-BE49-F238E27FC236}">
                  <a16:creationId xmlns:a16="http://schemas.microsoft.com/office/drawing/2014/main" id="{52C89845-6F4B-4B6B-B38B-3FD228FE0491}"/>
                </a:ext>
              </a:extLst>
            </p:cNvPr>
            <p:cNvSpPr>
              <a:spLocks/>
            </p:cNvSpPr>
            <p:nvPr/>
          </p:nvSpPr>
          <p:spPr bwMode="auto">
            <a:xfrm rot="16200000">
              <a:off x="3550530" y="4103784"/>
              <a:ext cx="88645" cy="39397"/>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1" name="Freeform 240">
              <a:extLst>
                <a:ext uri="{FF2B5EF4-FFF2-40B4-BE49-F238E27FC236}">
                  <a16:creationId xmlns:a16="http://schemas.microsoft.com/office/drawing/2014/main" id="{34FD9E6C-C95A-441C-97E8-825E82F2FD80}"/>
                </a:ext>
              </a:extLst>
            </p:cNvPr>
            <p:cNvSpPr>
              <a:spLocks/>
            </p:cNvSpPr>
            <p:nvPr/>
          </p:nvSpPr>
          <p:spPr bwMode="auto">
            <a:xfrm rot="16200000">
              <a:off x="3516057" y="4098860"/>
              <a:ext cx="88645" cy="39397"/>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2" name="Freeform 241">
              <a:extLst>
                <a:ext uri="{FF2B5EF4-FFF2-40B4-BE49-F238E27FC236}">
                  <a16:creationId xmlns:a16="http://schemas.microsoft.com/office/drawing/2014/main" id="{0939D5CB-1082-4D1D-A8A8-45D83F0DEE62}"/>
                </a:ext>
              </a:extLst>
            </p:cNvPr>
            <p:cNvSpPr>
              <a:spLocks/>
            </p:cNvSpPr>
            <p:nvPr/>
          </p:nvSpPr>
          <p:spPr bwMode="auto">
            <a:xfrm rot="16200000">
              <a:off x="3481584" y="4093935"/>
              <a:ext cx="88645" cy="39397"/>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3" name="Freeform 242">
              <a:extLst>
                <a:ext uri="{FF2B5EF4-FFF2-40B4-BE49-F238E27FC236}">
                  <a16:creationId xmlns:a16="http://schemas.microsoft.com/office/drawing/2014/main" id="{791E15A4-4F3C-4329-94A7-DDC9E07C73B0}"/>
                </a:ext>
              </a:extLst>
            </p:cNvPr>
            <p:cNvSpPr>
              <a:spLocks/>
            </p:cNvSpPr>
            <p:nvPr/>
          </p:nvSpPr>
          <p:spPr bwMode="auto">
            <a:xfrm rot="16200000">
              <a:off x="3449574" y="4086546"/>
              <a:ext cx="83721" cy="39397"/>
            </a:xfrm>
            <a:custGeom>
              <a:avLst/>
              <a:gdLst>
                <a:gd name="T0" fmla="*/ 0 w 17"/>
                <a:gd name="T1" fmla="*/ 0 h 8"/>
                <a:gd name="T2" fmla="*/ 17 w 17"/>
                <a:gd name="T3" fmla="*/ 3 h 8"/>
                <a:gd name="T4" fmla="*/ 17 w 17"/>
                <a:gd name="T5" fmla="*/ 8 h 8"/>
                <a:gd name="T6" fmla="*/ 0 w 17"/>
                <a:gd name="T7" fmla="*/ 5 h 8"/>
                <a:gd name="T8" fmla="*/ 0 w 17"/>
                <a:gd name="T9" fmla="*/ 0 h 8"/>
              </a:gdLst>
              <a:ahLst/>
              <a:cxnLst>
                <a:cxn ang="0">
                  <a:pos x="T0" y="T1"/>
                </a:cxn>
                <a:cxn ang="0">
                  <a:pos x="T2" y="T3"/>
                </a:cxn>
                <a:cxn ang="0">
                  <a:pos x="T4" y="T5"/>
                </a:cxn>
                <a:cxn ang="0">
                  <a:pos x="T6" y="T7"/>
                </a:cxn>
                <a:cxn ang="0">
                  <a:pos x="T8" y="T9"/>
                </a:cxn>
              </a:cxnLst>
              <a:rect l="0" t="0" r="r" b="b"/>
              <a:pathLst>
                <a:path w="17" h="8">
                  <a:moveTo>
                    <a:pt x="0" y="0"/>
                  </a:moveTo>
                  <a:lnTo>
                    <a:pt x="17" y="3"/>
                  </a:lnTo>
                  <a:lnTo>
                    <a:pt x="17" y="8"/>
                  </a:lnTo>
                  <a:lnTo>
                    <a:pt x="0" y="5"/>
                  </a:lnTo>
                  <a:lnTo>
                    <a:pt x="0"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4" name="Freeform 243">
              <a:extLst>
                <a:ext uri="{FF2B5EF4-FFF2-40B4-BE49-F238E27FC236}">
                  <a16:creationId xmlns:a16="http://schemas.microsoft.com/office/drawing/2014/main" id="{395BC613-D4EF-491E-813E-F540F9CBF7B8}"/>
                </a:ext>
              </a:extLst>
            </p:cNvPr>
            <p:cNvSpPr>
              <a:spLocks/>
            </p:cNvSpPr>
            <p:nvPr/>
          </p:nvSpPr>
          <p:spPr bwMode="auto">
            <a:xfrm rot="16200000">
              <a:off x="3412636" y="4079160"/>
              <a:ext cx="88645" cy="39397"/>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5" name="Freeform 244">
              <a:extLst>
                <a:ext uri="{FF2B5EF4-FFF2-40B4-BE49-F238E27FC236}">
                  <a16:creationId xmlns:a16="http://schemas.microsoft.com/office/drawing/2014/main" id="{3B4B7E66-EA37-44B2-9D90-2CF19CFD216F}"/>
                </a:ext>
              </a:extLst>
            </p:cNvPr>
            <p:cNvSpPr>
              <a:spLocks/>
            </p:cNvSpPr>
            <p:nvPr/>
          </p:nvSpPr>
          <p:spPr bwMode="auto">
            <a:xfrm rot="16200000">
              <a:off x="3378163" y="4074235"/>
              <a:ext cx="88645" cy="39397"/>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6" name="Freeform 245">
              <a:extLst>
                <a:ext uri="{FF2B5EF4-FFF2-40B4-BE49-F238E27FC236}">
                  <a16:creationId xmlns:a16="http://schemas.microsoft.com/office/drawing/2014/main" id="{838D7FCE-D500-4C7B-82D6-470F7E4DB45B}"/>
                </a:ext>
              </a:extLst>
            </p:cNvPr>
            <p:cNvSpPr>
              <a:spLocks/>
            </p:cNvSpPr>
            <p:nvPr/>
          </p:nvSpPr>
          <p:spPr bwMode="auto">
            <a:xfrm rot="16200000">
              <a:off x="3343690" y="4069311"/>
              <a:ext cx="88645" cy="39397"/>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7" name="Freeform 246">
              <a:extLst>
                <a:ext uri="{FF2B5EF4-FFF2-40B4-BE49-F238E27FC236}">
                  <a16:creationId xmlns:a16="http://schemas.microsoft.com/office/drawing/2014/main" id="{4E4E301F-AC53-451F-AFE0-02E554CA747F}"/>
                </a:ext>
              </a:extLst>
            </p:cNvPr>
            <p:cNvSpPr>
              <a:spLocks/>
            </p:cNvSpPr>
            <p:nvPr/>
          </p:nvSpPr>
          <p:spPr bwMode="auto">
            <a:xfrm rot="16200000">
              <a:off x="3309215" y="4064384"/>
              <a:ext cx="88645" cy="39397"/>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8" name="Freeform 247">
              <a:extLst>
                <a:ext uri="{FF2B5EF4-FFF2-40B4-BE49-F238E27FC236}">
                  <a16:creationId xmlns:a16="http://schemas.microsoft.com/office/drawing/2014/main" id="{EFD9FA13-8D26-4EDF-AD47-61314A4E4004}"/>
                </a:ext>
              </a:extLst>
            </p:cNvPr>
            <p:cNvSpPr>
              <a:spLocks/>
            </p:cNvSpPr>
            <p:nvPr/>
          </p:nvSpPr>
          <p:spPr bwMode="auto">
            <a:xfrm rot="16200000">
              <a:off x="3274742" y="4059460"/>
              <a:ext cx="88645" cy="39397"/>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9" name="Freeform 248">
              <a:extLst>
                <a:ext uri="{FF2B5EF4-FFF2-40B4-BE49-F238E27FC236}">
                  <a16:creationId xmlns:a16="http://schemas.microsoft.com/office/drawing/2014/main" id="{719A6813-90A4-498A-BDED-0B64703FF6D6}"/>
                </a:ext>
              </a:extLst>
            </p:cNvPr>
            <p:cNvSpPr>
              <a:spLocks/>
            </p:cNvSpPr>
            <p:nvPr/>
          </p:nvSpPr>
          <p:spPr bwMode="auto">
            <a:xfrm rot="16200000">
              <a:off x="3397862" y="3586676"/>
              <a:ext cx="285640" cy="374285"/>
            </a:xfrm>
            <a:custGeom>
              <a:avLst/>
              <a:gdLst>
                <a:gd name="T0" fmla="*/ 11 w 58"/>
                <a:gd name="T1" fmla="*/ 0 h 76"/>
                <a:gd name="T2" fmla="*/ 58 w 58"/>
                <a:gd name="T3" fmla="*/ 8 h 76"/>
                <a:gd name="T4" fmla="*/ 47 w 58"/>
                <a:gd name="T5" fmla="*/ 76 h 76"/>
                <a:gd name="T6" fmla="*/ 0 w 58"/>
                <a:gd name="T7" fmla="*/ 68 h 76"/>
                <a:gd name="T8" fmla="*/ 11 w 58"/>
                <a:gd name="T9" fmla="*/ 0 h 76"/>
              </a:gdLst>
              <a:ahLst/>
              <a:cxnLst>
                <a:cxn ang="0">
                  <a:pos x="T0" y="T1"/>
                </a:cxn>
                <a:cxn ang="0">
                  <a:pos x="T2" y="T3"/>
                </a:cxn>
                <a:cxn ang="0">
                  <a:pos x="T4" y="T5"/>
                </a:cxn>
                <a:cxn ang="0">
                  <a:pos x="T6" y="T7"/>
                </a:cxn>
                <a:cxn ang="0">
                  <a:pos x="T8" y="T9"/>
                </a:cxn>
              </a:cxnLst>
              <a:rect l="0" t="0" r="r" b="b"/>
              <a:pathLst>
                <a:path w="58" h="76">
                  <a:moveTo>
                    <a:pt x="11" y="0"/>
                  </a:moveTo>
                  <a:lnTo>
                    <a:pt x="58" y="8"/>
                  </a:lnTo>
                  <a:lnTo>
                    <a:pt x="47" y="76"/>
                  </a:lnTo>
                  <a:lnTo>
                    <a:pt x="0" y="68"/>
                  </a:lnTo>
                  <a:lnTo>
                    <a:pt x="11" y="0"/>
                  </a:lnTo>
                  <a:close/>
                </a:path>
              </a:pathLst>
            </a:custGeom>
            <a:solidFill>
              <a:srgbClr val="1E55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0" name="Freeform 249">
              <a:extLst>
                <a:ext uri="{FF2B5EF4-FFF2-40B4-BE49-F238E27FC236}">
                  <a16:creationId xmlns:a16="http://schemas.microsoft.com/office/drawing/2014/main" id="{5FC19A71-CE9E-4534-9BA2-531CDA091C71}"/>
                </a:ext>
              </a:extLst>
            </p:cNvPr>
            <p:cNvSpPr>
              <a:spLocks/>
            </p:cNvSpPr>
            <p:nvPr/>
          </p:nvSpPr>
          <p:spPr bwMode="auto">
            <a:xfrm rot="16200000">
              <a:off x="3496360" y="3695023"/>
              <a:ext cx="64021" cy="310264"/>
            </a:xfrm>
            <a:custGeom>
              <a:avLst/>
              <a:gdLst>
                <a:gd name="T0" fmla="*/ 13 w 13"/>
                <a:gd name="T1" fmla="*/ 0 h 63"/>
                <a:gd name="T2" fmla="*/ 3 w 13"/>
                <a:gd name="T3" fmla="*/ 63 h 63"/>
                <a:gd name="T4" fmla="*/ 0 w 13"/>
                <a:gd name="T5" fmla="*/ 63 h 63"/>
                <a:gd name="T6" fmla="*/ 10 w 13"/>
                <a:gd name="T7" fmla="*/ 0 h 63"/>
                <a:gd name="T8" fmla="*/ 13 w 13"/>
                <a:gd name="T9" fmla="*/ 0 h 63"/>
              </a:gdLst>
              <a:ahLst/>
              <a:cxnLst>
                <a:cxn ang="0">
                  <a:pos x="T0" y="T1"/>
                </a:cxn>
                <a:cxn ang="0">
                  <a:pos x="T2" y="T3"/>
                </a:cxn>
                <a:cxn ang="0">
                  <a:pos x="T4" y="T5"/>
                </a:cxn>
                <a:cxn ang="0">
                  <a:pos x="T6" y="T7"/>
                </a:cxn>
                <a:cxn ang="0">
                  <a:pos x="T8" y="T9"/>
                </a:cxn>
              </a:cxnLst>
              <a:rect l="0" t="0" r="r" b="b"/>
              <a:pathLst>
                <a:path w="13" h="63">
                  <a:moveTo>
                    <a:pt x="13" y="0"/>
                  </a:moveTo>
                  <a:lnTo>
                    <a:pt x="3" y="63"/>
                  </a:lnTo>
                  <a:lnTo>
                    <a:pt x="0" y="63"/>
                  </a:lnTo>
                  <a:lnTo>
                    <a:pt x="10" y="0"/>
                  </a:lnTo>
                  <a:lnTo>
                    <a:pt x="13" y="0"/>
                  </a:lnTo>
                  <a:close/>
                </a:path>
              </a:pathLst>
            </a:custGeom>
            <a:solidFill>
              <a:srgbClr val="BBBA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1" name="Freeform 250">
              <a:extLst>
                <a:ext uri="{FF2B5EF4-FFF2-40B4-BE49-F238E27FC236}">
                  <a16:creationId xmlns:a16="http://schemas.microsoft.com/office/drawing/2014/main" id="{98851F00-7562-4C05-9C6D-1D211CA5D1F9}"/>
                </a:ext>
              </a:extLst>
            </p:cNvPr>
            <p:cNvSpPr>
              <a:spLocks/>
            </p:cNvSpPr>
            <p:nvPr/>
          </p:nvSpPr>
          <p:spPr bwMode="auto">
            <a:xfrm rot="16200000">
              <a:off x="3501283" y="3640849"/>
              <a:ext cx="68949" cy="315188"/>
            </a:xfrm>
            <a:custGeom>
              <a:avLst/>
              <a:gdLst>
                <a:gd name="T0" fmla="*/ 14 w 14"/>
                <a:gd name="T1" fmla="*/ 1 h 64"/>
                <a:gd name="T2" fmla="*/ 3 w 14"/>
                <a:gd name="T3" fmla="*/ 64 h 64"/>
                <a:gd name="T4" fmla="*/ 0 w 14"/>
                <a:gd name="T5" fmla="*/ 63 h 64"/>
                <a:gd name="T6" fmla="*/ 11 w 14"/>
                <a:gd name="T7" fmla="*/ 0 h 64"/>
                <a:gd name="T8" fmla="*/ 14 w 14"/>
                <a:gd name="T9" fmla="*/ 1 h 64"/>
              </a:gdLst>
              <a:ahLst/>
              <a:cxnLst>
                <a:cxn ang="0">
                  <a:pos x="T0" y="T1"/>
                </a:cxn>
                <a:cxn ang="0">
                  <a:pos x="T2" y="T3"/>
                </a:cxn>
                <a:cxn ang="0">
                  <a:pos x="T4" y="T5"/>
                </a:cxn>
                <a:cxn ang="0">
                  <a:pos x="T6" y="T7"/>
                </a:cxn>
                <a:cxn ang="0">
                  <a:pos x="T8" y="T9"/>
                </a:cxn>
              </a:cxnLst>
              <a:rect l="0" t="0" r="r" b="b"/>
              <a:pathLst>
                <a:path w="14" h="64">
                  <a:moveTo>
                    <a:pt x="14" y="1"/>
                  </a:moveTo>
                  <a:lnTo>
                    <a:pt x="3" y="64"/>
                  </a:lnTo>
                  <a:lnTo>
                    <a:pt x="0" y="63"/>
                  </a:lnTo>
                  <a:lnTo>
                    <a:pt x="11" y="0"/>
                  </a:lnTo>
                  <a:lnTo>
                    <a:pt x="14" y="1"/>
                  </a:lnTo>
                  <a:close/>
                </a:path>
              </a:pathLst>
            </a:custGeom>
            <a:solidFill>
              <a:srgbClr val="BBBA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2" name="Freeform 251">
              <a:extLst>
                <a:ext uri="{FF2B5EF4-FFF2-40B4-BE49-F238E27FC236}">
                  <a16:creationId xmlns:a16="http://schemas.microsoft.com/office/drawing/2014/main" id="{D6E2C680-1381-4E50-81E7-1E8153F51B3F}"/>
                </a:ext>
              </a:extLst>
            </p:cNvPr>
            <p:cNvSpPr>
              <a:spLocks/>
            </p:cNvSpPr>
            <p:nvPr/>
          </p:nvSpPr>
          <p:spPr bwMode="auto">
            <a:xfrm rot="16200000">
              <a:off x="3511131" y="3586676"/>
              <a:ext cx="68949" cy="315188"/>
            </a:xfrm>
            <a:custGeom>
              <a:avLst/>
              <a:gdLst>
                <a:gd name="T0" fmla="*/ 14 w 14"/>
                <a:gd name="T1" fmla="*/ 1 h 64"/>
                <a:gd name="T2" fmla="*/ 3 w 14"/>
                <a:gd name="T3" fmla="*/ 64 h 64"/>
                <a:gd name="T4" fmla="*/ 0 w 14"/>
                <a:gd name="T5" fmla="*/ 63 h 64"/>
                <a:gd name="T6" fmla="*/ 11 w 14"/>
                <a:gd name="T7" fmla="*/ 0 h 64"/>
                <a:gd name="T8" fmla="*/ 14 w 14"/>
                <a:gd name="T9" fmla="*/ 1 h 64"/>
              </a:gdLst>
              <a:ahLst/>
              <a:cxnLst>
                <a:cxn ang="0">
                  <a:pos x="T0" y="T1"/>
                </a:cxn>
                <a:cxn ang="0">
                  <a:pos x="T2" y="T3"/>
                </a:cxn>
                <a:cxn ang="0">
                  <a:pos x="T4" y="T5"/>
                </a:cxn>
                <a:cxn ang="0">
                  <a:pos x="T6" y="T7"/>
                </a:cxn>
                <a:cxn ang="0">
                  <a:pos x="T8" y="T9"/>
                </a:cxn>
              </a:cxnLst>
              <a:rect l="0" t="0" r="r" b="b"/>
              <a:pathLst>
                <a:path w="14" h="64">
                  <a:moveTo>
                    <a:pt x="14" y="1"/>
                  </a:moveTo>
                  <a:lnTo>
                    <a:pt x="3" y="64"/>
                  </a:lnTo>
                  <a:lnTo>
                    <a:pt x="0" y="63"/>
                  </a:lnTo>
                  <a:lnTo>
                    <a:pt x="11" y="0"/>
                  </a:lnTo>
                  <a:lnTo>
                    <a:pt x="14" y="1"/>
                  </a:lnTo>
                  <a:close/>
                </a:path>
              </a:pathLst>
            </a:custGeom>
            <a:solidFill>
              <a:srgbClr val="BBBA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3" name="Freeform 252">
              <a:extLst>
                <a:ext uri="{FF2B5EF4-FFF2-40B4-BE49-F238E27FC236}">
                  <a16:creationId xmlns:a16="http://schemas.microsoft.com/office/drawing/2014/main" id="{52BF13F8-7383-4851-8C3F-5E4489B0B311}"/>
                </a:ext>
              </a:extLst>
            </p:cNvPr>
            <p:cNvSpPr>
              <a:spLocks/>
            </p:cNvSpPr>
            <p:nvPr/>
          </p:nvSpPr>
          <p:spPr bwMode="auto">
            <a:xfrm rot="16200000">
              <a:off x="3520984" y="3537429"/>
              <a:ext cx="64021" cy="310264"/>
            </a:xfrm>
            <a:custGeom>
              <a:avLst/>
              <a:gdLst>
                <a:gd name="T0" fmla="*/ 13 w 13"/>
                <a:gd name="T1" fmla="*/ 0 h 63"/>
                <a:gd name="T2" fmla="*/ 3 w 13"/>
                <a:gd name="T3" fmla="*/ 63 h 63"/>
                <a:gd name="T4" fmla="*/ 0 w 13"/>
                <a:gd name="T5" fmla="*/ 63 h 63"/>
                <a:gd name="T6" fmla="*/ 11 w 13"/>
                <a:gd name="T7" fmla="*/ 0 h 63"/>
                <a:gd name="T8" fmla="*/ 13 w 13"/>
                <a:gd name="T9" fmla="*/ 0 h 63"/>
              </a:gdLst>
              <a:ahLst/>
              <a:cxnLst>
                <a:cxn ang="0">
                  <a:pos x="T0" y="T1"/>
                </a:cxn>
                <a:cxn ang="0">
                  <a:pos x="T2" y="T3"/>
                </a:cxn>
                <a:cxn ang="0">
                  <a:pos x="T4" y="T5"/>
                </a:cxn>
                <a:cxn ang="0">
                  <a:pos x="T6" y="T7"/>
                </a:cxn>
                <a:cxn ang="0">
                  <a:pos x="T8" y="T9"/>
                </a:cxn>
              </a:cxnLst>
              <a:rect l="0" t="0" r="r" b="b"/>
              <a:pathLst>
                <a:path w="13" h="63">
                  <a:moveTo>
                    <a:pt x="13" y="0"/>
                  </a:moveTo>
                  <a:lnTo>
                    <a:pt x="3" y="63"/>
                  </a:lnTo>
                  <a:lnTo>
                    <a:pt x="0" y="63"/>
                  </a:lnTo>
                  <a:lnTo>
                    <a:pt x="11" y="0"/>
                  </a:lnTo>
                  <a:lnTo>
                    <a:pt x="13" y="0"/>
                  </a:lnTo>
                  <a:close/>
                </a:path>
              </a:pathLst>
            </a:custGeom>
            <a:solidFill>
              <a:srgbClr val="BBBA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grpSp>
      <p:grpSp>
        <p:nvGrpSpPr>
          <p:cNvPr id="109" name="组合 108">
            <a:extLst>
              <a:ext uri="{FF2B5EF4-FFF2-40B4-BE49-F238E27FC236}">
                <a16:creationId xmlns:a16="http://schemas.microsoft.com/office/drawing/2014/main" id="{D466C15E-E4DC-46B9-8FDE-CC498CC1D0D3}"/>
              </a:ext>
            </a:extLst>
          </p:cNvPr>
          <p:cNvGrpSpPr/>
          <p:nvPr/>
        </p:nvGrpSpPr>
        <p:grpSpPr>
          <a:xfrm>
            <a:off x="3319903" y="1311415"/>
            <a:ext cx="5552195" cy="4166387"/>
            <a:chOff x="3319903" y="1311415"/>
            <a:chExt cx="5552195" cy="4166387"/>
          </a:xfrm>
        </p:grpSpPr>
        <p:sp>
          <p:nvSpPr>
            <p:cNvPr id="44" name="Freeform 19">
              <a:extLst>
                <a:ext uri="{FF2B5EF4-FFF2-40B4-BE49-F238E27FC236}">
                  <a16:creationId xmlns:a16="http://schemas.microsoft.com/office/drawing/2014/main" id="{D7F1E0A2-1AAB-44CD-A229-ECCA76749F9F}"/>
                </a:ext>
              </a:extLst>
            </p:cNvPr>
            <p:cNvSpPr>
              <a:spLocks noEditPoints="1"/>
            </p:cNvSpPr>
            <p:nvPr/>
          </p:nvSpPr>
          <p:spPr bwMode="auto">
            <a:xfrm rot="16200000">
              <a:off x="4020849" y="1461624"/>
              <a:ext cx="4166387" cy="3865970"/>
            </a:xfrm>
            <a:custGeom>
              <a:avLst/>
              <a:gdLst>
                <a:gd name="T0" fmla="*/ 3859 w 3859"/>
                <a:gd name="T1" fmla="*/ 3385 h 3580"/>
                <a:gd name="T2" fmla="*/ 3859 w 3859"/>
                <a:gd name="T3" fmla="*/ 196 h 3580"/>
                <a:gd name="T4" fmla="*/ 3664 w 3859"/>
                <a:gd name="T5" fmla="*/ 0 h 3580"/>
                <a:gd name="T6" fmla="*/ 1483 w 3859"/>
                <a:gd name="T7" fmla="*/ 0 h 3580"/>
                <a:gd name="T8" fmla="*/ 1288 w 3859"/>
                <a:gd name="T9" fmla="*/ 196 h 3580"/>
                <a:gd name="T10" fmla="*/ 1288 w 3859"/>
                <a:gd name="T11" fmla="*/ 1130 h 3580"/>
                <a:gd name="T12" fmla="*/ 156 w 3859"/>
                <a:gd name="T13" fmla="*/ 1534 h 3580"/>
                <a:gd name="T14" fmla="*/ 105 w 3859"/>
                <a:gd name="T15" fmla="*/ 1605 h 3580"/>
                <a:gd name="T16" fmla="*/ 13 w 3859"/>
                <a:gd name="T17" fmla="*/ 2606 h 3580"/>
                <a:gd name="T18" fmla="*/ 247 w 3859"/>
                <a:gd name="T19" fmla="*/ 2887 h 3580"/>
                <a:gd name="T20" fmla="*/ 1189 w 3859"/>
                <a:gd name="T21" fmla="*/ 2973 h 3580"/>
                <a:gd name="T22" fmla="*/ 1288 w 3859"/>
                <a:gd name="T23" fmla="*/ 2952 h 3580"/>
                <a:gd name="T24" fmla="*/ 1288 w 3859"/>
                <a:gd name="T25" fmla="*/ 3385 h 3580"/>
                <a:gd name="T26" fmla="*/ 1483 w 3859"/>
                <a:gd name="T27" fmla="*/ 3580 h 3580"/>
                <a:gd name="T28" fmla="*/ 3664 w 3859"/>
                <a:gd name="T29" fmla="*/ 3580 h 3580"/>
                <a:gd name="T30" fmla="*/ 3859 w 3859"/>
                <a:gd name="T31" fmla="*/ 3385 h 3580"/>
                <a:gd name="T32" fmla="*/ 1191 w 3859"/>
                <a:gd name="T33" fmla="*/ 1591 h 3580"/>
                <a:gd name="T34" fmla="*/ 1149 w 3859"/>
                <a:gd name="T35" fmla="*/ 1548 h 3580"/>
                <a:gd name="T36" fmla="*/ 1173 w 3859"/>
                <a:gd name="T37" fmla="*/ 1494 h 3580"/>
                <a:gd name="T38" fmla="*/ 1288 w 3859"/>
                <a:gd name="T39" fmla="*/ 1436 h 3580"/>
                <a:gd name="T40" fmla="*/ 1288 w 3859"/>
                <a:gd name="T41" fmla="*/ 1600 h 3580"/>
                <a:gd name="T42" fmla="*/ 1191 w 3859"/>
                <a:gd name="T43" fmla="*/ 1591 h 3580"/>
                <a:gd name="T44" fmla="*/ 1231 w 3859"/>
                <a:gd name="T45" fmla="*/ 2634 h 3580"/>
                <a:gd name="T46" fmla="*/ 1232 w 3859"/>
                <a:gd name="T47" fmla="*/ 2632 h 3580"/>
                <a:gd name="T48" fmla="*/ 1288 w 3859"/>
                <a:gd name="T49" fmla="*/ 2637 h 3580"/>
                <a:gd name="T50" fmla="*/ 1288 w 3859"/>
                <a:gd name="T51" fmla="*/ 2654 h 3580"/>
                <a:gd name="T52" fmla="*/ 1231 w 3859"/>
                <a:gd name="T53" fmla="*/ 2634 h 3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59" h="3580">
                  <a:moveTo>
                    <a:pt x="3859" y="3385"/>
                  </a:moveTo>
                  <a:cubicBezTo>
                    <a:pt x="3859" y="196"/>
                    <a:pt x="3859" y="196"/>
                    <a:pt x="3859" y="196"/>
                  </a:cubicBezTo>
                  <a:cubicBezTo>
                    <a:pt x="3859" y="88"/>
                    <a:pt x="3771" y="0"/>
                    <a:pt x="3664" y="0"/>
                  </a:cubicBezTo>
                  <a:cubicBezTo>
                    <a:pt x="1483" y="0"/>
                    <a:pt x="1483" y="0"/>
                    <a:pt x="1483" y="0"/>
                  </a:cubicBezTo>
                  <a:cubicBezTo>
                    <a:pt x="1375" y="0"/>
                    <a:pt x="1288" y="88"/>
                    <a:pt x="1288" y="196"/>
                  </a:cubicBezTo>
                  <a:cubicBezTo>
                    <a:pt x="1288" y="1130"/>
                    <a:pt x="1288" y="1130"/>
                    <a:pt x="1288" y="1130"/>
                  </a:cubicBezTo>
                  <a:cubicBezTo>
                    <a:pt x="156" y="1534"/>
                    <a:pt x="156" y="1534"/>
                    <a:pt x="156" y="1534"/>
                  </a:cubicBezTo>
                  <a:cubicBezTo>
                    <a:pt x="127" y="1547"/>
                    <a:pt x="108" y="1574"/>
                    <a:pt x="105" y="1605"/>
                  </a:cubicBezTo>
                  <a:cubicBezTo>
                    <a:pt x="91" y="1755"/>
                    <a:pt x="43" y="2284"/>
                    <a:pt x="13" y="2606"/>
                  </a:cubicBezTo>
                  <a:cubicBezTo>
                    <a:pt x="0" y="2748"/>
                    <a:pt x="105" y="2874"/>
                    <a:pt x="247" y="2887"/>
                  </a:cubicBezTo>
                  <a:cubicBezTo>
                    <a:pt x="706" y="2929"/>
                    <a:pt x="1189" y="2973"/>
                    <a:pt x="1189" y="2973"/>
                  </a:cubicBezTo>
                  <a:cubicBezTo>
                    <a:pt x="1225" y="2977"/>
                    <a:pt x="1259" y="2969"/>
                    <a:pt x="1288" y="2952"/>
                  </a:cubicBezTo>
                  <a:cubicBezTo>
                    <a:pt x="1288" y="3385"/>
                    <a:pt x="1288" y="3385"/>
                    <a:pt x="1288" y="3385"/>
                  </a:cubicBezTo>
                  <a:cubicBezTo>
                    <a:pt x="1288" y="3493"/>
                    <a:pt x="1375" y="3580"/>
                    <a:pt x="1483" y="3580"/>
                  </a:cubicBezTo>
                  <a:cubicBezTo>
                    <a:pt x="3664" y="3580"/>
                    <a:pt x="3664" y="3580"/>
                    <a:pt x="3664" y="3580"/>
                  </a:cubicBezTo>
                  <a:cubicBezTo>
                    <a:pt x="3771" y="3580"/>
                    <a:pt x="3859" y="3493"/>
                    <a:pt x="3859" y="3385"/>
                  </a:cubicBezTo>
                  <a:close/>
                  <a:moveTo>
                    <a:pt x="1191" y="1591"/>
                  </a:moveTo>
                  <a:cubicBezTo>
                    <a:pt x="1170" y="1589"/>
                    <a:pt x="1153" y="1569"/>
                    <a:pt x="1149" y="1548"/>
                  </a:cubicBezTo>
                  <a:cubicBezTo>
                    <a:pt x="1145" y="1527"/>
                    <a:pt x="1155" y="1504"/>
                    <a:pt x="1173" y="1494"/>
                  </a:cubicBezTo>
                  <a:cubicBezTo>
                    <a:pt x="1213" y="1469"/>
                    <a:pt x="1252" y="1451"/>
                    <a:pt x="1288" y="1436"/>
                  </a:cubicBezTo>
                  <a:cubicBezTo>
                    <a:pt x="1288" y="1600"/>
                    <a:pt x="1288" y="1600"/>
                    <a:pt x="1288" y="1600"/>
                  </a:cubicBezTo>
                  <a:lnTo>
                    <a:pt x="1191" y="1591"/>
                  </a:lnTo>
                  <a:close/>
                  <a:moveTo>
                    <a:pt x="1231" y="2634"/>
                  </a:moveTo>
                  <a:cubicBezTo>
                    <a:pt x="1232" y="2633"/>
                    <a:pt x="1232" y="2632"/>
                    <a:pt x="1232" y="2632"/>
                  </a:cubicBezTo>
                  <a:cubicBezTo>
                    <a:pt x="1288" y="2637"/>
                    <a:pt x="1288" y="2637"/>
                    <a:pt x="1288" y="2637"/>
                  </a:cubicBezTo>
                  <a:cubicBezTo>
                    <a:pt x="1288" y="2654"/>
                    <a:pt x="1288" y="2654"/>
                    <a:pt x="1288" y="2654"/>
                  </a:cubicBezTo>
                  <a:cubicBezTo>
                    <a:pt x="1271" y="2644"/>
                    <a:pt x="1252" y="2637"/>
                    <a:pt x="1231" y="2634"/>
                  </a:cubicBez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grpSp>
          <p:nvGrpSpPr>
            <p:cNvPr id="105" name="组合 104">
              <a:extLst>
                <a:ext uri="{FF2B5EF4-FFF2-40B4-BE49-F238E27FC236}">
                  <a16:creationId xmlns:a16="http://schemas.microsoft.com/office/drawing/2014/main" id="{8160FF1D-E26B-4ECF-B044-D393B9D37C8E}"/>
                </a:ext>
              </a:extLst>
            </p:cNvPr>
            <p:cNvGrpSpPr/>
            <p:nvPr/>
          </p:nvGrpSpPr>
          <p:grpSpPr>
            <a:xfrm>
              <a:off x="3319903" y="1449310"/>
              <a:ext cx="5552195" cy="3989098"/>
              <a:chOff x="4185830" y="1449310"/>
              <a:chExt cx="3865970" cy="2777592"/>
            </a:xfrm>
          </p:grpSpPr>
          <p:sp>
            <p:nvSpPr>
              <p:cNvPr id="64" name="Freeform 353">
                <a:extLst>
                  <a:ext uri="{FF2B5EF4-FFF2-40B4-BE49-F238E27FC236}">
                    <a16:creationId xmlns:a16="http://schemas.microsoft.com/office/drawing/2014/main" id="{16F1B60D-BB73-45CD-B4FD-6879C9B5F239}"/>
                  </a:ext>
                </a:extLst>
              </p:cNvPr>
              <p:cNvSpPr>
                <a:spLocks/>
              </p:cNvSpPr>
              <p:nvPr/>
            </p:nvSpPr>
            <p:spPr bwMode="auto">
              <a:xfrm rot="16200000">
                <a:off x="4730019" y="905121"/>
                <a:ext cx="2777592" cy="3865970"/>
              </a:xfrm>
              <a:custGeom>
                <a:avLst/>
                <a:gdLst>
                  <a:gd name="T0" fmla="*/ 2571 w 2571"/>
                  <a:gd name="T1" fmla="*/ 195 h 3579"/>
                  <a:gd name="T2" fmla="*/ 2375 w 2571"/>
                  <a:gd name="T3" fmla="*/ 0 h 3579"/>
                  <a:gd name="T4" fmla="*/ 195 w 2571"/>
                  <a:gd name="T5" fmla="*/ 0 h 3579"/>
                  <a:gd name="T6" fmla="*/ 0 w 2571"/>
                  <a:gd name="T7" fmla="*/ 195 h 3579"/>
                  <a:gd name="T8" fmla="*/ 0 w 2571"/>
                  <a:gd name="T9" fmla="*/ 3384 h 3579"/>
                  <a:gd name="T10" fmla="*/ 195 w 2571"/>
                  <a:gd name="T11" fmla="*/ 3579 h 3579"/>
                  <a:gd name="T12" fmla="*/ 2375 w 2571"/>
                  <a:gd name="T13" fmla="*/ 3579 h 3579"/>
                  <a:gd name="T14" fmla="*/ 2571 w 2571"/>
                  <a:gd name="T15" fmla="*/ 3384 h 3579"/>
                  <a:gd name="T16" fmla="*/ 2571 w 2571"/>
                  <a:gd name="T17" fmla="*/ 195 h 3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1" h="3579">
                    <a:moveTo>
                      <a:pt x="2571" y="195"/>
                    </a:moveTo>
                    <a:cubicBezTo>
                      <a:pt x="2571" y="87"/>
                      <a:pt x="2483" y="0"/>
                      <a:pt x="2375" y="0"/>
                    </a:cubicBezTo>
                    <a:cubicBezTo>
                      <a:pt x="195" y="0"/>
                      <a:pt x="195" y="0"/>
                      <a:pt x="195" y="0"/>
                    </a:cubicBezTo>
                    <a:cubicBezTo>
                      <a:pt x="87" y="0"/>
                      <a:pt x="0" y="87"/>
                      <a:pt x="0" y="195"/>
                    </a:cubicBezTo>
                    <a:cubicBezTo>
                      <a:pt x="0" y="3384"/>
                      <a:pt x="0" y="3384"/>
                      <a:pt x="0" y="3384"/>
                    </a:cubicBezTo>
                    <a:cubicBezTo>
                      <a:pt x="0" y="3492"/>
                      <a:pt x="87" y="3579"/>
                      <a:pt x="195" y="3579"/>
                    </a:cubicBezTo>
                    <a:cubicBezTo>
                      <a:pt x="2375" y="3579"/>
                      <a:pt x="2375" y="3579"/>
                      <a:pt x="2375" y="3579"/>
                    </a:cubicBezTo>
                    <a:cubicBezTo>
                      <a:pt x="2483" y="3579"/>
                      <a:pt x="2571" y="3492"/>
                      <a:pt x="2571" y="3384"/>
                    </a:cubicBezTo>
                    <a:lnTo>
                      <a:pt x="2571" y="195"/>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5" name="Rectangle 354">
                <a:extLst>
                  <a:ext uri="{FF2B5EF4-FFF2-40B4-BE49-F238E27FC236}">
                    <a16:creationId xmlns:a16="http://schemas.microsoft.com/office/drawing/2014/main" id="{6F510029-5453-4C02-A764-24C70D347DA5}"/>
                  </a:ext>
                </a:extLst>
              </p:cNvPr>
              <p:cNvSpPr>
                <a:spLocks noChangeArrowheads="1"/>
              </p:cNvSpPr>
              <p:nvPr/>
            </p:nvSpPr>
            <p:spPr bwMode="auto">
              <a:xfrm rot="16200000">
                <a:off x="5013198" y="1158751"/>
                <a:ext cx="2373756" cy="3358716"/>
              </a:xfrm>
              <a:prstGeom prst="rect">
                <a:avLst/>
              </a:prstGeom>
              <a:solidFill>
                <a:srgbClr val="1E55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grpSp>
      </p:grpSp>
      <p:grpSp>
        <p:nvGrpSpPr>
          <p:cNvPr id="103" name="组合 102">
            <a:extLst>
              <a:ext uri="{FF2B5EF4-FFF2-40B4-BE49-F238E27FC236}">
                <a16:creationId xmlns:a16="http://schemas.microsoft.com/office/drawing/2014/main" id="{AF27B934-7058-4BA8-B9B2-D24083C8CCE0}"/>
              </a:ext>
            </a:extLst>
          </p:cNvPr>
          <p:cNvGrpSpPr/>
          <p:nvPr/>
        </p:nvGrpSpPr>
        <p:grpSpPr>
          <a:xfrm>
            <a:off x="9350646" y="3091734"/>
            <a:ext cx="2043794" cy="4053117"/>
            <a:chOff x="5357933" y="2907053"/>
            <a:chExt cx="2043794" cy="4053117"/>
          </a:xfrm>
        </p:grpSpPr>
        <p:sp>
          <p:nvSpPr>
            <p:cNvPr id="45" name="Freeform 20">
              <a:extLst>
                <a:ext uri="{FF2B5EF4-FFF2-40B4-BE49-F238E27FC236}">
                  <a16:creationId xmlns:a16="http://schemas.microsoft.com/office/drawing/2014/main" id="{00E949E7-9236-430F-8705-EB64456FDCAC}"/>
                </a:ext>
              </a:extLst>
            </p:cNvPr>
            <p:cNvSpPr>
              <a:spLocks/>
            </p:cNvSpPr>
            <p:nvPr/>
          </p:nvSpPr>
          <p:spPr bwMode="auto">
            <a:xfrm rot="16200000">
              <a:off x="5670662" y="5327598"/>
              <a:ext cx="1442967" cy="1743382"/>
            </a:xfrm>
            <a:custGeom>
              <a:avLst/>
              <a:gdLst>
                <a:gd name="T0" fmla="*/ 1230 w 1332"/>
                <a:gd name="T1" fmla="*/ 225 h 1612"/>
                <a:gd name="T2" fmla="*/ 1105 w 1332"/>
                <a:gd name="T3" fmla="*/ 213 h 1612"/>
                <a:gd name="T4" fmla="*/ 1042 w 1332"/>
                <a:gd name="T5" fmla="*/ 115 h 1612"/>
                <a:gd name="T6" fmla="*/ 27 w 1332"/>
                <a:gd name="T7" fmla="*/ 0 h 1612"/>
                <a:gd name="T8" fmla="*/ 97 w 1332"/>
                <a:gd name="T9" fmla="*/ 782 h 1612"/>
                <a:gd name="T10" fmla="*/ 92 w 1332"/>
                <a:gd name="T11" fmla="*/ 1095 h 1612"/>
                <a:gd name="T12" fmla="*/ 103 w 1332"/>
                <a:gd name="T13" fmla="*/ 1556 h 1612"/>
                <a:gd name="T14" fmla="*/ 905 w 1332"/>
                <a:gd name="T15" fmla="*/ 1609 h 1612"/>
                <a:gd name="T16" fmla="*/ 981 w 1332"/>
                <a:gd name="T17" fmla="*/ 1539 h 1612"/>
                <a:gd name="T18" fmla="*/ 1108 w 1332"/>
                <a:gd name="T19" fmla="*/ 1550 h 1612"/>
                <a:gd name="T20" fmla="*/ 1224 w 1332"/>
                <a:gd name="T21" fmla="*/ 1454 h 1612"/>
                <a:gd name="T22" fmla="*/ 1275 w 1332"/>
                <a:gd name="T23" fmla="*/ 897 h 1612"/>
                <a:gd name="T24" fmla="*/ 1326 w 1332"/>
                <a:gd name="T25" fmla="*/ 341 h 1612"/>
                <a:gd name="T26" fmla="*/ 1230 w 1332"/>
                <a:gd name="T27" fmla="*/ 225 h 1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2" h="1612">
                  <a:moveTo>
                    <a:pt x="1230" y="225"/>
                  </a:moveTo>
                  <a:cubicBezTo>
                    <a:pt x="1105" y="213"/>
                    <a:pt x="1105" y="213"/>
                    <a:pt x="1105" y="213"/>
                  </a:cubicBezTo>
                  <a:cubicBezTo>
                    <a:pt x="1105" y="161"/>
                    <a:pt x="1079" y="119"/>
                    <a:pt x="1042" y="115"/>
                  </a:cubicBezTo>
                  <a:cubicBezTo>
                    <a:pt x="27" y="0"/>
                    <a:pt x="27" y="0"/>
                    <a:pt x="27" y="0"/>
                  </a:cubicBezTo>
                  <a:cubicBezTo>
                    <a:pt x="0" y="246"/>
                    <a:pt x="106" y="530"/>
                    <a:pt x="97" y="782"/>
                  </a:cubicBezTo>
                  <a:cubicBezTo>
                    <a:pt x="94" y="886"/>
                    <a:pt x="92" y="990"/>
                    <a:pt x="92" y="1095"/>
                  </a:cubicBezTo>
                  <a:cubicBezTo>
                    <a:pt x="92" y="1249"/>
                    <a:pt x="96" y="1403"/>
                    <a:pt x="103" y="1556"/>
                  </a:cubicBezTo>
                  <a:cubicBezTo>
                    <a:pt x="905" y="1609"/>
                    <a:pt x="905" y="1609"/>
                    <a:pt x="905" y="1609"/>
                  </a:cubicBezTo>
                  <a:cubicBezTo>
                    <a:pt x="938" y="1612"/>
                    <a:pt x="969" y="1582"/>
                    <a:pt x="981" y="1539"/>
                  </a:cubicBezTo>
                  <a:cubicBezTo>
                    <a:pt x="1108" y="1550"/>
                    <a:pt x="1108" y="1550"/>
                    <a:pt x="1108" y="1550"/>
                  </a:cubicBezTo>
                  <a:cubicBezTo>
                    <a:pt x="1167" y="1556"/>
                    <a:pt x="1219" y="1513"/>
                    <a:pt x="1224" y="1454"/>
                  </a:cubicBezTo>
                  <a:cubicBezTo>
                    <a:pt x="1275" y="897"/>
                    <a:pt x="1275" y="897"/>
                    <a:pt x="1275" y="897"/>
                  </a:cubicBezTo>
                  <a:cubicBezTo>
                    <a:pt x="1326" y="341"/>
                    <a:pt x="1326" y="341"/>
                    <a:pt x="1326" y="341"/>
                  </a:cubicBezTo>
                  <a:cubicBezTo>
                    <a:pt x="1332" y="282"/>
                    <a:pt x="1289" y="230"/>
                    <a:pt x="1230" y="225"/>
                  </a:cubicBez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95" name="Freeform 384">
              <a:extLst>
                <a:ext uri="{FF2B5EF4-FFF2-40B4-BE49-F238E27FC236}">
                  <a16:creationId xmlns:a16="http://schemas.microsoft.com/office/drawing/2014/main" id="{17794496-3B7F-4B60-A626-5467F71644A3}"/>
                </a:ext>
              </a:extLst>
            </p:cNvPr>
            <p:cNvSpPr>
              <a:spLocks/>
            </p:cNvSpPr>
            <p:nvPr/>
          </p:nvSpPr>
          <p:spPr bwMode="auto">
            <a:xfrm rot="16200000">
              <a:off x="5739606" y="5608312"/>
              <a:ext cx="748570" cy="773194"/>
            </a:xfrm>
            <a:custGeom>
              <a:avLst/>
              <a:gdLst>
                <a:gd name="T0" fmla="*/ 636 w 693"/>
                <a:gd name="T1" fmla="*/ 716 h 716"/>
                <a:gd name="T2" fmla="*/ 687 w 693"/>
                <a:gd name="T3" fmla="*/ 160 h 716"/>
                <a:gd name="T4" fmla="*/ 591 w 693"/>
                <a:gd name="T5" fmla="*/ 44 h 716"/>
                <a:gd name="T6" fmla="*/ 167 w 693"/>
                <a:gd name="T7" fmla="*/ 5 h 716"/>
                <a:gd name="T8" fmla="*/ 51 w 693"/>
                <a:gd name="T9" fmla="*/ 101 h 716"/>
                <a:gd name="T10" fmla="*/ 0 w 693"/>
                <a:gd name="T11" fmla="*/ 658 h 716"/>
                <a:gd name="T12" fmla="*/ 145 w 693"/>
                <a:gd name="T13" fmla="*/ 671 h 716"/>
                <a:gd name="T14" fmla="*/ 636 w 693"/>
                <a:gd name="T15" fmla="*/ 716 h 7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3" h="716">
                  <a:moveTo>
                    <a:pt x="636" y="716"/>
                  </a:moveTo>
                  <a:cubicBezTo>
                    <a:pt x="687" y="160"/>
                    <a:pt x="687" y="160"/>
                    <a:pt x="687" y="160"/>
                  </a:cubicBezTo>
                  <a:cubicBezTo>
                    <a:pt x="693" y="101"/>
                    <a:pt x="649" y="49"/>
                    <a:pt x="591" y="44"/>
                  </a:cubicBezTo>
                  <a:cubicBezTo>
                    <a:pt x="167" y="5"/>
                    <a:pt x="167" y="5"/>
                    <a:pt x="167" y="5"/>
                  </a:cubicBezTo>
                  <a:cubicBezTo>
                    <a:pt x="109" y="0"/>
                    <a:pt x="57" y="43"/>
                    <a:pt x="51" y="101"/>
                  </a:cubicBezTo>
                  <a:cubicBezTo>
                    <a:pt x="0" y="658"/>
                    <a:pt x="0" y="658"/>
                    <a:pt x="0" y="658"/>
                  </a:cubicBezTo>
                  <a:cubicBezTo>
                    <a:pt x="145" y="671"/>
                    <a:pt x="145" y="671"/>
                    <a:pt x="145" y="671"/>
                  </a:cubicBezTo>
                  <a:lnTo>
                    <a:pt x="636" y="716"/>
                  </a:lnTo>
                  <a:close/>
                </a:path>
              </a:pathLst>
            </a:custGeom>
            <a:solidFill>
              <a:srgbClr val="CEE7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96" name="Freeform 385">
              <a:extLst>
                <a:ext uri="{FF2B5EF4-FFF2-40B4-BE49-F238E27FC236}">
                  <a16:creationId xmlns:a16="http://schemas.microsoft.com/office/drawing/2014/main" id="{7260AAC2-ECD3-476B-99A2-285FA0B21472}"/>
                </a:ext>
              </a:extLst>
            </p:cNvPr>
            <p:cNvSpPr>
              <a:spLocks/>
            </p:cNvSpPr>
            <p:nvPr/>
          </p:nvSpPr>
          <p:spPr bwMode="auto">
            <a:xfrm rot="16200000">
              <a:off x="6451241" y="5664947"/>
              <a:ext cx="748570" cy="778118"/>
            </a:xfrm>
            <a:custGeom>
              <a:avLst/>
              <a:gdLst>
                <a:gd name="T0" fmla="*/ 641 w 692"/>
                <a:gd name="T1" fmla="*/ 615 h 717"/>
                <a:gd name="T2" fmla="*/ 692 w 692"/>
                <a:gd name="T3" fmla="*/ 58 h 717"/>
                <a:gd name="T4" fmla="*/ 201 w 692"/>
                <a:gd name="T5" fmla="*/ 13 h 717"/>
                <a:gd name="T6" fmla="*/ 56 w 692"/>
                <a:gd name="T7" fmla="*/ 0 h 717"/>
                <a:gd name="T8" fmla="*/ 5 w 692"/>
                <a:gd name="T9" fmla="*/ 557 h 717"/>
                <a:gd name="T10" fmla="*/ 102 w 692"/>
                <a:gd name="T11" fmla="*/ 673 h 717"/>
                <a:gd name="T12" fmla="*/ 525 w 692"/>
                <a:gd name="T13" fmla="*/ 711 h 717"/>
                <a:gd name="T14" fmla="*/ 641 w 692"/>
                <a:gd name="T15" fmla="*/ 615 h 7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2" h="717">
                  <a:moveTo>
                    <a:pt x="641" y="615"/>
                  </a:moveTo>
                  <a:cubicBezTo>
                    <a:pt x="692" y="58"/>
                    <a:pt x="692" y="58"/>
                    <a:pt x="692" y="58"/>
                  </a:cubicBezTo>
                  <a:cubicBezTo>
                    <a:pt x="201" y="13"/>
                    <a:pt x="201" y="13"/>
                    <a:pt x="201" y="13"/>
                  </a:cubicBezTo>
                  <a:cubicBezTo>
                    <a:pt x="56" y="0"/>
                    <a:pt x="56" y="0"/>
                    <a:pt x="56" y="0"/>
                  </a:cubicBezTo>
                  <a:cubicBezTo>
                    <a:pt x="5" y="557"/>
                    <a:pt x="5" y="557"/>
                    <a:pt x="5" y="557"/>
                  </a:cubicBezTo>
                  <a:cubicBezTo>
                    <a:pt x="0" y="615"/>
                    <a:pt x="43" y="667"/>
                    <a:pt x="102" y="673"/>
                  </a:cubicBezTo>
                  <a:cubicBezTo>
                    <a:pt x="525" y="711"/>
                    <a:pt x="525" y="711"/>
                    <a:pt x="525" y="711"/>
                  </a:cubicBezTo>
                  <a:cubicBezTo>
                    <a:pt x="584" y="717"/>
                    <a:pt x="636" y="674"/>
                    <a:pt x="641" y="615"/>
                  </a:cubicBezTo>
                  <a:close/>
                </a:path>
              </a:pathLst>
            </a:custGeom>
            <a:solidFill>
              <a:srgbClr val="A7D7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97" name="Freeform 386">
              <a:extLst>
                <a:ext uri="{FF2B5EF4-FFF2-40B4-BE49-F238E27FC236}">
                  <a16:creationId xmlns:a16="http://schemas.microsoft.com/office/drawing/2014/main" id="{DCA8BDE6-EF7D-4734-8CFA-70F1BEB24B29}"/>
                </a:ext>
              </a:extLst>
            </p:cNvPr>
            <p:cNvSpPr>
              <a:spLocks/>
            </p:cNvSpPr>
            <p:nvPr/>
          </p:nvSpPr>
          <p:spPr bwMode="auto">
            <a:xfrm rot="16200000">
              <a:off x="6310884" y="5997370"/>
              <a:ext cx="1029285" cy="896315"/>
            </a:xfrm>
            <a:custGeom>
              <a:avLst/>
              <a:gdLst>
                <a:gd name="T0" fmla="*/ 894 w 953"/>
                <a:gd name="T1" fmla="*/ 731 h 831"/>
                <a:gd name="T2" fmla="*/ 953 w 953"/>
                <a:gd name="T3" fmla="*/ 87 h 831"/>
                <a:gd name="T4" fmla="*/ 5 w 953"/>
                <a:gd name="T5" fmla="*/ 0 h 831"/>
                <a:gd name="T6" fmla="*/ 0 w 953"/>
                <a:gd name="T7" fmla="*/ 313 h 831"/>
                <a:gd name="T8" fmla="*/ 11 w 953"/>
                <a:gd name="T9" fmla="*/ 774 h 831"/>
                <a:gd name="T10" fmla="*/ 813 w 953"/>
                <a:gd name="T11" fmla="*/ 828 h 831"/>
                <a:gd name="T12" fmla="*/ 894 w 953"/>
                <a:gd name="T13" fmla="*/ 731 h 831"/>
              </a:gdLst>
              <a:ahLst/>
              <a:cxnLst>
                <a:cxn ang="0">
                  <a:pos x="T0" y="T1"/>
                </a:cxn>
                <a:cxn ang="0">
                  <a:pos x="T2" y="T3"/>
                </a:cxn>
                <a:cxn ang="0">
                  <a:pos x="T4" y="T5"/>
                </a:cxn>
                <a:cxn ang="0">
                  <a:pos x="T6" y="T7"/>
                </a:cxn>
                <a:cxn ang="0">
                  <a:pos x="T8" y="T9"/>
                </a:cxn>
                <a:cxn ang="0">
                  <a:pos x="T10" y="T11"/>
                </a:cxn>
                <a:cxn ang="0">
                  <a:pos x="T12" y="T13"/>
                </a:cxn>
              </a:cxnLst>
              <a:rect l="0" t="0" r="r" b="b"/>
              <a:pathLst>
                <a:path w="953" h="831">
                  <a:moveTo>
                    <a:pt x="894" y="731"/>
                  </a:moveTo>
                  <a:cubicBezTo>
                    <a:pt x="953" y="87"/>
                    <a:pt x="953" y="87"/>
                    <a:pt x="953" y="87"/>
                  </a:cubicBezTo>
                  <a:cubicBezTo>
                    <a:pt x="5" y="0"/>
                    <a:pt x="5" y="0"/>
                    <a:pt x="5" y="0"/>
                  </a:cubicBezTo>
                  <a:cubicBezTo>
                    <a:pt x="2" y="104"/>
                    <a:pt x="0" y="208"/>
                    <a:pt x="0" y="313"/>
                  </a:cubicBezTo>
                  <a:cubicBezTo>
                    <a:pt x="0" y="468"/>
                    <a:pt x="4" y="621"/>
                    <a:pt x="11" y="774"/>
                  </a:cubicBezTo>
                  <a:cubicBezTo>
                    <a:pt x="813" y="828"/>
                    <a:pt x="813" y="828"/>
                    <a:pt x="813" y="828"/>
                  </a:cubicBezTo>
                  <a:cubicBezTo>
                    <a:pt x="852" y="831"/>
                    <a:pt x="888" y="788"/>
                    <a:pt x="894" y="731"/>
                  </a:cubicBezTo>
                  <a:close/>
                </a:path>
              </a:pathLst>
            </a:custGeom>
            <a:solidFill>
              <a:srgbClr val="ECEE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98" name="Freeform 387">
              <a:extLst>
                <a:ext uri="{FF2B5EF4-FFF2-40B4-BE49-F238E27FC236}">
                  <a16:creationId xmlns:a16="http://schemas.microsoft.com/office/drawing/2014/main" id="{DC77B816-FFB1-47AF-B2C3-BCC018FFA7BC}"/>
                </a:ext>
              </a:extLst>
            </p:cNvPr>
            <p:cNvSpPr>
              <a:spLocks/>
            </p:cNvSpPr>
            <p:nvPr/>
          </p:nvSpPr>
          <p:spPr bwMode="auto">
            <a:xfrm rot="16200000">
              <a:off x="5473666" y="5957973"/>
              <a:ext cx="1093307" cy="901240"/>
            </a:xfrm>
            <a:custGeom>
              <a:avLst/>
              <a:gdLst>
                <a:gd name="T0" fmla="*/ 948 w 1012"/>
                <a:gd name="T1" fmla="*/ 835 h 835"/>
                <a:gd name="T2" fmla="*/ 1007 w 1012"/>
                <a:gd name="T3" fmla="*/ 191 h 835"/>
                <a:gd name="T4" fmla="*/ 945 w 1012"/>
                <a:gd name="T5" fmla="*/ 82 h 835"/>
                <a:gd name="T6" fmla="*/ 54 w 1012"/>
                <a:gd name="T7" fmla="*/ 0 h 835"/>
                <a:gd name="T8" fmla="*/ 0 w 1012"/>
                <a:gd name="T9" fmla="*/ 748 h 835"/>
                <a:gd name="T10" fmla="*/ 948 w 1012"/>
                <a:gd name="T11" fmla="*/ 835 h 835"/>
              </a:gdLst>
              <a:ahLst/>
              <a:cxnLst>
                <a:cxn ang="0">
                  <a:pos x="T0" y="T1"/>
                </a:cxn>
                <a:cxn ang="0">
                  <a:pos x="T2" y="T3"/>
                </a:cxn>
                <a:cxn ang="0">
                  <a:pos x="T4" y="T5"/>
                </a:cxn>
                <a:cxn ang="0">
                  <a:pos x="T6" y="T7"/>
                </a:cxn>
                <a:cxn ang="0">
                  <a:pos x="T8" y="T9"/>
                </a:cxn>
                <a:cxn ang="0">
                  <a:pos x="T10" y="T11"/>
                </a:cxn>
              </a:cxnLst>
              <a:rect l="0" t="0" r="r" b="b"/>
              <a:pathLst>
                <a:path w="1012" h="835">
                  <a:moveTo>
                    <a:pt x="948" y="835"/>
                  </a:moveTo>
                  <a:cubicBezTo>
                    <a:pt x="1007" y="191"/>
                    <a:pt x="1007" y="191"/>
                    <a:pt x="1007" y="191"/>
                  </a:cubicBezTo>
                  <a:cubicBezTo>
                    <a:pt x="1012" y="134"/>
                    <a:pt x="984" y="85"/>
                    <a:pt x="945" y="82"/>
                  </a:cubicBezTo>
                  <a:cubicBezTo>
                    <a:pt x="54" y="0"/>
                    <a:pt x="54" y="0"/>
                    <a:pt x="54" y="0"/>
                  </a:cubicBezTo>
                  <a:cubicBezTo>
                    <a:pt x="26" y="247"/>
                    <a:pt x="8" y="496"/>
                    <a:pt x="0" y="748"/>
                  </a:cubicBezTo>
                  <a:lnTo>
                    <a:pt x="948" y="835"/>
                  </a:lnTo>
                  <a:close/>
                </a:path>
              </a:pathLst>
            </a:custGeom>
            <a:solidFill>
              <a:srgbClr val="BAB9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99" name="Freeform 388">
              <a:extLst>
                <a:ext uri="{FF2B5EF4-FFF2-40B4-BE49-F238E27FC236}">
                  <a16:creationId xmlns:a16="http://schemas.microsoft.com/office/drawing/2014/main" id="{15F64417-44D8-4D4C-A60F-EFC61436C5D1}"/>
                </a:ext>
              </a:extLst>
            </p:cNvPr>
            <p:cNvSpPr>
              <a:spLocks/>
            </p:cNvSpPr>
            <p:nvPr/>
          </p:nvSpPr>
          <p:spPr bwMode="auto">
            <a:xfrm rot="16200000">
              <a:off x="5025508" y="3239478"/>
              <a:ext cx="2708644" cy="2043794"/>
            </a:xfrm>
            <a:custGeom>
              <a:avLst/>
              <a:gdLst>
                <a:gd name="T0" fmla="*/ 1376 w 2507"/>
                <a:gd name="T1" fmla="*/ 1731 h 1895"/>
                <a:gd name="T2" fmla="*/ 1231 w 2507"/>
                <a:gd name="T3" fmla="*/ 1547 h 1895"/>
                <a:gd name="T4" fmla="*/ 1232 w 2507"/>
                <a:gd name="T5" fmla="*/ 1545 h 1895"/>
                <a:gd name="T6" fmla="*/ 1392 w 2507"/>
                <a:gd name="T7" fmla="*/ 1560 h 1895"/>
                <a:gd name="T8" fmla="*/ 1579 w 2507"/>
                <a:gd name="T9" fmla="*/ 1404 h 1895"/>
                <a:gd name="T10" fmla="*/ 1423 w 2507"/>
                <a:gd name="T11" fmla="*/ 1217 h 1895"/>
                <a:gd name="T12" fmla="*/ 1594 w 2507"/>
                <a:gd name="T13" fmla="*/ 1233 h 1895"/>
                <a:gd name="T14" fmla="*/ 1781 w 2507"/>
                <a:gd name="T15" fmla="*/ 1077 h 1895"/>
                <a:gd name="T16" fmla="*/ 1626 w 2507"/>
                <a:gd name="T17" fmla="*/ 890 h 1895"/>
                <a:gd name="T18" fmla="*/ 2311 w 2507"/>
                <a:gd name="T19" fmla="*/ 953 h 1895"/>
                <a:gd name="T20" fmla="*/ 2498 w 2507"/>
                <a:gd name="T21" fmla="*/ 797 h 1895"/>
                <a:gd name="T22" fmla="*/ 2343 w 2507"/>
                <a:gd name="T23" fmla="*/ 610 h 1895"/>
                <a:gd name="T24" fmla="*/ 2233 w 2507"/>
                <a:gd name="T25" fmla="*/ 600 h 1895"/>
                <a:gd name="T26" fmla="*/ 1315 w 2507"/>
                <a:gd name="T27" fmla="*/ 516 h 1895"/>
                <a:gd name="T28" fmla="*/ 1191 w 2507"/>
                <a:gd name="T29" fmla="*/ 504 h 1895"/>
                <a:gd name="T30" fmla="*/ 1149 w 2507"/>
                <a:gd name="T31" fmla="*/ 461 h 1895"/>
                <a:gd name="T32" fmla="*/ 1173 w 2507"/>
                <a:gd name="T33" fmla="*/ 407 h 1895"/>
                <a:gd name="T34" fmla="*/ 1527 w 2507"/>
                <a:gd name="T35" fmla="*/ 137 h 1895"/>
                <a:gd name="T36" fmla="*/ 1478 w 2507"/>
                <a:gd name="T37" fmla="*/ 29 h 1895"/>
                <a:gd name="T38" fmla="*/ 1360 w 2507"/>
                <a:gd name="T39" fmla="*/ 17 h 1895"/>
                <a:gd name="T40" fmla="*/ 156 w 2507"/>
                <a:gd name="T41" fmla="*/ 448 h 1895"/>
                <a:gd name="T42" fmla="*/ 105 w 2507"/>
                <a:gd name="T43" fmla="*/ 519 h 1895"/>
                <a:gd name="T44" fmla="*/ 13 w 2507"/>
                <a:gd name="T45" fmla="*/ 1519 h 1895"/>
                <a:gd name="T46" fmla="*/ 246 w 2507"/>
                <a:gd name="T47" fmla="*/ 1800 h 1895"/>
                <a:gd name="T48" fmla="*/ 1189 w 2507"/>
                <a:gd name="T49" fmla="*/ 1886 h 1895"/>
                <a:gd name="T50" fmla="*/ 1376 w 2507"/>
                <a:gd name="T51" fmla="*/ 1731 h 1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07" h="1895">
                  <a:moveTo>
                    <a:pt x="1376" y="1731"/>
                  </a:moveTo>
                  <a:cubicBezTo>
                    <a:pt x="1384" y="1641"/>
                    <a:pt x="1319" y="1561"/>
                    <a:pt x="1231" y="1547"/>
                  </a:cubicBezTo>
                  <a:cubicBezTo>
                    <a:pt x="1231" y="1546"/>
                    <a:pt x="1232" y="1546"/>
                    <a:pt x="1232" y="1545"/>
                  </a:cubicBezTo>
                  <a:cubicBezTo>
                    <a:pt x="1392" y="1560"/>
                    <a:pt x="1392" y="1560"/>
                    <a:pt x="1392" y="1560"/>
                  </a:cubicBezTo>
                  <a:cubicBezTo>
                    <a:pt x="1486" y="1568"/>
                    <a:pt x="1570" y="1498"/>
                    <a:pt x="1579" y="1404"/>
                  </a:cubicBezTo>
                  <a:cubicBezTo>
                    <a:pt x="1587" y="1310"/>
                    <a:pt x="1517" y="1225"/>
                    <a:pt x="1423" y="1217"/>
                  </a:cubicBezTo>
                  <a:cubicBezTo>
                    <a:pt x="1594" y="1233"/>
                    <a:pt x="1594" y="1233"/>
                    <a:pt x="1594" y="1233"/>
                  </a:cubicBezTo>
                  <a:cubicBezTo>
                    <a:pt x="1689" y="1241"/>
                    <a:pt x="1773" y="1171"/>
                    <a:pt x="1781" y="1077"/>
                  </a:cubicBezTo>
                  <a:cubicBezTo>
                    <a:pt x="1790" y="983"/>
                    <a:pt x="1720" y="898"/>
                    <a:pt x="1626" y="890"/>
                  </a:cubicBezTo>
                  <a:cubicBezTo>
                    <a:pt x="2311" y="953"/>
                    <a:pt x="2311" y="953"/>
                    <a:pt x="2311" y="953"/>
                  </a:cubicBezTo>
                  <a:cubicBezTo>
                    <a:pt x="2405" y="961"/>
                    <a:pt x="2490" y="892"/>
                    <a:pt x="2498" y="797"/>
                  </a:cubicBezTo>
                  <a:cubicBezTo>
                    <a:pt x="2507" y="703"/>
                    <a:pt x="2437" y="619"/>
                    <a:pt x="2343" y="610"/>
                  </a:cubicBezTo>
                  <a:cubicBezTo>
                    <a:pt x="2233" y="600"/>
                    <a:pt x="2233" y="600"/>
                    <a:pt x="2233" y="600"/>
                  </a:cubicBezTo>
                  <a:cubicBezTo>
                    <a:pt x="1315" y="516"/>
                    <a:pt x="1315" y="516"/>
                    <a:pt x="1315" y="516"/>
                  </a:cubicBezTo>
                  <a:cubicBezTo>
                    <a:pt x="1191" y="504"/>
                    <a:pt x="1191" y="504"/>
                    <a:pt x="1191" y="504"/>
                  </a:cubicBezTo>
                  <a:cubicBezTo>
                    <a:pt x="1170" y="502"/>
                    <a:pt x="1153" y="482"/>
                    <a:pt x="1149" y="461"/>
                  </a:cubicBezTo>
                  <a:cubicBezTo>
                    <a:pt x="1145" y="440"/>
                    <a:pt x="1155" y="417"/>
                    <a:pt x="1173" y="407"/>
                  </a:cubicBezTo>
                  <a:cubicBezTo>
                    <a:pt x="1349" y="296"/>
                    <a:pt x="1511" y="319"/>
                    <a:pt x="1527" y="137"/>
                  </a:cubicBezTo>
                  <a:cubicBezTo>
                    <a:pt x="1531" y="95"/>
                    <a:pt x="1513" y="54"/>
                    <a:pt x="1478" y="29"/>
                  </a:cubicBezTo>
                  <a:cubicBezTo>
                    <a:pt x="1444" y="5"/>
                    <a:pt x="1399" y="0"/>
                    <a:pt x="1360" y="17"/>
                  </a:cubicBezTo>
                  <a:cubicBezTo>
                    <a:pt x="156" y="448"/>
                    <a:pt x="156" y="448"/>
                    <a:pt x="156" y="448"/>
                  </a:cubicBezTo>
                  <a:cubicBezTo>
                    <a:pt x="127" y="460"/>
                    <a:pt x="108" y="487"/>
                    <a:pt x="105" y="519"/>
                  </a:cubicBezTo>
                  <a:cubicBezTo>
                    <a:pt x="91" y="668"/>
                    <a:pt x="43" y="1197"/>
                    <a:pt x="13" y="1519"/>
                  </a:cubicBezTo>
                  <a:cubicBezTo>
                    <a:pt x="0" y="1661"/>
                    <a:pt x="104" y="1787"/>
                    <a:pt x="246" y="1800"/>
                  </a:cubicBezTo>
                  <a:cubicBezTo>
                    <a:pt x="706" y="1842"/>
                    <a:pt x="1189" y="1886"/>
                    <a:pt x="1189" y="1886"/>
                  </a:cubicBezTo>
                  <a:cubicBezTo>
                    <a:pt x="1283" y="1895"/>
                    <a:pt x="1367" y="1825"/>
                    <a:pt x="1376" y="1731"/>
                  </a:cubicBezTo>
                  <a:close/>
                </a:path>
              </a:pathLst>
            </a:custGeom>
            <a:solidFill>
              <a:srgbClr val="FCDD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00" name="Freeform 389">
              <a:extLst>
                <a:ext uri="{FF2B5EF4-FFF2-40B4-BE49-F238E27FC236}">
                  <a16:creationId xmlns:a16="http://schemas.microsoft.com/office/drawing/2014/main" id="{AAB31961-6145-4DD5-945C-8A03ACB46CED}"/>
                </a:ext>
              </a:extLst>
            </p:cNvPr>
            <p:cNvSpPr>
              <a:spLocks/>
            </p:cNvSpPr>
            <p:nvPr/>
          </p:nvSpPr>
          <p:spPr bwMode="auto">
            <a:xfrm rot="16200000">
              <a:off x="6931410" y="6243611"/>
              <a:ext cx="236391" cy="231467"/>
            </a:xfrm>
            <a:custGeom>
              <a:avLst/>
              <a:gdLst>
                <a:gd name="T0" fmla="*/ 99 w 217"/>
                <a:gd name="T1" fmla="*/ 211 h 216"/>
                <a:gd name="T2" fmla="*/ 5 w 217"/>
                <a:gd name="T3" fmla="*/ 99 h 216"/>
                <a:gd name="T4" fmla="*/ 118 w 217"/>
                <a:gd name="T5" fmla="*/ 5 h 216"/>
                <a:gd name="T6" fmla="*/ 211 w 217"/>
                <a:gd name="T7" fmla="*/ 118 h 216"/>
                <a:gd name="T8" fmla="*/ 99 w 217"/>
                <a:gd name="T9" fmla="*/ 211 h 216"/>
              </a:gdLst>
              <a:ahLst/>
              <a:cxnLst>
                <a:cxn ang="0">
                  <a:pos x="T0" y="T1"/>
                </a:cxn>
                <a:cxn ang="0">
                  <a:pos x="T2" y="T3"/>
                </a:cxn>
                <a:cxn ang="0">
                  <a:pos x="T4" y="T5"/>
                </a:cxn>
                <a:cxn ang="0">
                  <a:pos x="T6" y="T7"/>
                </a:cxn>
                <a:cxn ang="0">
                  <a:pos x="T8" y="T9"/>
                </a:cxn>
              </a:cxnLst>
              <a:rect l="0" t="0" r="r" b="b"/>
              <a:pathLst>
                <a:path w="217" h="216">
                  <a:moveTo>
                    <a:pt x="99" y="211"/>
                  </a:moveTo>
                  <a:cubicBezTo>
                    <a:pt x="42" y="206"/>
                    <a:pt x="0" y="156"/>
                    <a:pt x="5" y="99"/>
                  </a:cubicBezTo>
                  <a:cubicBezTo>
                    <a:pt x="11" y="42"/>
                    <a:pt x="61" y="0"/>
                    <a:pt x="118" y="5"/>
                  </a:cubicBezTo>
                  <a:cubicBezTo>
                    <a:pt x="175" y="10"/>
                    <a:pt x="217" y="61"/>
                    <a:pt x="211" y="118"/>
                  </a:cubicBezTo>
                  <a:cubicBezTo>
                    <a:pt x="206" y="175"/>
                    <a:pt x="156" y="216"/>
                    <a:pt x="99" y="211"/>
                  </a:cubicBezTo>
                  <a:close/>
                </a:path>
              </a:pathLst>
            </a:custGeom>
            <a:solidFill>
              <a:srgbClr val="0049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01" name="Freeform 390">
              <a:extLst>
                <a:ext uri="{FF2B5EF4-FFF2-40B4-BE49-F238E27FC236}">
                  <a16:creationId xmlns:a16="http://schemas.microsoft.com/office/drawing/2014/main" id="{779CAD25-BE1F-4DDF-AF87-153156E1AB34}"/>
                </a:ext>
              </a:extLst>
            </p:cNvPr>
            <p:cNvSpPr>
              <a:spLocks/>
            </p:cNvSpPr>
            <p:nvPr/>
          </p:nvSpPr>
          <p:spPr bwMode="auto">
            <a:xfrm rot="16200000">
              <a:off x="6906786" y="6544023"/>
              <a:ext cx="231467" cy="236391"/>
            </a:xfrm>
            <a:custGeom>
              <a:avLst/>
              <a:gdLst>
                <a:gd name="T0" fmla="*/ 98 w 216"/>
                <a:gd name="T1" fmla="*/ 212 h 217"/>
                <a:gd name="T2" fmla="*/ 5 w 216"/>
                <a:gd name="T3" fmla="*/ 99 h 217"/>
                <a:gd name="T4" fmla="*/ 117 w 216"/>
                <a:gd name="T5" fmla="*/ 6 h 217"/>
                <a:gd name="T6" fmla="*/ 211 w 216"/>
                <a:gd name="T7" fmla="*/ 118 h 217"/>
                <a:gd name="T8" fmla="*/ 98 w 216"/>
                <a:gd name="T9" fmla="*/ 212 h 217"/>
              </a:gdLst>
              <a:ahLst/>
              <a:cxnLst>
                <a:cxn ang="0">
                  <a:pos x="T0" y="T1"/>
                </a:cxn>
                <a:cxn ang="0">
                  <a:pos x="T2" y="T3"/>
                </a:cxn>
                <a:cxn ang="0">
                  <a:pos x="T4" y="T5"/>
                </a:cxn>
                <a:cxn ang="0">
                  <a:pos x="T6" y="T7"/>
                </a:cxn>
                <a:cxn ang="0">
                  <a:pos x="T8" y="T9"/>
                </a:cxn>
              </a:cxnLst>
              <a:rect l="0" t="0" r="r" b="b"/>
              <a:pathLst>
                <a:path w="216" h="217">
                  <a:moveTo>
                    <a:pt x="98" y="212"/>
                  </a:moveTo>
                  <a:cubicBezTo>
                    <a:pt x="41" y="206"/>
                    <a:pt x="0" y="156"/>
                    <a:pt x="5" y="99"/>
                  </a:cubicBezTo>
                  <a:cubicBezTo>
                    <a:pt x="10" y="42"/>
                    <a:pt x="60" y="0"/>
                    <a:pt x="117" y="6"/>
                  </a:cubicBezTo>
                  <a:cubicBezTo>
                    <a:pt x="174" y="11"/>
                    <a:pt x="216" y="61"/>
                    <a:pt x="211" y="118"/>
                  </a:cubicBezTo>
                  <a:cubicBezTo>
                    <a:pt x="206" y="175"/>
                    <a:pt x="155" y="217"/>
                    <a:pt x="98" y="212"/>
                  </a:cubicBezTo>
                  <a:close/>
                </a:path>
              </a:pathLst>
            </a:custGeom>
            <a:solidFill>
              <a:srgbClr val="0049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grpSp>
      <p:sp>
        <p:nvSpPr>
          <p:cNvPr id="106" name="文本框 105">
            <a:extLst>
              <a:ext uri="{FF2B5EF4-FFF2-40B4-BE49-F238E27FC236}">
                <a16:creationId xmlns:a16="http://schemas.microsoft.com/office/drawing/2014/main" id="{03533BD0-6FD6-4330-81BE-6E235FB16BB2}"/>
              </a:ext>
            </a:extLst>
          </p:cNvPr>
          <p:cNvSpPr txBox="1"/>
          <p:nvPr/>
        </p:nvSpPr>
        <p:spPr>
          <a:xfrm>
            <a:off x="4464787" y="2776685"/>
            <a:ext cx="3262432" cy="830997"/>
          </a:xfrm>
          <a:prstGeom prst="rect">
            <a:avLst/>
          </a:prstGeom>
          <a:noFill/>
        </p:spPr>
        <p:txBody>
          <a:bodyPr wrap="none" rtlCol="0">
            <a:spAutoFit/>
          </a:bodyPr>
          <a:lstStyle>
            <a:defPPr>
              <a:defRPr lang="zh-CN"/>
            </a:defPPr>
            <a:lvl1pPr>
              <a:defRPr sz="5500">
                <a:solidFill>
                  <a:schemeClr val="bg1"/>
                </a:solidFill>
                <a:latin typeface="方正正粗黑简体" panose="02000000000000000000" pitchFamily="2" charset="-122"/>
                <a:ea typeface="方正正粗黑简体" panose="02000000000000000000" pitchFamily="2" charset="-122"/>
              </a:defRPr>
            </a:lvl1pPr>
          </a:lstStyle>
          <a:p>
            <a:pPr algn="ctr" defTabSz="685800"/>
            <a:r>
              <a:rPr lang="zh-CN" altLang="en-US" sz="4800" b="1" dirty="0">
                <a:latin typeface="微软雅黑" panose="020B0503020204020204" pitchFamily="34" charset="-122"/>
                <a:ea typeface="微软雅黑" panose="020B0503020204020204" pitchFamily="34" charset="-122"/>
              </a:rPr>
              <a:t>程序的使用</a:t>
            </a:r>
          </a:p>
        </p:txBody>
      </p:sp>
      <p:sp>
        <p:nvSpPr>
          <p:cNvPr id="107" name="矩形 106">
            <a:extLst>
              <a:ext uri="{FF2B5EF4-FFF2-40B4-BE49-F238E27FC236}">
                <a16:creationId xmlns:a16="http://schemas.microsoft.com/office/drawing/2014/main" id="{DB5CBE7C-E8A1-46DD-ABE9-C75EFD385296}"/>
              </a:ext>
            </a:extLst>
          </p:cNvPr>
          <p:cNvSpPr/>
          <p:nvPr/>
        </p:nvSpPr>
        <p:spPr>
          <a:xfrm>
            <a:off x="4417496" y="3480263"/>
            <a:ext cx="3357009" cy="523220"/>
          </a:xfrm>
          <a:prstGeom prst="rect">
            <a:avLst/>
          </a:prstGeom>
          <a:noFill/>
        </p:spPr>
        <p:txBody>
          <a:bodyPr wrap="none" rtlCol="0">
            <a:spAutoFit/>
          </a:bodyPr>
          <a:lstStyle/>
          <a:p>
            <a:pPr algn="ctr" defTabSz="685800"/>
            <a:r>
              <a:rPr lang="en-US" altLang="zh-CN" sz="2800" b="1" dirty="0">
                <a:solidFill>
                  <a:schemeClr val="bg1"/>
                </a:solidFill>
                <a:latin typeface="微软雅黑" panose="020B0503020204020204" pitchFamily="34" charset="-122"/>
                <a:ea typeface="微软雅黑" panose="020B0503020204020204" pitchFamily="34" charset="-122"/>
              </a:rPr>
              <a:t>Financial Analysis</a:t>
            </a:r>
          </a:p>
        </p:txBody>
      </p:sp>
      <p:sp>
        <p:nvSpPr>
          <p:cNvPr id="108" name="矩形 107">
            <a:extLst>
              <a:ext uri="{FF2B5EF4-FFF2-40B4-BE49-F238E27FC236}">
                <a16:creationId xmlns:a16="http://schemas.microsoft.com/office/drawing/2014/main" id="{9A1DB976-5C15-4F13-A70A-D40C29664737}"/>
              </a:ext>
            </a:extLst>
          </p:cNvPr>
          <p:cNvSpPr/>
          <p:nvPr/>
        </p:nvSpPr>
        <p:spPr>
          <a:xfrm>
            <a:off x="3923509" y="1866316"/>
            <a:ext cx="1865095" cy="396111"/>
          </a:xfrm>
          <a:prstGeom prst="rect">
            <a:avLst/>
          </a:prstGeom>
          <a:solidFill>
            <a:srgbClr val="EF6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altLang="zh-CN" sz="2000" b="1" dirty="0">
                <a:solidFill>
                  <a:schemeClr val="bg1"/>
                </a:solidFill>
                <a:latin typeface="+mn-ea"/>
              </a:rPr>
              <a:t>PART FOUR</a:t>
            </a:r>
            <a:endParaRPr lang="zh-CN" altLang="en-US" sz="2000" b="1" dirty="0">
              <a:solidFill>
                <a:schemeClr val="bg1"/>
              </a:solidFill>
              <a:latin typeface="+mn-ea"/>
            </a:endParaRPr>
          </a:p>
        </p:txBody>
      </p:sp>
    </p:spTree>
    <p:extLst>
      <p:ext uri="{BB962C8B-B14F-4D97-AF65-F5344CB8AC3E}">
        <p14:creationId xmlns:p14="http://schemas.microsoft.com/office/powerpoint/2010/main" val="3590835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additive="base">
                                        <p:cTn id="7" dur="500" fill="hold"/>
                                        <p:tgtEl>
                                          <p:spTgt spid="109"/>
                                        </p:tgtEl>
                                        <p:attrNameLst>
                                          <p:attrName>ppt_x</p:attrName>
                                        </p:attrNameLst>
                                      </p:cBhvr>
                                      <p:tavLst>
                                        <p:tav tm="0">
                                          <p:val>
                                            <p:strVal val="#ppt_x"/>
                                          </p:val>
                                        </p:tav>
                                        <p:tav tm="100000">
                                          <p:val>
                                            <p:strVal val="#ppt_x"/>
                                          </p:val>
                                        </p:tav>
                                      </p:tavLst>
                                    </p:anim>
                                    <p:anim calcmode="lin" valueType="num">
                                      <p:cBhvr additive="base">
                                        <p:cTn id="8" dur="500" fill="hold"/>
                                        <p:tgtEl>
                                          <p:spTgt spid="109"/>
                                        </p:tgtEl>
                                        <p:attrNameLst>
                                          <p:attrName>ppt_y</p:attrName>
                                        </p:attrNameLst>
                                      </p:cBhvr>
                                      <p:tavLst>
                                        <p:tav tm="0">
                                          <p:val>
                                            <p:strVal val="1+#ppt_h/2"/>
                                          </p:val>
                                        </p:tav>
                                        <p:tav tm="100000">
                                          <p:val>
                                            <p:strVal val="#ppt_y"/>
                                          </p:val>
                                        </p:tav>
                                      </p:tavLst>
                                    </p:anim>
                                  </p:childTnLst>
                                </p:cTn>
                              </p:par>
                              <p:par>
                                <p:cTn id="9" presetID="53" presetClass="entr" presetSubtype="16" fill="hold" nodeType="withEffect">
                                  <p:stCondLst>
                                    <p:cond delay="250"/>
                                  </p:stCondLst>
                                  <p:childTnLst>
                                    <p:set>
                                      <p:cBhvr>
                                        <p:cTn id="10" dur="1" fill="hold">
                                          <p:stCondLst>
                                            <p:cond delay="0"/>
                                          </p:stCondLst>
                                        </p:cTn>
                                        <p:tgtEl>
                                          <p:spTgt spid="104"/>
                                        </p:tgtEl>
                                        <p:attrNameLst>
                                          <p:attrName>style.visibility</p:attrName>
                                        </p:attrNameLst>
                                      </p:cBhvr>
                                      <p:to>
                                        <p:strVal val="visible"/>
                                      </p:to>
                                    </p:set>
                                    <p:anim calcmode="lin" valueType="num">
                                      <p:cBhvr>
                                        <p:cTn id="11" dur="500" fill="hold"/>
                                        <p:tgtEl>
                                          <p:spTgt spid="104"/>
                                        </p:tgtEl>
                                        <p:attrNameLst>
                                          <p:attrName>ppt_w</p:attrName>
                                        </p:attrNameLst>
                                      </p:cBhvr>
                                      <p:tavLst>
                                        <p:tav tm="0">
                                          <p:val>
                                            <p:fltVal val="0"/>
                                          </p:val>
                                        </p:tav>
                                        <p:tav tm="100000">
                                          <p:val>
                                            <p:strVal val="#ppt_w"/>
                                          </p:val>
                                        </p:tav>
                                      </p:tavLst>
                                    </p:anim>
                                    <p:anim calcmode="lin" valueType="num">
                                      <p:cBhvr>
                                        <p:cTn id="12" dur="500" fill="hold"/>
                                        <p:tgtEl>
                                          <p:spTgt spid="104"/>
                                        </p:tgtEl>
                                        <p:attrNameLst>
                                          <p:attrName>ppt_h</p:attrName>
                                        </p:attrNameLst>
                                      </p:cBhvr>
                                      <p:tavLst>
                                        <p:tav tm="0">
                                          <p:val>
                                            <p:fltVal val="0"/>
                                          </p:val>
                                        </p:tav>
                                        <p:tav tm="100000">
                                          <p:val>
                                            <p:strVal val="#ppt_h"/>
                                          </p:val>
                                        </p:tav>
                                      </p:tavLst>
                                    </p:anim>
                                    <p:animEffect transition="in" filter="fade">
                                      <p:cBhvr>
                                        <p:cTn id="13" dur="500"/>
                                        <p:tgtEl>
                                          <p:spTgt spid="104"/>
                                        </p:tgtEl>
                                      </p:cBhvr>
                                    </p:animEffect>
                                  </p:childTnLst>
                                </p:cTn>
                              </p:par>
                            </p:childTnLst>
                          </p:cTn>
                        </p:par>
                        <p:par>
                          <p:cTn id="14" fill="hold">
                            <p:stCondLst>
                              <p:cond delay="750"/>
                            </p:stCondLst>
                            <p:childTnLst>
                              <p:par>
                                <p:cTn id="15" presetID="2" presetClass="entr" presetSubtype="4" fill="hold" nodeType="afterEffect">
                                  <p:stCondLst>
                                    <p:cond delay="0"/>
                                  </p:stCondLst>
                                  <p:childTnLst>
                                    <p:set>
                                      <p:cBhvr>
                                        <p:cTn id="16" dur="1" fill="hold">
                                          <p:stCondLst>
                                            <p:cond delay="0"/>
                                          </p:stCondLst>
                                        </p:cTn>
                                        <p:tgtEl>
                                          <p:spTgt spid="103"/>
                                        </p:tgtEl>
                                        <p:attrNameLst>
                                          <p:attrName>style.visibility</p:attrName>
                                        </p:attrNameLst>
                                      </p:cBhvr>
                                      <p:to>
                                        <p:strVal val="visible"/>
                                      </p:to>
                                    </p:set>
                                    <p:anim calcmode="lin" valueType="num">
                                      <p:cBhvr additive="base">
                                        <p:cTn id="17" dur="500" fill="hold"/>
                                        <p:tgtEl>
                                          <p:spTgt spid="103"/>
                                        </p:tgtEl>
                                        <p:attrNameLst>
                                          <p:attrName>ppt_x</p:attrName>
                                        </p:attrNameLst>
                                      </p:cBhvr>
                                      <p:tavLst>
                                        <p:tav tm="0">
                                          <p:val>
                                            <p:strVal val="#ppt_x"/>
                                          </p:val>
                                        </p:tav>
                                        <p:tav tm="100000">
                                          <p:val>
                                            <p:strVal val="#ppt_x"/>
                                          </p:val>
                                        </p:tav>
                                      </p:tavLst>
                                    </p:anim>
                                    <p:anim calcmode="lin" valueType="num">
                                      <p:cBhvr additive="base">
                                        <p:cTn id="18" dur="500" fill="hold"/>
                                        <p:tgtEl>
                                          <p:spTgt spid="103"/>
                                        </p:tgtEl>
                                        <p:attrNameLst>
                                          <p:attrName>ppt_y</p:attrName>
                                        </p:attrNameLst>
                                      </p:cBhvr>
                                      <p:tavLst>
                                        <p:tav tm="0">
                                          <p:val>
                                            <p:strVal val="1+#ppt_h/2"/>
                                          </p:val>
                                        </p:tav>
                                        <p:tav tm="100000">
                                          <p:val>
                                            <p:strVal val="#ppt_y"/>
                                          </p:val>
                                        </p:tav>
                                      </p:tavLst>
                                    </p:anim>
                                  </p:childTnLst>
                                </p:cTn>
                              </p:par>
                            </p:childTnLst>
                          </p:cTn>
                        </p:par>
                        <p:par>
                          <p:cTn id="19" fill="hold">
                            <p:stCondLst>
                              <p:cond delay="1250"/>
                            </p:stCondLst>
                            <p:childTnLst>
                              <p:par>
                                <p:cTn id="20" presetID="53" presetClass="entr" presetSubtype="16" fill="hold" grpId="0" nodeType="afterEffect">
                                  <p:stCondLst>
                                    <p:cond delay="0"/>
                                  </p:stCondLst>
                                  <p:childTnLst>
                                    <p:set>
                                      <p:cBhvr>
                                        <p:cTn id="21" dur="1" fill="hold">
                                          <p:stCondLst>
                                            <p:cond delay="0"/>
                                          </p:stCondLst>
                                        </p:cTn>
                                        <p:tgtEl>
                                          <p:spTgt spid="108"/>
                                        </p:tgtEl>
                                        <p:attrNameLst>
                                          <p:attrName>style.visibility</p:attrName>
                                        </p:attrNameLst>
                                      </p:cBhvr>
                                      <p:to>
                                        <p:strVal val="visible"/>
                                      </p:to>
                                    </p:set>
                                    <p:anim calcmode="lin" valueType="num">
                                      <p:cBhvr>
                                        <p:cTn id="22" dur="500" fill="hold"/>
                                        <p:tgtEl>
                                          <p:spTgt spid="108"/>
                                        </p:tgtEl>
                                        <p:attrNameLst>
                                          <p:attrName>ppt_w</p:attrName>
                                        </p:attrNameLst>
                                      </p:cBhvr>
                                      <p:tavLst>
                                        <p:tav tm="0">
                                          <p:val>
                                            <p:fltVal val="0"/>
                                          </p:val>
                                        </p:tav>
                                        <p:tav tm="100000">
                                          <p:val>
                                            <p:strVal val="#ppt_w"/>
                                          </p:val>
                                        </p:tav>
                                      </p:tavLst>
                                    </p:anim>
                                    <p:anim calcmode="lin" valueType="num">
                                      <p:cBhvr>
                                        <p:cTn id="23" dur="500" fill="hold"/>
                                        <p:tgtEl>
                                          <p:spTgt spid="108"/>
                                        </p:tgtEl>
                                        <p:attrNameLst>
                                          <p:attrName>ppt_h</p:attrName>
                                        </p:attrNameLst>
                                      </p:cBhvr>
                                      <p:tavLst>
                                        <p:tav tm="0">
                                          <p:val>
                                            <p:fltVal val="0"/>
                                          </p:val>
                                        </p:tav>
                                        <p:tav tm="100000">
                                          <p:val>
                                            <p:strVal val="#ppt_h"/>
                                          </p:val>
                                        </p:tav>
                                      </p:tavLst>
                                    </p:anim>
                                    <p:animEffect transition="in" filter="fade">
                                      <p:cBhvr>
                                        <p:cTn id="24" dur="500"/>
                                        <p:tgtEl>
                                          <p:spTgt spid="108"/>
                                        </p:tgtEl>
                                      </p:cBhvr>
                                    </p:animEffect>
                                  </p:childTnLst>
                                </p:cTn>
                              </p:par>
                            </p:childTnLst>
                          </p:cTn>
                        </p:par>
                        <p:par>
                          <p:cTn id="25" fill="hold">
                            <p:stCondLst>
                              <p:cond delay="1750"/>
                            </p:stCondLst>
                            <p:childTnLst>
                              <p:par>
                                <p:cTn id="26" presetID="42" presetClass="entr" presetSubtype="0" fill="hold" grpId="0" nodeType="afterEffect">
                                  <p:stCondLst>
                                    <p:cond delay="0"/>
                                  </p:stCondLst>
                                  <p:iterate type="lt">
                                    <p:tmPct val="10000"/>
                                  </p:iterate>
                                  <p:childTnLst>
                                    <p:set>
                                      <p:cBhvr>
                                        <p:cTn id="27" dur="1" fill="hold">
                                          <p:stCondLst>
                                            <p:cond delay="0"/>
                                          </p:stCondLst>
                                        </p:cTn>
                                        <p:tgtEl>
                                          <p:spTgt spid="106"/>
                                        </p:tgtEl>
                                        <p:attrNameLst>
                                          <p:attrName>style.visibility</p:attrName>
                                        </p:attrNameLst>
                                      </p:cBhvr>
                                      <p:to>
                                        <p:strVal val="visible"/>
                                      </p:to>
                                    </p:set>
                                    <p:animEffect transition="in" filter="fade">
                                      <p:cBhvr>
                                        <p:cTn id="28" dur="500"/>
                                        <p:tgtEl>
                                          <p:spTgt spid="106"/>
                                        </p:tgtEl>
                                      </p:cBhvr>
                                    </p:animEffect>
                                    <p:anim calcmode="lin" valueType="num">
                                      <p:cBhvr>
                                        <p:cTn id="29" dur="500" fill="hold"/>
                                        <p:tgtEl>
                                          <p:spTgt spid="106"/>
                                        </p:tgtEl>
                                        <p:attrNameLst>
                                          <p:attrName>ppt_x</p:attrName>
                                        </p:attrNameLst>
                                      </p:cBhvr>
                                      <p:tavLst>
                                        <p:tav tm="0">
                                          <p:val>
                                            <p:strVal val="#ppt_x"/>
                                          </p:val>
                                        </p:tav>
                                        <p:tav tm="100000">
                                          <p:val>
                                            <p:strVal val="#ppt_x"/>
                                          </p:val>
                                        </p:tav>
                                      </p:tavLst>
                                    </p:anim>
                                    <p:anim calcmode="lin" valueType="num">
                                      <p:cBhvr>
                                        <p:cTn id="30" dur="500" fill="hold"/>
                                        <p:tgtEl>
                                          <p:spTgt spid="106"/>
                                        </p:tgtEl>
                                        <p:attrNameLst>
                                          <p:attrName>ppt_y</p:attrName>
                                        </p:attrNameLst>
                                      </p:cBhvr>
                                      <p:tavLst>
                                        <p:tav tm="0">
                                          <p:val>
                                            <p:strVal val="#ppt_y+.1"/>
                                          </p:val>
                                        </p:tav>
                                        <p:tav tm="100000">
                                          <p:val>
                                            <p:strVal val="#ppt_y"/>
                                          </p:val>
                                        </p:tav>
                                      </p:tavLst>
                                    </p:anim>
                                  </p:childTnLst>
                                </p:cTn>
                              </p:par>
                              <p:par>
                                <p:cTn id="31" presetID="47" presetClass="entr" presetSubtype="0" fill="hold" grpId="0" nodeType="withEffect">
                                  <p:stCondLst>
                                    <p:cond delay="0"/>
                                  </p:stCondLst>
                                  <p:iterate type="lt">
                                    <p:tmPct val="10000"/>
                                  </p:iterate>
                                  <p:childTnLst>
                                    <p:set>
                                      <p:cBhvr>
                                        <p:cTn id="32" dur="1" fill="hold">
                                          <p:stCondLst>
                                            <p:cond delay="0"/>
                                          </p:stCondLst>
                                        </p:cTn>
                                        <p:tgtEl>
                                          <p:spTgt spid="107"/>
                                        </p:tgtEl>
                                        <p:attrNameLst>
                                          <p:attrName>style.visibility</p:attrName>
                                        </p:attrNameLst>
                                      </p:cBhvr>
                                      <p:to>
                                        <p:strVal val="visible"/>
                                      </p:to>
                                    </p:set>
                                    <p:animEffect transition="in" filter="fade">
                                      <p:cBhvr>
                                        <p:cTn id="33" dur="500"/>
                                        <p:tgtEl>
                                          <p:spTgt spid="107"/>
                                        </p:tgtEl>
                                      </p:cBhvr>
                                    </p:animEffect>
                                    <p:anim calcmode="lin" valueType="num">
                                      <p:cBhvr>
                                        <p:cTn id="34" dur="500" fill="hold"/>
                                        <p:tgtEl>
                                          <p:spTgt spid="107"/>
                                        </p:tgtEl>
                                        <p:attrNameLst>
                                          <p:attrName>ppt_x</p:attrName>
                                        </p:attrNameLst>
                                      </p:cBhvr>
                                      <p:tavLst>
                                        <p:tav tm="0">
                                          <p:val>
                                            <p:strVal val="#ppt_x"/>
                                          </p:val>
                                        </p:tav>
                                        <p:tav tm="100000">
                                          <p:val>
                                            <p:strVal val="#ppt_x"/>
                                          </p:val>
                                        </p:tav>
                                      </p:tavLst>
                                    </p:anim>
                                    <p:anim calcmode="lin" valueType="num">
                                      <p:cBhvr>
                                        <p:cTn id="35" dur="500" fill="hold"/>
                                        <p:tgtEl>
                                          <p:spTgt spid="10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07" grpId="0"/>
      <p:bldP spid="10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022">
            <a:extLst>
              <a:ext uri="{FF2B5EF4-FFF2-40B4-BE49-F238E27FC236}">
                <a16:creationId xmlns:a16="http://schemas.microsoft.com/office/drawing/2014/main" id="{57030EB9-A0CC-4268-9CDE-3D8E9B3A4301}"/>
              </a:ext>
            </a:extLst>
          </p:cNvPr>
          <p:cNvSpPr txBox="1">
            <a:spLocks/>
          </p:cNvSpPr>
          <p:nvPr/>
        </p:nvSpPr>
        <p:spPr>
          <a:xfrm>
            <a:off x="1486972" y="384556"/>
            <a:ext cx="5194656" cy="49575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defTabSz="609570">
              <a:defRPr sz="2667">
                <a:solidFill>
                  <a:srgbClr val="3A5063"/>
                </a:solidFill>
                <a:uFill>
                  <a:solidFill>
                    <a:srgbClr val="3A5063"/>
                  </a:solidFill>
                </a:uFill>
                <a:latin typeface="+mn-ea"/>
                <a:ea typeface="+mn-ea"/>
                <a:cs typeface="+mn-cs"/>
                <a:sym typeface="Bebas Neue"/>
              </a:defRPr>
            </a:lvl1pPr>
            <a:lvl2pPr defTabSz="609570">
              <a:defRPr sz="2667">
                <a:solidFill>
                  <a:srgbClr val="3A5063"/>
                </a:solidFill>
                <a:uFill>
                  <a:solidFill>
                    <a:srgbClr val="3A5063"/>
                  </a:solidFill>
                </a:uFill>
                <a:latin typeface="+mn-lt"/>
                <a:ea typeface="+mn-ea"/>
                <a:cs typeface="+mn-cs"/>
                <a:sym typeface="Bebas Neue"/>
              </a:defRPr>
            </a:lvl2pPr>
            <a:lvl3pPr defTabSz="609570">
              <a:defRPr sz="2667">
                <a:solidFill>
                  <a:srgbClr val="3A5063"/>
                </a:solidFill>
                <a:uFill>
                  <a:solidFill>
                    <a:srgbClr val="3A5063"/>
                  </a:solidFill>
                </a:uFill>
                <a:latin typeface="+mn-lt"/>
                <a:ea typeface="+mn-ea"/>
                <a:cs typeface="+mn-cs"/>
                <a:sym typeface="Bebas Neue"/>
              </a:defRPr>
            </a:lvl3pPr>
            <a:lvl4pPr defTabSz="609570">
              <a:defRPr sz="2667">
                <a:solidFill>
                  <a:srgbClr val="3A5063"/>
                </a:solidFill>
                <a:uFill>
                  <a:solidFill>
                    <a:srgbClr val="3A5063"/>
                  </a:solidFill>
                </a:uFill>
                <a:latin typeface="+mn-lt"/>
                <a:ea typeface="+mn-ea"/>
                <a:cs typeface="+mn-cs"/>
                <a:sym typeface="Bebas Neue"/>
              </a:defRPr>
            </a:lvl4pPr>
            <a:lvl5pPr defTabSz="609570">
              <a:defRPr sz="2667">
                <a:solidFill>
                  <a:srgbClr val="3A5063"/>
                </a:solidFill>
                <a:uFill>
                  <a:solidFill>
                    <a:srgbClr val="3A5063"/>
                  </a:solidFill>
                </a:uFill>
                <a:latin typeface="+mn-lt"/>
                <a:ea typeface="+mn-ea"/>
                <a:cs typeface="+mn-cs"/>
                <a:sym typeface="Bebas Neue"/>
              </a:defRPr>
            </a:lvl5pPr>
            <a:lvl6pPr defTabSz="609570">
              <a:defRPr sz="2667">
                <a:solidFill>
                  <a:srgbClr val="3A5063"/>
                </a:solidFill>
                <a:uFill>
                  <a:solidFill>
                    <a:srgbClr val="3A5063"/>
                  </a:solidFill>
                </a:uFill>
                <a:latin typeface="+mn-lt"/>
                <a:ea typeface="+mn-ea"/>
                <a:cs typeface="+mn-cs"/>
                <a:sym typeface="Bebas Neue"/>
              </a:defRPr>
            </a:lvl6pPr>
            <a:lvl7pPr defTabSz="609570">
              <a:defRPr sz="2667">
                <a:solidFill>
                  <a:srgbClr val="3A5063"/>
                </a:solidFill>
                <a:uFill>
                  <a:solidFill>
                    <a:srgbClr val="3A5063"/>
                  </a:solidFill>
                </a:uFill>
                <a:latin typeface="+mn-lt"/>
                <a:ea typeface="+mn-ea"/>
                <a:cs typeface="+mn-cs"/>
                <a:sym typeface="Bebas Neue"/>
              </a:defRPr>
            </a:lvl7pPr>
            <a:lvl8pPr defTabSz="609570">
              <a:defRPr sz="2667">
                <a:solidFill>
                  <a:srgbClr val="3A5063"/>
                </a:solidFill>
                <a:uFill>
                  <a:solidFill>
                    <a:srgbClr val="3A5063"/>
                  </a:solidFill>
                </a:uFill>
                <a:latin typeface="+mn-lt"/>
                <a:ea typeface="+mn-ea"/>
                <a:cs typeface="+mn-cs"/>
                <a:sym typeface="Bebas Neue"/>
              </a:defRPr>
            </a:lvl8pPr>
            <a:lvl9pPr defTabSz="609570">
              <a:defRPr sz="2667">
                <a:solidFill>
                  <a:srgbClr val="3A5063"/>
                </a:solidFill>
                <a:uFill>
                  <a:solidFill>
                    <a:srgbClr val="3A5063"/>
                  </a:solidFill>
                </a:uFill>
                <a:latin typeface="+mn-lt"/>
                <a:ea typeface="+mn-ea"/>
                <a:cs typeface="+mn-cs"/>
                <a:sym typeface="Bebas Neue"/>
              </a:defRPr>
            </a:lvl9pPr>
          </a:lstStyle>
          <a:p>
            <a:pPr lvl="0">
              <a:defRPr sz="1800">
                <a:solidFill>
                  <a:srgbClr val="000000"/>
                </a:solidFill>
                <a:uFillTx/>
              </a:defRPr>
            </a:pPr>
            <a:r>
              <a:rPr lang="zh-CN" altLang="en-US" sz="4000" kern="0" dirty="0">
                <a:solidFill>
                  <a:schemeClr val="bg1"/>
                </a:solidFill>
                <a:uFillTx/>
                <a:latin typeface="+mj-ea"/>
                <a:ea typeface="+mj-ea"/>
                <a:cs typeface="+mn-ea"/>
                <a:sym typeface="+mn-lt"/>
              </a:rPr>
              <a:t>程序的使用</a:t>
            </a:r>
            <a:endParaRPr kumimoji="0" lang="zh-CN" altLang="en-US" sz="4000" i="0" u="none" strike="noStrike" kern="0" cap="none" spc="0" normalizeH="0" baseline="0" noProof="0" dirty="0">
              <a:ln>
                <a:noFill/>
              </a:ln>
              <a:solidFill>
                <a:schemeClr val="bg1"/>
              </a:solidFill>
              <a:effectLst/>
              <a:uLnTx/>
              <a:uFillTx/>
              <a:latin typeface="+mj-ea"/>
              <a:ea typeface="+mj-ea"/>
              <a:cs typeface="+mn-ea"/>
              <a:sym typeface="+mn-lt"/>
            </a:endParaRPr>
          </a:p>
        </p:txBody>
      </p:sp>
      <p:grpSp>
        <p:nvGrpSpPr>
          <p:cNvPr id="3" name="Group 4">
            <a:extLst>
              <a:ext uri="{FF2B5EF4-FFF2-40B4-BE49-F238E27FC236}">
                <a16:creationId xmlns:a16="http://schemas.microsoft.com/office/drawing/2014/main" id="{9D31EAAA-3898-46B3-BE7F-317050784253}"/>
              </a:ext>
            </a:extLst>
          </p:cNvPr>
          <p:cNvGrpSpPr>
            <a:grpSpLocks noChangeAspect="1"/>
          </p:cNvGrpSpPr>
          <p:nvPr/>
        </p:nvGrpSpPr>
        <p:grpSpPr bwMode="auto">
          <a:xfrm>
            <a:off x="289775" y="193045"/>
            <a:ext cx="993824" cy="993824"/>
            <a:chOff x="2848" y="1168"/>
            <a:chExt cx="1984" cy="1984"/>
          </a:xfrm>
        </p:grpSpPr>
        <p:sp>
          <p:nvSpPr>
            <p:cNvPr id="4" name="AutoShape 3">
              <a:extLst>
                <a:ext uri="{FF2B5EF4-FFF2-40B4-BE49-F238E27FC236}">
                  <a16:creationId xmlns:a16="http://schemas.microsoft.com/office/drawing/2014/main" id="{FEDE96AF-2DC3-4072-9F47-67BC44AC7CF2}"/>
                </a:ext>
              </a:extLst>
            </p:cNvPr>
            <p:cNvSpPr>
              <a:spLocks noChangeAspect="1" noChangeArrowheads="1" noTextEdit="1"/>
            </p:cNvSpPr>
            <p:nvPr/>
          </p:nvSpPr>
          <p:spPr bwMode="auto">
            <a:xfrm>
              <a:off x="2848" y="1168"/>
              <a:ext cx="1984" cy="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5" name="Oval 5">
              <a:extLst>
                <a:ext uri="{FF2B5EF4-FFF2-40B4-BE49-F238E27FC236}">
                  <a16:creationId xmlns:a16="http://schemas.microsoft.com/office/drawing/2014/main" id="{E63554EE-A883-447E-89F1-B6624CF9BFDE}"/>
                </a:ext>
              </a:extLst>
            </p:cNvPr>
            <p:cNvSpPr>
              <a:spLocks noChangeArrowheads="1"/>
            </p:cNvSpPr>
            <p:nvPr/>
          </p:nvSpPr>
          <p:spPr bwMode="auto">
            <a:xfrm>
              <a:off x="2846" y="1166"/>
              <a:ext cx="1984" cy="1986"/>
            </a:xfrm>
            <a:prstGeom prst="ellipse">
              <a:avLst/>
            </a:prstGeom>
            <a:solidFill>
              <a:srgbClr val="FAC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6" name="Freeform 6">
              <a:extLst>
                <a:ext uri="{FF2B5EF4-FFF2-40B4-BE49-F238E27FC236}">
                  <a16:creationId xmlns:a16="http://schemas.microsoft.com/office/drawing/2014/main" id="{55C32156-2963-4A99-9FA4-37D2E1FC577E}"/>
                </a:ext>
              </a:extLst>
            </p:cNvPr>
            <p:cNvSpPr>
              <a:spLocks/>
            </p:cNvSpPr>
            <p:nvPr/>
          </p:nvSpPr>
          <p:spPr bwMode="auto">
            <a:xfrm>
              <a:off x="3061" y="1720"/>
              <a:ext cx="1769" cy="1432"/>
            </a:xfrm>
            <a:custGeom>
              <a:avLst/>
              <a:gdLst>
                <a:gd name="T0" fmla="*/ 745 w 746"/>
                <a:gd name="T1" fmla="*/ 154 h 604"/>
                <a:gd name="T2" fmla="*/ 591 w 746"/>
                <a:gd name="T3" fmla="*/ 0 h 604"/>
                <a:gd name="T4" fmla="*/ 76 w 746"/>
                <a:gd name="T5" fmla="*/ 317 h 604"/>
                <a:gd name="T6" fmla="*/ 76 w 746"/>
                <a:gd name="T7" fmla="*/ 364 h 604"/>
                <a:gd name="T8" fmla="*/ 3 w 746"/>
                <a:gd name="T9" fmla="*/ 364 h 604"/>
                <a:gd name="T10" fmla="*/ 0 w 746"/>
                <a:gd name="T11" fmla="*/ 365 h 604"/>
                <a:gd name="T12" fmla="*/ 234 w 746"/>
                <a:gd name="T13" fmla="*/ 592 h 604"/>
                <a:gd name="T14" fmla="*/ 327 w 746"/>
                <a:gd name="T15" fmla="*/ 604 h 604"/>
                <a:gd name="T16" fmla="*/ 746 w 746"/>
                <a:gd name="T17" fmla="*/ 185 h 604"/>
                <a:gd name="T18" fmla="*/ 745 w 746"/>
                <a:gd name="T19" fmla="*/ 15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6" h="604">
                  <a:moveTo>
                    <a:pt x="745" y="154"/>
                  </a:moveTo>
                  <a:cubicBezTo>
                    <a:pt x="591" y="0"/>
                    <a:pt x="591" y="0"/>
                    <a:pt x="591" y="0"/>
                  </a:cubicBezTo>
                  <a:cubicBezTo>
                    <a:pt x="76" y="317"/>
                    <a:pt x="76" y="317"/>
                    <a:pt x="76" y="317"/>
                  </a:cubicBezTo>
                  <a:cubicBezTo>
                    <a:pt x="76" y="364"/>
                    <a:pt x="76" y="364"/>
                    <a:pt x="76" y="364"/>
                  </a:cubicBezTo>
                  <a:cubicBezTo>
                    <a:pt x="3" y="364"/>
                    <a:pt x="3" y="364"/>
                    <a:pt x="3" y="364"/>
                  </a:cubicBezTo>
                  <a:cubicBezTo>
                    <a:pt x="0" y="365"/>
                    <a:pt x="0" y="365"/>
                    <a:pt x="0" y="365"/>
                  </a:cubicBezTo>
                  <a:cubicBezTo>
                    <a:pt x="234" y="592"/>
                    <a:pt x="234" y="592"/>
                    <a:pt x="234" y="592"/>
                  </a:cubicBezTo>
                  <a:cubicBezTo>
                    <a:pt x="265" y="601"/>
                    <a:pt x="279" y="604"/>
                    <a:pt x="327" y="604"/>
                  </a:cubicBezTo>
                  <a:cubicBezTo>
                    <a:pt x="559" y="604"/>
                    <a:pt x="746" y="417"/>
                    <a:pt x="746" y="185"/>
                  </a:cubicBezTo>
                  <a:cubicBezTo>
                    <a:pt x="746" y="175"/>
                    <a:pt x="746" y="165"/>
                    <a:pt x="745" y="154"/>
                  </a:cubicBezTo>
                </a:path>
              </a:pathLst>
            </a:custGeom>
            <a:solidFill>
              <a:srgbClr val="EFBF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7" name="Rectangle 7">
              <a:extLst>
                <a:ext uri="{FF2B5EF4-FFF2-40B4-BE49-F238E27FC236}">
                  <a16:creationId xmlns:a16="http://schemas.microsoft.com/office/drawing/2014/main" id="{CE03F3C9-AE97-4A06-B093-675E923FD3B1}"/>
                </a:ext>
              </a:extLst>
            </p:cNvPr>
            <p:cNvSpPr>
              <a:spLocks noChangeArrowheads="1"/>
            </p:cNvSpPr>
            <p:nvPr/>
          </p:nvSpPr>
          <p:spPr bwMode="auto">
            <a:xfrm>
              <a:off x="3232" y="1749"/>
              <a:ext cx="1204" cy="777"/>
            </a:xfrm>
            <a:prstGeom prst="rect">
              <a:avLst/>
            </a:prstGeom>
            <a:solidFill>
              <a:srgbClr val="00AD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8" name="Rectangle 8">
              <a:extLst>
                <a:ext uri="{FF2B5EF4-FFF2-40B4-BE49-F238E27FC236}">
                  <a16:creationId xmlns:a16="http://schemas.microsoft.com/office/drawing/2014/main" id="{1249F804-D0DF-497E-9E6E-A637D59B14C1}"/>
                </a:ext>
              </a:extLst>
            </p:cNvPr>
            <p:cNvSpPr>
              <a:spLocks noChangeArrowheads="1"/>
            </p:cNvSpPr>
            <p:nvPr/>
          </p:nvSpPr>
          <p:spPr bwMode="auto">
            <a:xfrm>
              <a:off x="3232" y="1749"/>
              <a:ext cx="1204" cy="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9" name="Freeform 9">
              <a:extLst>
                <a:ext uri="{FF2B5EF4-FFF2-40B4-BE49-F238E27FC236}">
                  <a16:creationId xmlns:a16="http://schemas.microsoft.com/office/drawing/2014/main" id="{61C2CF47-66B1-4D3E-A564-1FE86C75A03C}"/>
                </a:ext>
              </a:extLst>
            </p:cNvPr>
            <p:cNvSpPr>
              <a:spLocks/>
            </p:cNvSpPr>
            <p:nvPr/>
          </p:nvSpPr>
          <p:spPr bwMode="auto">
            <a:xfrm>
              <a:off x="3708" y="2526"/>
              <a:ext cx="264" cy="14"/>
            </a:xfrm>
            <a:custGeom>
              <a:avLst/>
              <a:gdLst>
                <a:gd name="T0" fmla="*/ 264 w 264"/>
                <a:gd name="T1" fmla="*/ 0 h 14"/>
                <a:gd name="T2" fmla="*/ 0 w 264"/>
                <a:gd name="T3" fmla="*/ 0 h 14"/>
                <a:gd name="T4" fmla="*/ 15 w 264"/>
                <a:gd name="T5" fmla="*/ 14 h 14"/>
                <a:gd name="T6" fmla="*/ 264 w 264"/>
                <a:gd name="T7" fmla="*/ 12 h 14"/>
                <a:gd name="T8" fmla="*/ 264 w 264"/>
                <a:gd name="T9" fmla="*/ 0 h 14"/>
              </a:gdLst>
              <a:ahLst/>
              <a:cxnLst>
                <a:cxn ang="0">
                  <a:pos x="T0" y="T1"/>
                </a:cxn>
                <a:cxn ang="0">
                  <a:pos x="T2" y="T3"/>
                </a:cxn>
                <a:cxn ang="0">
                  <a:pos x="T4" y="T5"/>
                </a:cxn>
                <a:cxn ang="0">
                  <a:pos x="T6" y="T7"/>
                </a:cxn>
                <a:cxn ang="0">
                  <a:pos x="T8" y="T9"/>
                </a:cxn>
              </a:cxnLst>
              <a:rect l="0" t="0" r="r" b="b"/>
              <a:pathLst>
                <a:path w="264" h="14">
                  <a:moveTo>
                    <a:pt x="264" y="0"/>
                  </a:moveTo>
                  <a:lnTo>
                    <a:pt x="0" y="0"/>
                  </a:lnTo>
                  <a:lnTo>
                    <a:pt x="15" y="14"/>
                  </a:lnTo>
                  <a:lnTo>
                    <a:pt x="264" y="12"/>
                  </a:lnTo>
                  <a:lnTo>
                    <a:pt x="264" y="0"/>
                  </a:lnTo>
                  <a:close/>
                </a:path>
              </a:pathLst>
            </a:custGeom>
            <a:solidFill>
              <a:srgbClr val="77A0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0" name="Freeform 10">
              <a:extLst>
                <a:ext uri="{FF2B5EF4-FFF2-40B4-BE49-F238E27FC236}">
                  <a16:creationId xmlns:a16="http://schemas.microsoft.com/office/drawing/2014/main" id="{F6E7B387-04AA-41F2-A080-C13D63EA7418}"/>
                </a:ext>
              </a:extLst>
            </p:cNvPr>
            <p:cNvSpPr>
              <a:spLocks/>
            </p:cNvSpPr>
            <p:nvPr/>
          </p:nvSpPr>
          <p:spPr bwMode="auto">
            <a:xfrm>
              <a:off x="3708" y="2526"/>
              <a:ext cx="264" cy="14"/>
            </a:xfrm>
            <a:custGeom>
              <a:avLst/>
              <a:gdLst>
                <a:gd name="T0" fmla="*/ 264 w 264"/>
                <a:gd name="T1" fmla="*/ 0 h 14"/>
                <a:gd name="T2" fmla="*/ 0 w 264"/>
                <a:gd name="T3" fmla="*/ 0 h 14"/>
                <a:gd name="T4" fmla="*/ 15 w 264"/>
                <a:gd name="T5" fmla="*/ 14 h 14"/>
                <a:gd name="T6" fmla="*/ 264 w 264"/>
                <a:gd name="T7" fmla="*/ 12 h 14"/>
                <a:gd name="T8" fmla="*/ 264 w 264"/>
                <a:gd name="T9" fmla="*/ 0 h 14"/>
              </a:gdLst>
              <a:ahLst/>
              <a:cxnLst>
                <a:cxn ang="0">
                  <a:pos x="T0" y="T1"/>
                </a:cxn>
                <a:cxn ang="0">
                  <a:pos x="T2" y="T3"/>
                </a:cxn>
                <a:cxn ang="0">
                  <a:pos x="T4" y="T5"/>
                </a:cxn>
                <a:cxn ang="0">
                  <a:pos x="T6" y="T7"/>
                </a:cxn>
                <a:cxn ang="0">
                  <a:pos x="T8" y="T9"/>
                </a:cxn>
              </a:cxnLst>
              <a:rect l="0" t="0" r="r" b="b"/>
              <a:pathLst>
                <a:path w="264" h="14">
                  <a:moveTo>
                    <a:pt x="264" y="0"/>
                  </a:moveTo>
                  <a:lnTo>
                    <a:pt x="0" y="0"/>
                  </a:lnTo>
                  <a:lnTo>
                    <a:pt x="15" y="14"/>
                  </a:lnTo>
                  <a:lnTo>
                    <a:pt x="264" y="12"/>
                  </a:lnTo>
                  <a:lnTo>
                    <a:pt x="2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1" name="Freeform 11">
              <a:extLst>
                <a:ext uri="{FF2B5EF4-FFF2-40B4-BE49-F238E27FC236}">
                  <a16:creationId xmlns:a16="http://schemas.microsoft.com/office/drawing/2014/main" id="{CEDCD15C-B939-4B33-A18E-681535A04087}"/>
                </a:ext>
              </a:extLst>
            </p:cNvPr>
            <p:cNvSpPr>
              <a:spLocks/>
            </p:cNvSpPr>
            <p:nvPr/>
          </p:nvSpPr>
          <p:spPr bwMode="auto">
            <a:xfrm>
              <a:off x="3516" y="1931"/>
              <a:ext cx="911" cy="595"/>
            </a:xfrm>
            <a:custGeom>
              <a:avLst/>
              <a:gdLst>
                <a:gd name="T0" fmla="*/ 645 w 911"/>
                <a:gd name="T1" fmla="*/ 0 h 595"/>
                <a:gd name="T2" fmla="*/ 605 w 911"/>
                <a:gd name="T3" fmla="*/ 183 h 595"/>
                <a:gd name="T4" fmla="*/ 512 w 911"/>
                <a:gd name="T5" fmla="*/ 88 h 595"/>
                <a:gd name="T6" fmla="*/ 465 w 911"/>
                <a:gd name="T7" fmla="*/ 273 h 595"/>
                <a:gd name="T8" fmla="*/ 375 w 911"/>
                <a:gd name="T9" fmla="*/ 180 h 595"/>
                <a:gd name="T10" fmla="*/ 323 w 911"/>
                <a:gd name="T11" fmla="*/ 225 h 595"/>
                <a:gd name="T12" fmla="*/ 240 w 911"/>
                <a:gd name="T13" fmla="*/ 143 h 595"/>
                <a:gd name="T14" fmla="*/ 188 w 911"/>
                <a:gd name="T15" fmla="*/ 339 h 595"/>
                <a:gd name="T16" fmla="*/ 109 w 911"/>
                <a:gd name="T17" fmla="*/ 256 h 595"/>
                <a:gd name="T18" fmla="*/ 57 w 911"/>
                <a:gd name="T19" fmla="*/ 455 h 595"/>
                <a:gd name="T20" fmla="*/ 0 w 911"/>
                <a:gd name="T21" fmla="*/ 503 h 595"/>
                <a:gd name="T22" fmla="*/ 57 w 911"/>
                <a:gd name="T23" fmla="*/ 576 h 595"/>
                <a:gd name="T24" fmla="*/ 176 w 911"/>
                <a:gd name="T25" fmla="*/ 579 h 595"/>
                <a:gd name="T26" fmla="*/ 192 w 911"/>
                <a:gd name="T27" fmla="*/ 595 h 595"/>
                <a:gd name="T28" fmla="*/ 456 w 911"/>
                <a:gd name="T29" fmla="*/ 595 h 595"/>
                <a:gd name="T30" fmla="*/ 456 w 911"/>
                <a:gd name="T31" fmla="*/ 579 h 595"/>
                <a:gd name="T32" fmla="*/ 560 w 911"/>
                <a:gd name="T33" fmla="*/ 581 h 595"/>
                <a:gd name="T34" fmla="*/ 560 w 911"/>
                <a:gd name="T35" fmla="*/ 579 h 595"/>
                <a:gd name="T36" fmla="*/ 614 w 911"/>
                <a:gd name="T37" fmla="*/ 579 h 595"/>
                <a:gd name="T38" fmla="*/ 614 w 911"/>
                <a:gd name="T39" fmla="*/ 579 h 595"/>
                <a:gd name="T40" fmla="*/ 911 w 911"/>
                <a:gd name="T41" fmla="*/ 576 h 595"/>
                <a:gd name="T42" fmla="*/ 911 w 911"/>
                <a:gd name="T43" fmla="*/ 271 h 595"/>
                <a:gd name="T44" fmla="*/ 645 w 911"/>
                <a:gd name="T45"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1" h="595">
                  <a:moveTo>
                    <a:pt x="645" y="0"/>
                  </a:moveTo>
                  <a:lnTo>
                    <a:pt x="605" y="183"/>
                  </a:lnTo>
                  <a:lnTo>
                    <a:pt x="512" y="88"/>
                  </a:lnTo>
                  <a:lnTo>
                    <a:pt x="465" y="273"/>
                  </a:lnTo>
                  <a:lnTo>
                    <a:pt x="375" y="180"/>
                  </a:lnTo>
                  <a:lnTo>
                    <a:pt x="323" y="225"/>
                  </a:lnTo>
                  <a:lnTo>
                    <a:pt x="240" y="143"/>
                  </a:lnTo>
                  <a:lnTo>
                    <a:pt x="188" y="339"/>
                  </a:lnTo>
                  <a:lnTo>
                    <a:pt x="109" y="256"/>
                  </a:lnTo>
                  <a:lnTo>
                    <a:pt x="57" y="455"/>
                  </a:lnTo>
                  <a:lnTo>
                    <a:pt x="0" y="503"/>
                  </a:lnTo>
                  <a:lnTo>
                    <a:pt x="57" y="576"/>
                  </a:lnTo>
                  <a:lnTo>
                    <a:pt x="176" y="579"/>
                  </a:lnTo>
                  <a:lnTo>
                    <a:pt x="192" y="595"/>
                  </a:lnTo>
                  <a:lnTo>
                    <a:pt x="456" y="595"/>
                  </a:lnTo>
                  <a:lnTo>
                    <a:pt x="456" y="579"/>
                  </a:lnTo>
                  <a:lnTo>
                    <a:pt x="560" y="581"/>
                  </a:lnTo>
                  <a:lnTo>
                    <a:pt x="560" y="579"/>
                  </a:lnTo>
                  <a:lnTo>
                    <a:pt x="614" y="579"/>
                  </a:lnTo>
                  <a:lnTo>
                    <a:pt x="614" y="579"/>
                  </a:lnTo>
                  <a:lnTo>
                    <a:pt x="911" y="576"/>
                  </a:lnTo>
                  <a:lnTo>
                    <a:pt x="911" y="271"/>
                  </a:lnTo>
                  <a:lnTo>
                    <a:pt x="645" y="0"/>
                  </a:lnTo>
                  <a:close/>
                </a:path>
              </a:pathLst>
            </a:custGeom>
            <a:solidFill>
              <a:srgbClr val="0095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2" name="Freeform 12">
              <a:extLst>
                <a:ext uri="{FF2B5EF4-FFF2-40B4-BE49-F238E27FC236}">
                  <a16:creationId xmlns:a16="http://schemas.microsoft.com/office/drawing/2014/main" id="{8C8A062C-AEDF-4C84-9DE9-79838556D00B}"/>
                </a:ext>
              </a:extLst>
            </p:cNvPr>
            <p:cNvSpPr>
              <a:spLocks/>
            </p:cNvSpPr>
            <p:nvPr/>
          </p:nvSpPr>
          <p:spPr bwMode="auto">
            <a:xfrm>
              <a:off x="3516" y="1931"/>
              <a:ext cx="911" cy="595"/>
            </a:xfrm>
            <a:custGeom>
              <a:avLst/>
              <a:gdLst>
                <a:gd name="T0" fmla="*/ 645 w 911"/>
                <a:gd name="T1" fmla="*/ 0 h 595"/>
                <a:gd name="T2" fmla="*/ 605 w 911"/>
                <a:gd name="T3" fmla="*/ 183 h 595"/>
                <a:gd name="T4" fmla="*/ 512 w 911"/>
                <a:gd name="T5" fmla="*/ 88 h 595"/>
                <a:gd name="T6" fmla="*/ 465 w 911"/>
                <a:gd name="T7" fmla="*/ 273 h 595"/>
                <a:gd name="T8" fmla="*/ 375 w 911"/>
                <a:gd name="T9" fmla="*/ 180 h 595"/>
                <a:gd name="T10" fmla="*/ 323 w 911"/>
                <a:gd name="T11" fmla="*/ 225 h 595"/>
                <a:gd name="T12" fmla="*/ 240 w 911"/>
                <a:gd name="T13" fmla="*/ 143 h 595"/>
                <a:gd name="T14" fmla="*/ 188 w 911"/>
                <a:gd name="T15" fmla="*/ 339 h 595"/>
                <a:gd name="T16" fmla="*/ 109 w 911"/>
                <a:gd name="T17" fmla="*/ 256 h 595"/>
                <a:gd name="T18" fmla="*/ 57 w 911"/>
                <a:gd name="T19" fmla="*/ 455 h 595"/>
                <a:gd name="T20" fmla="*/ 0 w 911"/>
                <a:gd name="T21" fmla="*/ 503 h 595"/>
                <a:gd name="T22" fmla="*/ 57 w 911"/>
                <a:gd name="T23" fmla="*/ 576 h 595"/>
                <a:gd name="T24" fmla="*/ 176 w 911"/>
                <a:gd name="T25" fmla="*/ 579 h 595"/>
                <a:gd name="T26" fmla="*/ 192 w 911"/>
                <a:gd name="T27" fmla="*/ 595 h 595"/>
                <a:gd name="T28" fmla="*/ 456 w 911"/>
                <a:gd name="T29" fmla="*/ 595 h 595"/>
                <a:gd name="T30" fmla="*/ 456 w 911"/>
                <a:gd name="T31" fmla="*/ 579 h 595"/>
                <a:gd name="T32" fmla="*/ 560 w 911"/>
                <a:gd name="T33" fmla="*/ 581 h 595"/>
                <a:gd name="T34" fmla="*/ 560 w 911"/>
                <a:gd name="T35" fmla="*/ 579 h 595"/>
                <a:gd name="T36" fmla="*/ 614 w 911"/>
                <a:gd name="T37" fmla="*/ 579 h 595"/>
                <a:gd name="T38" fmla="*/ 614 w 911"/>
                <a:gd name="T39" fmla="*/ 579 h 595"/>
                <a:gd name="T40" fmla="*/ 911 w 911"/>
                <a:gd name="T41" fmla="*/ 576 h 595"/>
                <a:gd name="T42" fmla="*/ 911 w 911"/>
                <a:gd name="T43" fmla="*/ 271 h 595"/>
                <a:gd name="T44" fmla="*/ 645 w 911"/>
                <a:gd name="T45"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1" h="595">
                  <a:moveTo>
                    <a:pt x="645" y="0"/>
                  </a:moveTo>
                  <a:lnTo>
                    <a:pt x="605" y="183"/>
                  </a:lnTo>
                  <a:lnTo>
                    <a:pt x="512" y="88"/>
                  </a:lnTo>
                  <a:lnTo>
                    <a:pt x="465" y="273"/>
                  </a:lnTo>
                  <a:lnTo>
                    <a:pt x="375" y="180"/>
                  </a:lnTo>
                  <a:lnTo>
                    <a:pt x="323" y="225"/>
                  </a:lnTo>
                  <a:lnTo>
                    <a:pt x="240" y="143"/>
                  </a:lnTo>
                  <a:lnTo>
                    <a:pt x="188" y="339"/>
                  </a:lnTo>
                  <a:lnTo>
                    <a:pt x="109" y="256"/>
                  </a:lnTo>
                  <a:lnTo>
                    <a:pt x="57" y="455"/>
                  </a:lnTo>
                  <a:lnTo>
                    <a:pt x="0" y="503"/>
                  </a:lnTo>
                  <a:lnTo>
                    <a:pt x="57" y="576"/>
                  </a:lnTo>
                  <a:lnTo>
                    <a:pt x="176" y="579"/>
                  </a:lnTo>
                  <a:lnTo>
                    <a:pt x="192" y="595"/>
                  </a:lnTo>
                  <a:lnTo>
                    <a:pt x="456" y="595"/>
                  </a:lnTo>
                  <a:lnTo>
                    <a:pt x="456" y="579"/>
                  </a:lnTo>
                  <a:lnTo>
                    <a:pt x="560" y="581"/>
                  </a:lnTo>
                  <a:lnTo>
                    <a:pt x="560" y="579"/>
                  </a:lnTo>
                  <a:lnTo>
                    <a:pt x="614" y="579"/>
                  </a:lnTo>
                  <a:lnTo>
                    <a:pt x="614" y="579"/>
                  </a:lnTo>
                  <a:lnTo>
                    <a:pt x="911" y="576"/>
                  </a:lnTo>
                  <a:lnTo>
                    <a:pt x="911" y="271"/>
                  </a:lnTo>
                  <a:lnTo>
                    <a:pt x="6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3" name="Rectangle 13">
              <a:extLst>
                <a:ext uri="{FF2B5EF4-FFF2-40B4-BE49-F238E27FC236}">
                  <a16:creationId xmlns:a16="http://schemas.microsoft.com/office/drawing/2014/main" id="{9262857F-D4DD-438F-93F3-EA2D3B71A0AF}"/>
                </a:ext>
              </a:extLst>
            </p:cNvPr>
            <p:cNvSpPr>
              <a:spLocks noChangeArrowheads="1"/>
            </p:cNvSpPr>
            <p:nvPr/>
          </p:nvSpPr>
          <p:spPr bwMode="auto">
            <a:xfrm>
              <a:off x="3516" y="2185"/>
              <a:ext cx="105" cy="246"/>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4" name="Rectangle 14">
              <a:extLst>
                <a:ext uri="{FF2B5EF4-FFF2-40B4-BE49-F238E27FC236}">
                  <a16:creationId xmlns:a16="http://schemas.microsoft.com/office/drawing/2014/main" id="{B2675BFF-6700-4A7A-AC0A-27EDAE4008A0}"/>
                </a:ext>
              </a:extLst>
            </p:cNvPr>
            <p:cNvSpPr>
              <a:spLocks noChangeArrowheads="1"/>
            </p:cNvSpPr>
            <p:nvPr/>
          </p:nvSpPr>
          <p:spPr bwMode="auto">
            <a:xfrm>
              <a:off x="3659" y="2071"/>
              <a:ext cx="94" cy="360"/>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5" name="Rectangle 15">
              <a:extLst>
                <a:ext uri="{FF2B5EF4-FFF2-40B4-BE49-F238E27FC236}">
                  <a16:creationId xmlns:a16="http://schemas.microsoft.com/office/drawing/2014/main" id="{DCE573E4-A3B3-4382-ABCD-F4A2A9280362}"/>
                </a:ext>
              </a:extLst>
            </p:cNvPr>
            <p:cNvSpPr>
              <a:spLocks noChangeArrowheads="1"/>
            </p:cNvSpPr>
            <p:nvPr/>
          </p:nvSpPr>
          <p:spPr bwMode="auto">
            <a:xfrm>
              <a:off x="3782" y="2109"/>
              <a:ext cx="104" cy="322"/>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6" name="Rectangle 16">
              <a:extLst>
                <a:ext uri="{FF2B5EF4-FFF2-40B4-BE49-F238E27FC236}">
                  <a16:creationId xmlns:a16="http://schemas.microsoft.com/office/drawing/2014/main" id="{1ABD1A4D-0DF8-4E79-8AB0-ADF5BAE8C317}"/>
                </a:ext>
              </a:extLst>
            </p:cNvPr>
            <p:cNvSpPr>
              <a:spLocks noChangeArrowheads="1"/>
            </p:cNvSpPr>
            <p:nvPr/>
          </p:nvSpPr>
          <p:spPr bwMode="auto">
            <a:xfrm>
              <a:off x="3924" y="2014"/>
              <a:ext cx="114" cy="417"/>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7" name="Rectangle 17">
              <a:extLst>
                <a:ext uri="{FF2B5EF4-FFF2-40B4-BE49-F238E27FC236}">
                  <a16:creationId xmlns:a16="http://schemas.microsoft.com/office/drawing/2014/main" id="{A0AC2ED8-5973-45E2-85D3-C0288E932C12}"/>
                </a:ext>
              </a:extLst>
            </p:cNvPr>
            <p:cNvSpPr>
              <a:spLocks noChangeArrowheads="1"/>
            </p:cNvSpPr>
            <p:nvPr/>
          </p:nvSpPr>
          <p:spPr bwMode="auto">
            <a:xfrm>
              <a:off x="4057" y="1938"/>
              <a:ext cx="95" cy="493"/>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8" name="Freeform 18">
              <a:extLst>
                <a:ext uri="{FF2B5EF4-FFF2-40B4-BE49-F238E27FC236}">
                  <a16:creationId xmlns:a16="http://schemas.microsoft.com/office/drawing/2014/main" id="{6CD7F4CE-A735-45B6-A1F5-CFFF818301DD}"/>
                </a:ext>
              </a:extLst>
            </p:cNvPr>
            <p:cNvSpPr>
              <a:spLocks/>
            </p:cNvSpPr>
            <p:nvPr/>
          </p:nvSpPr>
          <p:spPr bwMode="auto">
            <a:xfrm>
              <a:off x="3049" y="2555"/>
              <a:ext cx="1574" cy="49"/>
            </a:xfrm>
            <a:custGeom>
              <a:avLst/>
              <a:gdLst>
                <a:gd name="T0" fmla="*/ 0 w 664"/>
                <a:gd name="T1" fmla="*/ 0 h 21"/>
                <a:gd name="T2" fmla="*/ 0 w 664"/>
                <a:gd name="T3" fmla="*/ 10 h 21"/>
                <a:gd name="T4" fmla="*/ 32 w 664"/>
                <a:gd name="T5" fmla="*/ 21 h 21"/>
                <a:gd name="T6" fmla="*/ 641 w 664"/>
                <a:gd name="T7" fmla="*/ 21 h 21"/>
                <a:gd name="T8" fmla="*/ 664 w 664"/>
                <a:gd name="T9" fmla="*/ 10 h 21"/>
                <a:gd name="T10" fmla="*/ 664 w 664"/>
                <a:gd name="T11" fmla="*/ 0 h 21"/>
                <a:gd name="T12" fmla="*/ 0 w 664"/>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664" h="21">
                  <a:moveTo>
                    <a:pt x="0" y="0"/>
                  </a:moveTo>
                  <a:cubicBezTo>
                    <a:pt x="0" y="10"/>
                    <a:pt x="0" y="10"/>
                    <a:pt x="0" y="10"/>
                  </a:cubicBezTo>
                  <a:cubicBezTo>
                    <a:pt x="0" y="10"/>
                    <a:pt x="10" y="21"/>
                    <a:pt x="32" y="21"/>
                  </a:cubicBezTo>
                  <a:cubicBezTo>
                    <a:pt x="54" y="21"/>
                    <a:pt x="641" y="21"/>
                    <a:pt x="641" y="21"/>
                  </a:cubicBezTo>
                  <a:cubicBezTo>
                    <a:pt x="641" y="21"/>
                    <a:pt x="657" y="15"/>
                    <a:pt x="664" y="10"/>
                  </a:cubicBezTo>
                  <a:cubicBezTo>
                    <a:pt x="664" y="0"/>
                    <a:pt x="664" y="0"/>
                    <a:pt x="664" y="0"/>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9" name="Freeform 19">
              <a:extLst>
                <a:ext uri="{FF2B5EF4-FFF2-40B4-BE49-F238E27FC236}">
                  <a16:creationId xmlns:a16="http://schemas.microsoft.com/office/drawing/2014/main" id="{86F27DB2-0039-4056-97A3-D3BAA7A454E2}"/>
                </a:ext>
              </a:extLst>
            </p:cNvPr>
            <p:cNvSpPr>
              <a:spLocks/>
            </p:cNvSpPr>
            <p:nvPr/>
          </p:nvSpPr>
          <p:spPr bwMode="auto">
            <a:xfrm>
              <a:off x="3225" y="171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0" name="Freeform 20">
              <a:extLst>
                <a:ext uri="{FF2B5EF4-FFF2-40B4-BE49-F238E27FC236}">
                  <a16:creationId xmlns:a16="http://schemas.microsoft.com/office/drawing/2014/main" id="{D0A2752F-26EE-4687-8849-81494428E7DB}"/>
                </a:ext>
              </a:extLst>
            </p:cNvPr>
            <p:cNvSpPr>
              <a:spLocks/>
            </p:cNvSpPr>
            <p:nvPr/>
          </p:nvSpPr>
          <p:spPr bwMode="auto">
            <a:xfrm>
              <a:off x="3218" y="1716"/>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1" name="Freeform 21">
              <a:extLst>
                <a:ext uri="{FF2B5EF4-FFF2-40B4-BE49-F238E27FC236}">
                  <a16:creationId xmlns:a16="http://schemas.microsoft.com/office/drawing/2014/main" id="{AA15E19B-4632-4981-8743-67BF1C808B72}"/>
                </a:ext>
              </a:extLst>
            </p:cNvPr>
            <p:cNvSpPr>
              <a:spLocks/>
            </p:cNvSpPr>
            <p:nvPr/>
          </p:nvSpPr>
          <p:spPr bwMode="auto">
            <a:xfrm>
              <a:off x="3206" y="2529"/>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2" name="Freeform 22">
              <a:extLst>
                <a:ext uri="{FF2B5EF4-FFF2-40B4-BE49-F238E27FC236}">
                  <a16:creationId xmlns:a16="http://schemas.microsoft.com/office/drawing/2014/main" id="{66F978E4-C5DA-4715-9FF5-2CC5CD0C4FC3}"/>
                </a:ext>
              </a:extLst>
            </p:cNvPr>
            <p:cNvSpPr>
              <a:spLocks/>
            </p:cNvSpPr>
            <p:nvPr/>
          </p:nvSpPr>
          <p:spPr bwMode="auto">
            <a:xfrm>
              <a:off x="3227" y="1711"/>
              <a:ext cx="3" cy="2"/>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0"/>
                    <a:pt x="1" y="0"/>
                  </a:cubicBezTo>
                  <a:cubicBezTo>
                    <a:pt x="1" y="0"/>
                    <a:pt x="1" y="1"/>
                    <a:pt x="0" y="1"/>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3" name="Freeform 23">
              <a:extLst>
                <a:ext uri="{FF2B5EF4-FFF2-40B4-BE49-F238E27FC236}">
                  <a16:creationId xmlns:a16="http://schemas.microsoft.com/office/drawing/2014/main" id="{1FFCC9A5-3FFF-436C-BB28-74815F7E294C}"/>
                </a:ext>
              </a:extLst>
            </p:cNvPr>
            <p:cNvSpPr>
              <a:spLocks/>
            </p:cNvSpPr>
            <p:nvPr/>
          </p:nvSpPr>
          <p:spPr bwMode="auto">
            <a:xfrm>
              <a:off x="3509" y="1711"/>
              <a:ext cx="956" cy="844"/>
            </a:xfrm>
            <a:custGeom>
              <a:avLst/>
              <a:gdLst>
                <a:gd name="T0" fmla="*/ 394 w 403"/>
                <a:gd name="T1" fmla="*/ 0 h 356"/>
                <a:gd name="T2" fmla="*/ 0 w 403"/>
                <a:gd name="T3" fmla="*/ 0 h 356"/>
                <a:gd name="T4" fmla="*/ 25 w 403"/>
                <a:gd name="T5" fmla="*/ 24 h 356"/>
                <a:gd name="T6" fmla="*/ 383 w 403"/>
                <a:gd name="T7" fmla="*/ 24 h 356"/>
                <a:gd name="T8" fmla="*/ 383 w 403"/>
                <a:gd name="T9" fmla="*/ 336 h 356"/>
                <a:gd name="T10" fmla="*/ 358 w 403"/>
                <a:gd name="T11" fmla="*/ 336 h 356"/>
                <a:gd name="T12" fmla="*/ 380 w 403"/>
                <a:gd name="T13" fmla="*/ 356 h 356"/>
                <a:gd name="T14" fmla="*/ 394 w 403"/>
                <a:gd name="T15" fmla="*/ 356 h 356"/>
                <a:gd name="T16" fmla="*/ 403 w 403"/>
                <a:gd name="T17" fmla="*/ 345 h 356"/>
                <a:gd name="T18" fmla="*/ 403 w 403"/>
                <a:gd name="T19" fmla="*/ 11 h 356"/>
                <a:gd name="T20" fmla="*/ 394 w 403"/>
                <a:gd name="T2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3" h="356">
                  <a:moveTo>
                    <a:pt x="394" y="0"/>
                  </a:moveTo>
                  <a:cubicBezTo>
                    <a:pt x="0" y="0"/>
                    <a:pt x="0" y="0"/>
                    <a:pt x="0" y="0"/>
                  </a:cubicBezTo>
                  <a:cubicBezTo>
                    <a:pt x="25" y="24"/>
                    <a:pt x="25" y="24"/>
                    <a:pt x="25" y="24"/>
                  </a:cubicBezTo>
                  <a:cubicBezTo>
                    <a:pt x="383" y="24"/>
                    <a:pt x="383" y="24"/>
                    <a:pt x="383" y="24"/>
                  </a:cubicBezTo>
                  <a:cubicBezTo>
                    <a:pt x="383" y="336"/>
                    <a:pt x="383" y="336"/>
                    <a:pt x="383" y="336"/>
                  </a:cubicBezTo>
                  <a:cubicBezTo>
                    <a:pt x="358" y="336"/>
                    <a:pt x="358" y="336"/>
                    <a:pt x="358" y="336"/>
                  </a:cubicBezTo>
                  <a:cubicBezTo>
                    <a:pt x="380" y="356"/>
                    <a:pt x="380" y="356"/>
                    <a:pt x="380" y="356"/>
                  </a:cubicBezTo>
                  <a:cubicBezTo>
                    <a:pt x="394" y="356"/>
                    <a:pt x="394" y="356"/>
                    <a:pt x="394" y="356"/>
                  </a:cubicBezTo>
                  <a:cubicBezTo>
                    <a:pt x="400" y="356"/>
                    <a:pt x="403" y="351"/>
                    <a:pt x="403" y="345"/>
                  </a:cubicBezTo>
                  <a:cubicBezTo>
                    <a:pt x="403" y="11"/>
                    <a:pt x="403" y="11"/>
                    <a:pt x="403" y="11"/>
                  </a:cubicBezTo>
                  <a:cubicBezTo>
                    <a:pt x="403" y="5"/>
                    <a:pt x="400" y="0"/>
                    <a:pt x="394"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4" name="Freeform 24">
              <a:extLst>
                <a:ext uri="{FF2B5EF4-FFF2-40B4-BE49-F238E27FC236}">
                  <a16:creationId xmlns:a16="http://schemas.microsoft.com/office/drawing/2014/main" id="{4B43F18D-2CD9-4151-8F66-9EEAE8DCDF3A}"/>
                </a:ext>
              </a:extLst>
            </p:cNvPr>
            <p:cNvSpPr>
              <a:spLocks/>
            </p:cNvSpPr>
            <p:nvPr/>
          </p:nvSpPr>
          <p:spPr bwMode="auto">
            <a:xfrm>
              <a:off x="3206" y="1716"/>
              <a:ext cx="12" cy="21"/>
            </a:xfrm>
            <a:custGeom>
              <a:avLst/>
              <a:gdLst>
                <a:gd name="T0" fmla="*/ 5 w 5"/>
                <a:gd name="T1" fmla="*/ 0 h 9"/>
                <a:gd name="T2" fmla="*/ 0 w 5"/>
                <a:gd name="T3" fmla="*/ 9 h 9"/>
                <a:gd name="T4" fmla="*/ 5 w 5"/>
                <a:gd name="T5" fmla="*/ 0 h 9"/>
              </a:gdLst>
              <a:ahLst/>
              <a:cxnLst>
                <a:cxn ang="0">
                  <a:pos x="T0" y="T1"/>
                </a:cxn>
                <a:cxn ang="0">
                  <a:pos x="T2" y="T3"/>
                </a:cxn>
                <a:cxn ang="0">
                  <a:pos x="T4" y="T5"/>
                </a:cxn>
              </a:cxnLst>
              <a:rect l="0" t="0" r="r" b="b"/>
              <a:pathLst>
                <a:path w="5" h="9">
                  <a:moveTo>
                    <a:pt x="5" y="0"/>
                  </a:moveTo>
                  <a:cubicBezTo>
                    <a:pt x="2" y="2"/>
                    <a:pt x="0" y="5"/>
                    <a:pt x="0" y="9"/>
                  </a:cubicBezTo>
                  <a:cubicBezTo>
                    <a:pt x="0" y="9"/>
                    <a:pt x="1" y="3"/>
                    <a:pt x="5" y="0"/>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5" name="Freeform 25">
              <a:extLst>
                <a:ext uri="{FF2B5EF4-FFF2-40B4-BE49-F238E27FC236}">
                  <a16:creationId xmlns:a16="http://schemas.microsoft.com/office/drawing/2014/main" id="{B96138A6-D4E6-4465-AA58-BCD33692ECB6}"/>
                </a:ext>
              </a:extLst>
            </p:cNvPr>
            <p:cNvSpPr>
              <a:spLocks/>
            </p:cNvSpPr>
            <p:nvPr/>
          </p:nvSpPr>
          <p:spPr bwMode="auto">
            <a:xfrm>
              <a:off x="3206" y="2531"/>
              <a:ext cx="24" cy="24"/>
            </a:xfrm>
            <a:custGeom>
              <a:avLst/>
              <a:gdLst>
                <a:gd name="T0" fmla="*/ 0 w 10"/>
                <a:gd name="T1" fmla="*/ 0 h 10"/>
                <a:gd name="T2" fmla="*/ 10 w 10"/>
                <a:gd name="T3" fmla="*/ 9 h 10"/>
                <a:gd name="T4" fmla="*/ 0 w 10"/>
                <a:gd name="T5" fmla="*/ 0 h 10"/>
              </a:gdLst>
              <a:ahLst/>
              <a:cxnLst>
                <a:cxn ang="0">
                  <a:pos x="T0" y="T1"/>
                </a:cxn>
                <a:cxn ang="0">
                  <a:pos x="T2" y="T3"/>
                </a:cxn>
                <a:cxn ang="0">
                  <a:pos x="T4" y="T5"/>
                </a:cxn>
              </a:cxnLst>
              <a:rect l="0" t="0" r="r" b="b"/>
              <a:pathLst>
                <a:path w="10" h="10">
                  <a:moveTo>
                    <a:pt x="0" y="0"/>
                  </a:moveTo>
                  <a:cubicBezTo>
                    <a:pt x="1" y="10"/>
                    <a:pt x="10" y="9"/>
                    <a:pt x="10" y="9"/>
                  </a:cubicBezTo>
                  <a:cubicBezTo>
                    <a:pt x="5" y="9"/>
                    <a:pt x="1" y="5"/>
                    <a:pt x="0" y="0"/>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6" name="Freeform 26">
              <a:extLst>
                <a:ext uri="{FF2B5EF4-FFF2-40B4-BE49-F238E27FC236}">
                  <a16:creationId xmlns:a16="http://schemas.microsoft.com/office/drawing/2014/main" id="{8B7037E0-5485-4BDB-AB34-2B14F24D6D3F}"/>
                </a:ext>
              </a:extLst>
            </p:cNvPr>
            <p:cNvSpPr>
              <a:spLocks/>
            </p:cNvSpPr>
            <p:nvPr/>
          </p:nvSpPr>
          <p:spPr bwMode="auto">
            <a:xfrm>
              <a:off x="3220" y="1713"/>
              <a:ext cx="5" cy="3"/>
            </a:xfrm>
            <a:custGeom>
              <a:avLst/>
              <a:gdLst>
                <a:gd name="T0" fmla="*/ 0 w 2"/>
                <a:gd name="T1" fmla="*/ 1 h 1"/>
                <a:gd name="T2" fmla="*/ 2 w 2"/>
                <a:gd name="T3" fmla="*/ 0 h 1"/>
                <a:gd name="T4" fmla="*/ 0 w 2"/>
                <a:gd name="T5" fmla="*/ 1 h 1"/>
              </a:gdLst>
              <a:ahLst/>
              <a:cxnLst>
                <a:cxn ang="0">
                  <a:pos x="T0" y="T1"/>
                </a:cxn>
                <a:cxn ang="0">
                  <a:pos x="T2" y="T3"/>
                </a:cxn>
                <a:cxn ang="0">
                  <a:pos x="T4" y="T5"/>
                </a:cxn>
              </a:cxnLst>
              <a:rect l="0" t="0" r="r" b="b"/>
              <a:pathLst>
                <a:path w="2" h="1">
                  <a:moveTo>
                    <a:pt x="0" y="1"/>
                  </a:moveTo>
                  <a:cubicBezTo>
                    <a:pt x="0" y="0"/>
                    <a:pt x="1" y="0"/>
                    <a:pt x="2" y="0"/>
                  </a:cubicBezTo>
                  <a:cubicBezTo>
                    <a:pt x="1" y="0"/>
                    <a:pt x="0" y="0"/>
                    <a:pt x="0" y="1"/>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7" name="Freeform 27">
              <a:extLst>
                <a:ext uri="{FF2B5EF4-FFF2-40B4-BE49-F238E27FC236}">
                  <a16:creationId xmlns:a16="http://schemas.microsoft.com/office/drawing/2014/main" id="{B04CD705-327B-4927-9287-404B8D8E9EF9}"/>
                </a:ext>
              </a:extLst>
            </p:cNvPr>
            <p:cNvSpPr>
              <a:spLocks/>
            </p:cNvSpPr>
            <p:nvPr/>
          </p:nvSpPr>
          <p:spPr bwMode="auto">
            <a:xfrm>
              <a:off x="3218" y="171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8" name="Freeform 28">
              <a:extLst>
                <a:ext uri="{FF2B5EF4-FFF2-40B4-BE49-F238E27FC236}">
                  <a16:creationId xmlns:a16="http://schemas.microsoft.com/office/drawing/2014/main" id="{685937EC-2E0F-4DDB-A55B-B2366F3936F1}"/>
                </a:ext>
              </a:extLst>
            </p:cNvPr>
            <p:cNvSpPr>
              <a:spLocks/>
            </p:cNvSpPr>
            <p:nvPr/>
          </p:nvSpPr>
          <p:spPr bwMode="auto">
            <a:xfrm>
              <a:off x="3225" y="1713"/>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9" name="Freeform 29">
              <a:extLst>
                <a:ext uri="{FF2B5EF4-FFF2-40B4-BE49-F238E27FC236}">
                  <a16:creationId xmlns:a16="http://schemas.microsoft.com/office/drawing/2014/main" id="{B3199F9C-AB1C-41AA-89B0-04D44BA155E9}"/>
                </a:ext>
              </a:extLst>
            </p:cNvPr>
            <p:cNvSpPr>
              <a:spLocks/>
            </p:cNvSpPr>
            <p:nvPr/>
          </p:nvSpPr>
          <p:spPr bwMode="auto">
            <a:xfrm>
              <a:off x="3204" y="1711"/>
              <a:ext cx="1206" cy="844"/>
            </a:xfrm>
            <a:custGeom>
              <a:avLst/>
              <a:gdLst>
                <a:gd name="T0" fmla="*/ 20 w 509"/>
                <a:gd name="T1" fmla="*/ 336 h 356"/>
                <a:gd name="T2" fmla="*/ 20 w 509"/>
                <a:gd name="T3" fmla="*/ 24 h 356"/>
                <a:gd name="T4" fmla="*/ 154 w 509"/>
                <a:gd name="T5" fmla="*/ 24 h 356"/>
                <a:gd name="T6" fmla="*/ 129 w 509"/>
                <a:gd name="T7" fmla="*/ 0 h 356"/>
                <a:gd name="T8" fmla="*/ 11 w 509"/>
                <a:gd name="T9" fmla="*/ 0 h 356"/>
                <a:gd name="T10" fmla="*/ 10 w 509"/>
                <a:gd name="T11" fmla="*/ 0 h 356"/>
                <a:gd name="T12" fmla="*/ 9 w 509"/>
                <a:gd name="T13" fmla="*/ 1 h 356"/>
                <a:gd name="T14" fmla="*/ 9 w 509"/>
                <a:gd name="T15" fmla="*/ 1 h 356"/>
                <a:gd name="T16" fmla="*/ 7 w 509"/>
                <a:gd name="T17" fmla="*/ 2 h 356"/>
                <a:gd name="T18" fmla="*/ 6 w 509"/>
                <a:gd name="T19" fmla="*/ 2 h 356"/>
                <a:gd name="T20" fmla="*/ 5 w 509"/>
                <a:gd name="T21" fmla="*/ 2 h 356"/>
                <a:gd name="T22" fmla="*/ 0 w 509"/>
                <a:gd name="T23" fmla="*/ 11 h 356"/>
                <a:gd name="T24" fmla="*/ 0 w 509"/>
                <a:gd name="T25" fmla="*/ 345 h 356"/>
                <a:gd name="T26" fmla="*/ 1 w 509"/>
                <a:gd name="T27" fmla="*/ 346 h 356"/>
                <a:gd name="T28" fmla="*/ 11 w 509"/>
                <a:gd name="T29" fmla="*/ 356 h 356"/>
                <a:gd name="T30" fmla="*/ 509 w 509"/>
                <a:gd name="T31" fmla="*/ 356 h 356"/>
                <a:gd name="T32" fmla="*/ 487 w 509"/>
                <a:gd name="T33" fmla="*/ 336 h 356"/>
                <a:gd name="T34" fmla="*/ 20 w 509"/>
                <a:gd name="T35" fmla="*/ 33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9" h="356">
                  <a:moveTo>
                    <a:pt x="20" y="336"/>
                  </a:moveTo>
                  <a:cubicBezTo>
                    <a:pt x="20" y="24"/>
                    <a:pt x="20" y="24"/>
                    <a:pt x="20" y="24"/>
                  </a:cubicBezTo>
                  <a:cubicBezTo>
                    <a:pt x="154" y="24"/>
                    <a:pt x="154" y="24"/>
                    <a:pt x="154" y="24"/>
                  </a:cubicBezTo>
                  <a:cubicBezTo>
                    <a:pt x="129" y="0"/>
                    <a:pt x="129" y="0"/>
                    <a:pt x="129" y="0"/>
                  </a:cubicBezTo>
                  <a:cubicBezTo>
                    <a:pt x="11" y="0"/>
                    <a:pt x="11" y="0"/>
                    <a:pt x="11" y="0"/>
                  </a:cubicBezTo>
                  <a:cubicBezTo>
                    <a:pt x="11" y="0"/>
                    <a:pt x="11" y="0"/>
                    <a:pt x="10" y="0"/>
                  </a:cubicBezTo>
                  <a:cubicBezTo>
                    <a:pt x="9" y="1"/>
                    <a:pt x="9" y="1"/>
                    <a:pt x="9" y="1"/>
                  </a:cubicBezTo>
                  <a:cubicBezTo>
                    <a:pt x="9" y="1"/>
                    <a:pt x="9" y="1"/>
                    <a:pt x="9" y="1"/>
                  </a:cubicBezTo>
                  <a:cubicBezTo>
                    <a:pt x="8" y="1"/>
                    <a:pt x="7" y="1"/>
                    <a:pt x="7" y="2"/>
                  </a:cubicBezTo>
                  <a:cubicBezTo>
                    <a:pt x="6" y="2"/>
                    <a:pt x="6" y="2"/>
                    <a:pt x="6" y="2"/>
                  </a:cubicBezTo>
                  <a:cubicBezTo>
                    <a:pt x="5" y="2"/>
                    <a:pt x="5" y="2"/>
                    <a:pt x="5" y="2"/>
                  </a:cubicBezTo>
                  <a:cubicBezTo>
                    <a:pt x="1" y="5"/>
                    <a:pt x="0" y="11"/>
                    <a:pt x="0" y="11"/>
                  </a:cubicBezTo>
                  <a:cubicBezTo>
                    <a:pt x="0" y="345"/>
                    <a:pt x="0" y="345"/>
                    <a:pt x="0" y="345"/>
                  </a:cubicBezTo>
                  <a:cubicBezTo>
                    <a:pt x="0" y="345"/>
                    <a:pt x="1" y="346"/>
                    <a:pt x="1" y="346"/>
                  </a:cubicBezTo>
                  <a:cubicBezTo>
                    <a:pt x="1" y="352"/>
                    <a:pt x="6" y="356"/>
                    <a:pt x="11" y="356"/>
                  </a:cubicBezTo>
                  <a:cubicBezTo>
                    <a:pt x="509" y="356"/>
                    <a:pt x="509" y="356"/>
                    <a:pt x="509" y="356"/>
                  </a:cubicBezTo>
                  <a:cubicBezTo>
                    <a:pt x="487" y="336"/>
                    <a:pt x="487" y="336"/>
                    <a:pt x="487" y="336"/>
                  </a:cubicBezTo>
                  <a:lnTo>
                    <a:pt x="20" y="336"/>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grpSp>
      <p:sp>
        <p:nvSpPr>
          <p:cNvPr id="31" name="椭圆 30">
            <a:extLst>
              <a:ext uri="{FF2B5EF4-FFF2-40B4-BE49-F238E27FC236}">
                <a16:creationId xmlns:a16="http://schemas.microsoft.com/office/drawing/2014/main" id="{6191B757-C7B2-453B-A321-83222DE65FC4}"/>
              </a:ext>
            </a:extLst>
          </p:cNvPr>
          <p:cNvSpPr/>
          <p:nvPr/>
        </p:nvSpPr>
        <p:spPr>
          <a:xfrm>
            <a:off x="11312850" y="6451600"/>
            <a:ext cx="252000" cy="25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4B266DAA-D553-46AD-B1C1-C503DD4938FA}"/>
              </a:ext>
            </a:extLst>
          </p:cNvPr>
          <p:cNvSpPr/>
          <p:nvPr/>
        </p:nvSpPr>
        <p:spPr>
          <a:xfrm>
            <a:off x="10863425" y="6451600"/>
            <a:ext cx="252000" cy="252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CC480687-222C-400E-A596-C74EB259EDD3}"/>
              </a:ext>
            </a:extLst>
          </p:cNvPr>
          <p:cNvSpPr/>
          <p:nvPr/>
        </p:nvSpPr>
        <p:spPr>
          <a:xfrm>
            <a:off x="10414000" y="6451600"/>
            <a:ext cx="252000" cy="252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ED289E85-CF8B-4775-8617-5F26F9AF9498}"/>
              </a:ext>
            </a:extLst>
          </p:cNvPr>
          <p:cNvSpPr/>
          <p:nvPr/>
        </p:nvSpPr>
        <p:spPr>
          <a:xfrm>
            <a:off x="11762275" y="6451600"/>
            <a:ext cx="252000" cy="252000"/>
          </a:xfrm>
          <a:prstGeom prst="ellipse">
            <a:avLst/>
          </a:prstGeom>
          <a:solidFill>
            <a:srgbClr val="EF6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TextBox 22">
            <a:extLst>
              <a:ext uri="{FF2B5EF4-FFF2-40B4-BE49-F238E27FC236}">
                <a16:creationId xmlns:a16="http://schemas.microsoft.com/office/drawing/2014/main" id="{68438688-3900-4D96-934B-0106BB9341DE}"/>
              </a:ext>
            </a:extLst>
          </p:cNvPr>
          <p:cNvSpPr txBox="1"/>
          <p:nvPr/>
        </p:nvSpPr>
        <p:spPr>
          <a:xfrm>
            <a:off x="9483139" y="4144928"/>
            <a:ext cx="776175" cy="338554"/>
          </a:xfrm>
          <a:prstGeom prst="rect">
            <a:avLst/>
          </a:prstGeom>
          <a:noFill/>
        </p:spPr>
        <p:txBody>
          <a:bodyPr wrap="none" rtlCol="0">
            <a:spAutoFit/>
          </a:bodyPr>
          <a:lstStyle/>
          <a:p>
            <a:r>
              <a:rPr lang="en-US" altLang="zh-CN" sz="1600" dirty="0">
                <a:solidFill>
                  <a:schemeClr val="tx1">
                    <a:lumMod val="75000"/>
                    <a:lumOff val="25000"/>
                  </a:schemeClr>
                </a:solidFill>
                <a:latin typeface="Source Sans Pro Semibold" pitchFamily="34" charset="0"/>
              </a:rPr>
              <a:t>NAME</a:t>
            </a:r>
          </a:p>
        </p:txBody>
      </p:sp>
      <p:sp>
        <p:nvSpPr>
          <p:cNvPr id="75" name="Rectangle 23">
            <a:extLst>
              <a:ext uri="{FF2B5EF4-FFF2-40B4-BE49-F238E27FC236}">
                <a16:creationId xmlns:a16="http://schemas.microsoft.com/office/drawing/2014/main" id="{F2F54498-2B88-413B-8A4F-54102603F78D}"/>
              </a:ext>
            </a:extLst>
          </p:cNvPr>
          <p:cNvSpPr/>
          <p:nvPr/>
        </p:nvSpPr>
        <p:spPr>
          <a:xfrm>
            <a:off x="8560348" y="4484848"/>
            <a:ext cx="2762145" cy="461665"/>
          </a:xfrm>
          <a:prstGeom prst="rect">
            <a:avLst/>
          </a:prstGeom>
        </p:spPr>
        <p:txBody>
          <a:bodyPr wrap="square">
            <a:spAutoFit/>
          </a:bodyPr>
          <a:lstStyle/>
          <a:p>
            <a:pPr lvl="0"/>
            <a:r>
              <a:rPr lang="zh-CN" altLang="en-US" sz="1200" dirty="0">
                <a:solidFill>
                  <a:srgbClr val="000000">
                    <a:lumMod val="75000"/>
                    <a:lumOff val="25000"/>
                  </a:srgbClr>
                </a:solidFill>
                <a:latin typeface="思源黑体 CN Light"/>
              </a:rPr>
              <a:t>此处添加详细文本描述，建议与标题相关并符合整体语言风格，</a:t>
            </a:r>
          </a:p>
        </p:txBody>
      </p:sp>
      <p:sp>
        <p:nvSpPr>
          <p:cNvPr id="81" name="TextBox 15">
            <a:extLst>
              <a:ext uri="{FF2B5EF4-FFF2-40B4-BE49-F238E27FC236}">
                <a16:creationId xmlns:a16="http://schemas.microsoft.com/office/drawing/2014/main" id="{84F41DFD-85EA-40FD-B78C-E92A13B79521}"/>
              </a:ext>
            </a:extLst>
          </p:cNvPr>
          <p:cNvSpPr txBox="1"/>
          <p:nvPr/>
        </p:nvSpPr>
        <p:spPr>
          <a:xfrm>
            <a:off x="5658220" y="4144928"/>
            <a:ext cx="776175" cy="338554"/>
          </a:xfrm>
          <a:prstGeom prst="rect">
            <a:avLst/>
          </a:prstGeom>
          <a:noFill/>
        </p:spPr>
        <p:txBody>
          <a:bodyPr wrap="none" rtlCol="0">
            <a:spAutoFit/>
          </a:bodyPr>
          <a:lstStyle/>
          <a:p>
            <a:r>
              <a:rPr lang="en-US" altLang="zh-CN" sz="1600" dirty="0">
                <a:solidFill>
                  <a:schemeClr val="tx1">
                    <a:lumMod val="75000"/>
                    <a:lumOff val="25000"/>
                  </a:schemeClr>
                </a:solidFill>
                <a:latin typeface="Source Sans Pro Semibold" pitchFamily="34" charset="0"/>
              </a:rPr>
              <a:t>NAME</a:t>
            </a:r>
          </a:p>
        </p:txBody>
      </p:sp>
      <p:sp>
        <p:nvSpPr>
          <p:cNvPr id="82" name="Rectangle 16">
            <a:extLst>
              <a:ext uri="{FF2B5EF4-FFF2-40B4-BE49-F238E27FC236}">
                <a16:creationId xmlns:a16="http://schemas.microsoft.com/office/drawing/2014/main" id="{8885F15E-8D2A-48C1-AC04-237546A77C6F}"/>
              </a:ext>
            </a:extLst>
          </p:cNvPr>
          <p:cNvSpPr/>
          <p:nvPr/>
        </p:nvSpPr>
        <p:spPr>
          <a:xfrm>
            <a:off x="4735429" y="4484848"/>
            <a:ext cx="2762145" cy="461665"/>
          </a:xfrm>
          <a:prstGeom prst="rect">
            <a:avLst/>
          </a:prstGeom>
        </p:spPr>
        <p:txBody>
          <a:bodyPr wrap="square">
            <a:spAutoFit/>
          </a:bodyPr>
          <a:lstStyle/>
          <a:p>
            <a:pPr lvl="0"/>
            <a:r>
              <a:rPr lang="zh-CN" altLang="en-US" sz="1200" dirty="0">
                <a:solidFill>
                  <a:srgbClr val="000000">
                    <a:lumMod val="75000"/>
                    <a:lumOff val="25000"/>
                  </a:srgbClr>
                </a:solidFill>
                <a:latin typeface="思源黑体 CN Light"/>
              </a:rPr>
              <a:t>此处添加详细文本描述，建议与标题相关并符合整体语言风格，</a:t>
            </a:r>
          </a:p>
        </p:txBody>
      </p:sp>
      <p:sp>
        <p:nvSpPr>
          <p:cNvPr id="88" name="TextBox 8">
            <a:extLst>
              <a:ext uri="{FF2B5EF4-FFF2-40B4-BE49-F238E27FC236}">
                <a16:creationId xmlns:a16="http://schemas.microsoft.com/office/drawing/2014/main" id="{C5E2F101-1338-45B6-BCB9-4E2D77BB0DBF}"/>
              </a:ext>
            </a:extLst>
          </p:cNvPr>
          <p:cNvSpPr txBox="1"/>
          <p:nvPr/>
        </p:nvSpPr>
        <p:spPr>
          <a:xfrm>
            <a:off x="1833301" y="4144928"/>
            <a:ext cx="776175" cy="338554"/>
          </a:xfrm>
          <a:prstGeom prst="rect">
            <a:avLst/>
          </a:prstGeom>
          <a:noFill/>
        </p:spPr>
        <p:txBody>
          <a:bodyPr wrap="none" rtlCol="0">
            <a:spAutoFit/>
          </a:bodyPr>
          <a:lstStyle/>
          <a:p>
            <a:r>
              <a:rPr lang="en-US" sz="1600" dirty="0">
                <a:solidFill>
                  <a:schemeClr val="tx1">
                    <a:lumMod val="75000"/>
                    <a:lumOff val="25000"/>
                  </a:schemeClr>
                </a:solidFill>
                <a:latin typeface="Source Sans Pro Semibold" pitchFamily="34" charset="0"/>
              </a:rPr>
              <a:t>NAME</a:t>
            </a:r>
          </a:p>
        </p:txBody>
      </p:sp>
      <p:sp>
        <p:nvSpPr>
          <p:cNvPr id="89" name="Rectangle 9">
            <a:extLst>
              <a:ext uri="{FF2B5EF4-FFF2-40B4-BE49-F238E27FC236}">
                <a16:creationId xmlns:a16="http://schemas.microsoft.com/office/drawing/2014/main" id="{D22EB5CF-9215-4259-9F29-91DE0E34FBCF}"/>
              </a:ext>
            </a:extLst>
          </p:cNvPr>
          <p:cNvSpPr/>
          <p:nvPr/>
        </p:nvSpPr>
        <p:spPr>
          <a:xfrm>
            <a:off x="910510" y="4484848"/>
            <a:ext cx="2762145" cy="461665"/>
          </a:xfrm>
          <a:prstGeom prst="rect">
            <a:avLst/>
          </a:prstGeom>
        </p:spPr>
        <p:txBody>
          <a:bodyPr wrap="square">
            <a:spAutoFit/>
          </a:bodyPr>
          <a:lstStyle/>
          <a:p>
            <a:r>
              <a:rPr lang="zh-CN" altLang="en-US" sz="1200" dirty="0">
                <a:solidFill>
                  <a:schemeClr val="tx1">
                    <a:lumMod val="75000"/>
                    <a:lumOff val="25000"/>
                  </a:schemeClr>
                </a:solidFill>
                <a:latin typeface="+mn-ea"/>
              </a:rPr>
              <a:t>此处添加详细文本描述，建议与标题相关并符合整体语言风格，</a:t>
            </a:r>
          </a:p>
        </p:txBody>
      </p:sp>
      <p:pic>
        <p:nvPicPr>
          <p:cNvPr id="30" name="图片 29">
            <a:extLst>
              <a:ext uri="{FF2B5EF4-FFF2-40B4-BE49-F238E27FC236}">
                <a16:creationId xmlns:a16="http://schemas.microsoft.com/office/drawing/2014/main" id="{DECAF8EE-9F0C-44FC-A998-0B0F203F06C9}"/>
              </a:ext>
            </a:extLst>
          </p:cNvPr>
          <p:cNvPicPr>
            <a:picLocks noChangeAspect="1"/>
          </p:cNvPicPr>
          <p:nvPr/>
        </p:nvPicPr>
        <p:blipFill>
          <a:blip r:embed="rId2"/>
          <a:stretch>
            <a:fillRect/>
          </a:stretch>
        </p:blipFill>
        <p:spPr>
          <a:xfrm>
            <a:off x="1833301" y="1841363"/>
            <a:ext cx="6850974" cy="1988992"/>
          </a:xfrm>
          <a:prstGeom prst="rect">
            <a:avLst/>
          </a:prstGeom>
        </p:spPr>
      </p:pic>
      <p:pic>
        <p:nvPicPr>
          <p:cNvPr id="35" name="图片 34">
            <a:extLst>
              <a:ext uri="{FF2B5EF4-FFF2-40B4-BE49-F238E27FC236}">
                <a16:creationId xmlns:a16="http://schemas.microsoft.com/office/drawing/2014/main" id="{BDC5EDE4-58A6-46C5-AB55-C99CD2C139FC}"/>
              </a:ext>
            </a:extLst>
          </p:cNvPr>
          <p:cNvPicPr>
            <a:picLocks noChangeAspect="1"/>
          </p:cNvPicPr>
          <p:nvPr/>
        </p:nvPicPr>
        <p:blipFill>
          <a:blip r:embed="rId3"/>
          <a:stretch>
            <a:fillRect/>
          </a:stretch>
        </p:blipFill>
        <p:spPr>
          <a:xfrm>
            <a:off x="1842822" y="4144928"/>
            <a:ext cx="6561389" cy="1790855"/>
          </a:xfrm>
          <a:prstGeom prst="rect">
            <a:avLst/>
          </a:prstGeom>
        </p:spPr>
      </p:pic>
    </p:spTree>
    <p:extLst>
      <p:ext uri="{BB962C8B-B14F-4D97-AF65-F5344CB8AC3E}">
        <p14:creationId xmlns:p14="http://schemas.microsoft.com/office/powerpoint/2010/main" val="3751756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 presetClass="entr" presetSubtype="2"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1+#ppt_w/2"/>
                                          </p:val>
                                        </p:tav>
                                        <p:tav tm="100000">
                                          <p:val>
                                            <p:strVal val="#ppt_x"/>
                                          </p:val>
                                        </p:tav>
                                      </p:tavLst>
                                    </p:anim>
                                    <p:anim calcmode="lin" valueType="num">
                                      <p:cBhvr additive="base">
                                        <p:cTn id="13" dur="500" fill="hold"/>
                                        <p:tgtEl>
                                          <p:spTgt spid="31"/>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fill="hold"/>
                                        <p:tgtEl>
                                          <p:spTgt spid="32"/>
                                        </p:tgtEl>
                                        <p:attrNameLst>
                                          <p:attrName>ppt_x</p:attrName>
                                        </p:attrNameLst>
                                      </p:cBhvr>
                                      <p:tavLst>
                                        <p:tav tm="0">
                                          <p:val>
                                            <p:strVal val="1+#ppt_w/2"/>
                                          </p:val>
                                        </p:tav>
                                        <p:tav tm="100000">
                                          <p:val>
                                            <p:strVal val="#ppt_x"/>
                                          </p:val>
                                        </p:tav>
                                      </p:tavLst>
                                    </p:anim>
                                    <p:anim calcmode="lin" valueType="num">
                                      <p:cBhvr additive="base">
                                        <p:cTn id="17" dur="500" fill="hold"/>
                                        <p:tgtEl>
                                          <p:spTgt spid="32"/>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 calcmode="lin" valueType="num">
                                      <p:cBhvr additive="base">
                                        <p:cTn id="20" dur="500" fill="hold"/>
                                        <p:tgtEl>
                                          <p:spTgt spid="33"/>
                                        </p:tgtEl>
                                        <p:attrNameLst>
                                          <p:attrName>ppt_x</p:attrName>
                                        </p:attrNameLst>
                                      </p:cBhvr>
                                      <p:tavLst>
                                        <p:tav tm="0">
                                          <p:val>
                                            <p:strVal val="1+#ppt_w/2"/>
                                          </p:val>
                                        </p:tav>
                                        <p:tav tm="100000">
                                          <p:val>
                                            <p:strVal val="#ppt_x"/>
                                          </p:val>
                                        </p:tav>
                                      </p:tavLst>
                                    </p:anim>
                                    <p:anim calcmode="lin" valueType="num">
                                      <p:cBhvr additive="base">
                                        <p:cTn id="21" dur="500" fill="hold"/>
                                        <p:tgtEl>
                                          <p:spTgt spid="33"/>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additive="base">
                                        <p:cTn id="24" dur="500" fill="hold"/>
                                        <p:tgtEl>
                                          <p:spTgt spid="34"/>
                                        </p:tgtEl>
                                        <p:attrNameLst>
                                          <p:attrName>ppt_x</p:attrName>
                                        </p:attrNameLst>
                                      </p:cBhvr>
                                      <p:tavLst>
                                        <p:tav tm="0">
                                          <p:val>
                                            <p:strVal val="1+#ppt_w/2"/>
                                          </p:val>
                                        </p:tav>
                                        <p:tav tm="100000">
                                          <p:val>
                                            <p:strVal val="#ppt_x"/>
                                          </p:val>
                                        </p:tav>
                                      </p:tavLst>
                                    </p:anim>
                                    <p:anim calcmode="lin" valueType="num">
                                      <p:cBhvr additive="base">
                                        <p:cTn id="25" dur="500" fill="hold"/>
                                        <p:tgtEl>
                                          <p:spTgt spid="34"/>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2"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1+#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childTnLst>
                          </p:cTn>
                        </p:par>
                        <p:par>
                          <p:cTn id="31" fill="hold">
                            <p:stCondLst>
                              <p:cond delay="1000"/>
                            </p:stCondLst>
                            <p:childTnLst>
                              <p:par>
                                <p:cTn id="32" presetID="2" presetClass="entr" presetSubtype="4" fill="hold" grpId="0" nodeType="afterEffect">
                                  <p:stCondLst>
                                    <p:cond delay="0"/>
                                  </p:stCondLst>
                                  <p:childTnLst>
                                    <p:set>
                                      <p:cBhvr>
                                        <p:cTn id="33" dur="1" fill="hold">
                                          <p:stCondLst>
                                            <p:cond delay="0"/>
                                          </p:stCondLst>
                                        </p:cTn>
                                        <p:tgtEl>
                                          <p:spTgt spid="88"/>
                                        </p:tgtEl>
                                        <p:attrNameLst>
                                          <p:attrName>style.visibility</p:attrName>
                                        </p:attrNameLst>
                                      </p:cBhvr>
                                      <p:to>
                                        <p:strVal val="visible"/>
                                      </p:to>
                                    </p:set>
                                    <p:anim calcmode="lin" valueType="num">
                                      <p:cBhvr additive="base">
                                        <p:cTn id="34" dur="500" fill="hold"/>
                                        <p:tgtEl>
                                          <p:spTgt spid="88"/>
                                        </p:tgtEl>
                                        <p:attrNameLst>
                                          <p:attrName>ppt_x</p:attrName>
                                        </p:attrNameLst>
                                      </p:cBhvr>
                                      <p:tavLst>
                                        <p:tav tm="0">
                                          <p:val>
                                            <p:strVal val="#ppt_x"/>
                                          </p:val>
                                        </p:tav>
                                        <p:tav tm="100000">
                                          <p:val>
                                            <p:strVal val="#ppt_x"/>
                                          </p:val>
                                        </p:tav>
                                      </p:tavLst>
                                    </p:anim>
                                    <p:anim calcmode="lin" valueType="num">
                                      <p:cBhvr additive="base">
                                        <p:cTn id="35" dur="500" fill="hold"/>
                                        <p:tgtEl>
                                          <p:spTgt spid="88"/>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89"/>
                                        </p:tgtEl>
                                        <p:attrNameLst>
                                          <p:attrName>style.visibility</p:attrName>
                                        </p:attrNameLst>
                                      </p:cBhvr>
                                      <p:to>
                                        <p:strVal val="visible"/>
                                      </p:to>
                                    </p:set>
                                    <p:anim calcmode="lin" valueType="num">
                                      <p:cBhvr additive="base">
                                        <p:cTn id="38" dur="500" fill="hold"/>
                                        <p:tgtEl>
                                          <p:spTgt spid="89"/>
                                        </p:tgtEl>
                                        <p:attrNameLst>
                                          <p:attrName>ppt_x</p:attrName>
                                        </p:attrNameLst>
                                      </p:cBhvr>
                                      <p:tavLst>
                                        <p:tav tm="0">
                                          <p:val>
                                            <p:strVal val="#ppt_x"/>
                                          </p:val>
                                        </p:tav>
                                        <p:tav tm="100000">
                                          <p:val>
                                            <p:strVal val="#ppt_x"/>
                                          </p:val>
                                        </p:tav>
                                      </p:tavLst>
                                    </p:anim>
                                    <p:anim calcmode="lin" valueType="num">
                                      <p:cBhvr additive="base">
                                        <p:cTn id="39" dur="500" fill="hold"/>
                                        <p:tgtEl>
                                          <p:spTgt spid="89"/>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81"/>
                                        </p:tgtEl>
                                        <p:attrNameLst>
                                          <p:attrName>style.visibility</p:attrName>
                                        </p:attrNameLst>
                                      </p:cBhvr>
                                      <p:to>
                                        <p:strVal val="visible"/>
                                      </p:to>
                                    </p:set>
                                    <p:anim calcmode="lin" valueType="num">
                                      <p:cBhvr additive="base">
                                        <p:cTn id="42" dur="500" fill="hold"/>
                                        <p:tgtEl>
                                          <p:spTgt spid="81"/>
                                        </p:tgtEl>
                                        <p:attrNameLst>
                                          <p:attrName>ppt_x</p:attrName>
                                        </p:attrNameLst>
                                      </p:cBhvr>
                                      <p:tavLst>
                                        <p:tav tm="0">
                                          <p:val>
                                            <p:strVal val="#ppt_x"/>
                                          </p:val>
                                        </p:tav>
                                        <p:tav tm="100000">
                                          <p:val>
                                            <p:strVal val="#ppt_x"/>
                                          </p:val>
                                        </p:tav>
                                      </p:tavLst>
                                    </p:anim>
                                    <p:anim calcmode="lin" valueType="num">
                                      <p:cBhvr additive="base">
                                        <p:cTn id="43" dur="500" fill="hold"/>
                                        <p:tgtEl>
                                          <p:spTgt spid="81"/>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82"/>
                                        </p:tgtEl>
                                        <p:attrNameLst>
                                          <p:attrName>style.visibility</p:attrName>
                                        </p:attrNameLst>
                                      </p:cBhvr>
                                      <p:to>
                                        <p:strVal val="visible"/>
                                      </p:to>
                                    </p:set>
                                    <p:anim calcmode="lin" valueType="num">
                                      <p:cBhvr additive="base">
                                        <p:cTn id="46" dur="500" fill="hold"/>
                                        <p:tgtEl>
                                          <p:spTgt spid="82"/>
                                        </p:tgtEl>
                                        <p:attrNameLst>
                                          <p:attrName>ppt_x</p:attrName>
                                        </p:attrNameLst>
                                      </p:cBhvr>
                                      <p:tavLst>
                                        <p:tav tm="0">
                                          <p:val>
                                            <p:strVal val="#ppt_x"/>
                                          </p:val>
                                        </p:tav>
                                        <p:tav tm="100000">
                                          <p:val>
                                            <p:strVal val="#ppt_x"/>
                                          </p:val>
                                        </p:tav>
                                      </p:tavLst>
                                    </p:anim>
                                    <p:anim calcmode="lin" valueType="num">
                                      <p:cBhvr additive="base">
                                        <p:cTn id="47" dur="500" fill="hold"/>
                                        <p:tgtEl>
                                          <p:spTgt spid="82"/>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74"/>
                                        </p:tgtEl>
                                        <p:attrNameLst>
                                          <p:attrName>style.visibility</p:attrName>
                                        </p:attrNameLst>
                                      </p:cBhvr>
                                      <p:to>
                                        <p:strVal val="visible"/>
                                      </p:to>
                                    </p:set>
                                    <p:anim calcmode="lin" valueType="num">
                                      <p:cBhvr additive="base">
                                        <p:cTn id="50" dur="500" fill="hold"/>
                                        <p:tgtEl>
                                          <p:spTgt spid="74"/>
                                        </p:tgtEl>
                                        <p:attrNameLst>
                                          <p:attrName>ppt_x</p:attrName>
                                        </p:attrNameLst>
                                      </p:cBhvr>
                                      <p:tavLst>
                                        <p:tav tm="0">
                                          <p:val>
                                            <p:strVal val="#ppt_x"/>
                                          </p:val>
                                        </p:tav>
                                        <p:tav tm="100000">
                                          <p:val>
                                            <p:strVal val="#ppt_x"/>
                                          </p:val>
                                        </p:tav>
                                      </p:tavLst>
                                    </p:anim>
                                    <p:anim calcmode="lin" valueType="num">
                                      <p:cBhvr additive="base">
                                        <p:cTn id="51" dur="500" fill="hold"/>
                                        <p:tgtEl>
                                          <p:spTgt spid="74"/>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75"/>
                                        </p:tgtEl>
                                        <p:attrNameLst>
                                          <p:attrName>style.visibility</p:attrName>
                                        </p:attrNameLst>
                                      </p:cBhvr>
                                      <p:to>
                                        <p:strVal val="visible"/>
                                      </p:to>
                                    </p:set>
                                    <p:anim calcmode="lin" valueType="num">
                                      <p:cBhvr additive="base">
                                        <p:cTn id="54" dur="500" fill="hold"/>
                                        <p:tgtEl>
                                          <p:spTgt spid="75"/>
                                        </p:tgtEl>
                                        <p:attrNameLst>
                                          <p:attrName>ppt_x</p:attrName>
                                        </p:attrNameLst>
                                      </p:cBhvr>
                                      <p:tavLst>
                                        <p:tav tm="0">
                                          <p:val>
                                            <p:strVal val="#ppt_x"/>
                                          </p:val>
                                        </p:tav>
                                        <p:tav tm="100000">
                                          <p:val>
                                            <p:strVal val="#ppt_x"/>
                                          </p:val>
                                        </p:tav>
                                      </p:tavLst>
                                    </p:anim>
                                    <p:anim calcmode="lin" valueType="num">
                                      <p:cBhvr additive="base">
                                        <p:cTn id="55"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1" grpId="0" animBg="1"/>
      <p:bldP spid="32" grpId="0" animBg="1"/>
      <p:bldP spid="33" grpId="0" animBg="1"/>
      <p:bldP spid="34" grpId="0" animBg="1"/>
      <p:bldP spid="74" grpId="0"/>
      <p:bldP spid="75" grpId="0"/>
      <p:bldP spid="81" grpId="0"/>
      <p:bldP spid="82" grpId="0"/>
      <p:bldP spid="88" grpId="0"/>
      <p:bldP spid="8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3" name="组合 682">
            <a:extLst>
              <a:ext uri="{FF2B5EF4-FFF2-40B4-BE49-F238E27FC236}">
                <a16:creationId xmlns:a16="http://schemas.microsoft.com/office/drawing/2014/main" id="{32748409-C95E-46F1-B426-063186133896}"/>
              </a:ext>
            </a:extLst>
          </p:cNvPr>
          <p:cNvGrpSpPr/>
          <p:nvPr/>
        </p:nvGrpSpPr>
        <p:grpSpPr>
          <a:xfrm>
            <a:off x="10769116" y="2820850"/>
            <a:ext cx="1711589" cy="2466561"/>
            <a:chOff x="10803168" y="2263979"/>
            <a:chExt cx="1711589" cy="2466561"/>
          </a:xfrm>
        </p:grpSpPr>
        <p:sp>
          <p:nvSpPr>
            <p:cNvPr id="475" name="Freeform 6">
              <a:extLst>
                <a:ext uri="{FF2B5EF4-FFF2-40B4-BE49-F238E27FC236}">
                  <a16:creationId xmlns:a16="http://schemas.microsoft.com/office/drawing/2014/main" id="{C90073B9-EA59-43EE-A152-FAA7FCCF2520}"/>
                </a:ext>
              </a:extLst>
            </p:cNvPr>
            <p:cNvSpPr>
              <a:spLocks noEditPoints="1"/>
            </p:cNvSpPr>
            <p:nvPr/>
          </p:nvSpPr>
          <p:spPr bwMode="auto">
            <a:xfrm>
              <a:off x="12109848" y="2296243"/>
              <a:ext cx="392004" cy="648500"/>
            </a:xfrm>
            <a:custGeom>
              <a:avLst/>
              <a:gdLst>
                <a:gd name="T0" fmla="*/ 23 w 1107"/>
                <a:gd name="T1" fmla="*/ 355 h 1834"/>
                <a:gd name="T2" fmla="*/ 178 w 1107"/>
                <a:gd name="T3" fmla="*/ 1009 h 1834"/>
                <a:gd name="T4" fmla="*/ 340 w 1107"/>
                <a:gd name="T5" fmla="*/ 1689 h 1834"/>
                <a:gd name="T6" fmla="*/ 500 w 1107"/>
                <a:gd name="T7" fmla="*/ 1788 h 1834"/>
                <a:gd name="T8" fmla="*/ 656 w 1107"/>
                <a:gd name="T9" fmla="*/ 1751 h 1834"/>
                <a:gd name="T10" fmla="*/ 762 w 1107"/>
                <a:gd name="T11" fmla="*/ 1825 h 1834"/>
                <a:gd name="T12" fmla="*/ 1107 w 1107"/>
                <a:gd name="T13" fmla="*/ 1723 h 1834"/>
                <a:gd name="T14" fmla="*/ 671 w 1107"/>
                <a:gd name="T15" fmla="*/ 913 h 1834"/>
                <a:gd name="T16" fmla="*/ 803 w 1107"/>
                <a:gd name="T17" fmla="*/ 808 h 1834"/>
                <a:gd name="T18" fmla="*/ 801 w 1107"/>
                <a:gd name="T19" fmla="*/ 804 h 1834"/>
                <a:gd name="T20" fmla="*/ 750 w 1107"/>
                <a:gd name="T21" fmla="*/ 744 h 1834"/>
                <a:gd name="T22" fmla="*/ 801 w 1107"/>
                <a:gd name="T23" fmla="*/ 803 h 1834"/>
                <a:gd name="T24" fmla="*/ 577 w 1107"/>
                <a:gd name="T25" fmla="*/ 305 h 1834"/>
                <a:gd name="T26" fmla="*/ 522 w 1107"/>
                <a:gd name="T27" fmla="*/ 25 h 1834"/>
                <a:gd name="T28" fmla="*/ 329 w 1107"/>
                <a:gd name="T29" fmla="*/ 0 h 1834"/>
                <a:gd name="T30" fmla="*/ 269 w 1107"/>
                <a:gd name="T31" fmla="*/ 132 h 1834"/>
                <a:gd name="T32" fmla="*/ 116 w 1107"/>
                <a:gd name="T33" fmla="*/ 168 h 1834"/>
                <a:gd name="T34" fmla="*/ 17 w 1107"/>
                <a:gd name="T35" fmla="*/ 329 h 1834"/>
                <a:gd name="T36" fmla="*/ 23 w 1107"/>
                <a:gd name="T37" fmla="*/ 355 h 1834"/>
                <a:gd name="T38" fmla="*/ 459 w 1107"/>
                <a:gd name="T39" fmla="*/ 933 h 1834"/>
                <a:gd name="T40" fmla="*/ 459 w 1107"/>
                <a:gd name="T41" fmla="*/ 933 h 1834"/>
                <a:gd name="T42" fmla="*/ 279 w 1107"/>
                <a:gd name="T43" fmla="*/ 177 h 1834"/>
                <a:gd name="T44" fmla="*/ 459 w 1107"/>
                <a:gd name="T45" fmla="*/ 933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07" h="1834">
                  <a:moveTo>
                    <a:pt x="23" y="355"/>
                  </a:moveTo>
                  <a:cubicBezTo>
                    <a:pt x="178" y="1009"/>
                    <a:pt x="178" y="1009"/>
                    <a:pt x="178" y="1009"/>
                  </a:cubicBezTo>
                  <a:cubicBezTo>
                    <a:pt x="340" y="1689"/>
                    <a:pt x="340" y="1689"/>
                    <a:pt x="340" y="1689"/>
                  </a:cubicBezTo>
                  <a:cubicBezTo>
                    <a:pt x="357" y="1760"/>
                    <a:pt x="429" y="1805"/>
                    <a:pt x="500" y="1788"/>
                  </a:cubicBezTo>
                  <a:cubicBezTo>
                    <a:pt x="656" y="1751"/>
                    <a:pt x="656" y="1751"/>
                    <a:pt x="656" y="1751"/>
                  </a:cubicBezTo>
                  <a:cubicBezTo>
                    <a:pt x="679" y="1802"/>
                    <a:pt x="722" y="1834"/>
                    <a:pt x="762" y="1825"/>
                  </a:cubicBezTo>
                  <a:cubicBezTo>
                    <a:pt x="1107" y="1723"/>
                    <a:pt x="1107" y="1723"/>
                    <a:pt x="1107" y="1723"/>
                  </a:cubicBezTo>
                  <a:cubicBezTo>
                    <a:pt x="1053" y="1415"/>
                    <a:pt x="754" y="1210"/>
                    <a:pt x="671" y="913"/>
                  </a:cubicBezTo>
                  <a:cubicBezTo>
                    <a:pt x="803" y="808"/>
                    <a:pt x="803" y="808"/>
                    <a:pt x="803" y="808"/>
                  </a:cubicBezTo>
                  <a:cubicBezTo>
                    <a:pt x="802" y="807"/>
                    <a:pt x="802" y="805"/>
                    <a:pt x="801" y="804"/>
                  </a:cubicBezTo>
                  <a:cubicBezTo>
                    <a:pt x="801" y="803"/>
                    <a:pt x="750" y="744"/>
                    <a:pt x="750" y="744"/>
                  </a:cubicBezTo>
                  <a:cubicBezTo>
                    <a:pt x="801" y="803"/>
                    <a:pt x="801" y="803"/>
                    <a:pt x="801" y="803"/>
                  </a:cubicBezTo>
                  <a:cubicBezTo>
                    <a:pt x="730" y="553"/>
                    <a:pt x="668" y="546"/>
                    <a:pt x="577" y="305"/>
                  </a:cubicBezTo>
                  <a:cubicBezTo>
                    <a:pt x="559" y="254"/>
                    <a:pt x="542" y="75"/>
                    <a:pt x="522" y="25"/>
                  </a:cubicBezTo>
                  <a:cubicBezTo>
                    <a:pt x="329" y="0"/>
                    <a:pt x="329" y="0"/>
                    <a:pt x="329" y="0"/>
                  </a:cubicBezTo>
                  <a:cubicBezTo>
                    <a:pt x="284" y="10"/>
                    <a:pt x="259" y="68"/>
                    <a:pt x="269" y="132"/>
                  </a:cubicBezTo>
                  <a:cubicBezTo>
                    <a:pt x="116" y="168"/>
                    <a:pt x="116" y="168"/>
                    <a:pt x="116" y="168"/>
                  </a:cubicBezTo>
                  <a:cubicBezTo>
                    <a:pt x="44" y="185"/>
                    <a:pt x="0" y="257"/>
                    <a:pt x="17" y="329"/>
                  </a:cubicBezTo>
                  <a:lnTo>
                    <a:pt x="23" y="355"/>
                  </a:lnTo>
                  <a:close/>
                  <a:moveTo>
                    <a:pt x="459" y="933"/>
                  </a:moveTo>
                  <a:cubicBezTo>
                    <a:pt x="459" y="933"/>
                    <a:pt x="459" y="933"/>
                    <a:pt x="459" y="933"/>
                  </a:cubicBezTo>
                  <a:cubicBezTo>
                    <a:pt x="279" y="177"/>
                    <a:pt x="279" y="177"/>
                    <a:pt x="279" y="177"/>
                  </a:cubicBezTo>
                  <a:lnTo>
                    <a:pt x="459" y="933"/>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76" name="Freeform 7">
              <a:extLst>
                <a:ext uri="{FF2B5EF4-FFF2-40B4-BE49-F238E27FC236}">
                  <a16:creationId xmlns:a16="http://schemas.microsoft.com/office/drawing/2014/main" id="{2D03F913-414D-4BE2-B99C-8001C2D7CF2E}"/>
                </a:ext>
              </a:extLst>
            </p:cNvPr>
            <p:cNvSpPr>
              <a:spLocks/>
            </p:cNvSpPr>
            <p:nvPr/>
          </p:nvSpPr>
          <p:spPr bwMode="auto">
            <a:xfrm>
              <a:off x="11935624" y="3859419"/>
              <a:ext cx="579133" cy="851762"/>
            </a:xfrm>
            <a:custGeom>
              <a:avLst/>
              <a:gdLst>
                <a:gd name="T0" fmla="*/ 1433 w 1635"/>
                <a:gd name="T1" fmla="*/ 133 h 2408"/>
                <a:gd name="T2" fmla="*/ 1291 w 1635"/>
                <a:gd name="T3" fmla="*/ 156 h 2408"/>
                <a:gd name="T4" fmla="*/ 1175 w 1635"/>
                <a:gd name="T5" fmla="*/ 49 h 2408"/>
                <a:gd name="T6" fmla="*/ 987 w 1635"/>
                <a:gd name="T7" fmla="*/ 57 h 2408"/>
                <a:gd name="T8" fmla="*/ 512 w 1635"/>
                <a:gd name="T9" fmla="*/ 570 h 2408"/>
                <a:gd name="T10" fmla="*/ 37 w 1635"/>
                <a:gd name="T11" fmla="*/ 1083 h 2408"/>
                <a:gd name="T12" fmla="*/ 2 w 1635"/>
                <a:gd name="T13" fmla="*/ 1181 h 2408"/>
                <a:gd name="T14" fmla="*/ 45 w 1635"/>
                <a:gd name="T15" fmla="*/ 1271 h 2408"/>
                <a:gd name="T16" fmla="*/ 162 w 1635"/>
                <a:gd name="T17" fmla="*/ 1380 h 2408"/>
                <a:gd name="T18" fmla="*/ 160 w 1635"/>
                <a:gd name="T19" fmla="*/ 1510 h 2408"/>
                <a:gd name="T20" fmla="*/ 1036 w 1635"/>
                <a:gd name="T21" fmla="*/ 2408 h 2408"/>
                <a:gd name="T22" fmla="*/ 1316 w 1635"/>
                <a:gd name="T23" fmla="*/ 1391 h 2408"/>
                <a:gd name="T24" fmla="*/ 1527 w 1635"/>
                <a:gd name="T25" fmla="*/ 780 h 2408"/>
                <a:gd name="T26" fmla="*/ 1635 w 1635"/>
                <a:gd name="T27" fmla="*/ 318 h 2408"/>
                <a:gd name="T28" fmla="*/ 1433 w 1635"/>
                <a:gd name="T29" fmla="*/ 133 h 2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35" h="2408">
                  <a:moveTo>
                    <a:pt x="1433" y="133"/>
                  </a:moveTo>
                  <a:cubicBezTo>
                    <a:pt x="1400" y="101"/>
                    <a:pt x="1338" y="113"/>
                    <a:pt x="1291" y="156"/>
                  </a:cubicBezTo>
                  <a:cubicBezTo>
                    <a:pt x="1175" y="49"/>
                    <a:pt x="1175" y="49"/>
                    <a:pt x="1175" y="49"/>
                  </a:cubicBezTo>
                  <a:cubicBezTo>
                    <a:pt x="1121" y="0"/>
                    <a:pt x="1037" y="3"/>
                    <a:pt x="987" y="57"/>
                  </a:cubicBezTo>
                  <a:cubicBezTo>
                    <a:pt x="512" y="570"/>
                    <a:pt x="512" y="570"/>
                    <a:pt x="512" y="570"/>
                  </a:cubicBezTo>
                  <a:cubicBezTo>
                    <a:pt x="37" y="1083"/>
                    <a:pt x="37" y="1083"/>
                    <a:pt x="37" y="1083"/>
                  </a:cubicBezTo>
                  <a:cubicBezTo>
                    <a:pt x="12" y="1111"/>
                    <a:pt x="0" y="1146"/>
                    <a:pt x="2" y="1181"/>
                  </a:cubicBezTo>
                  <a:cubicBezTo>
                    <a:pt x="4" y="1214"/>
                    <a:pt x="18" y="1247"/>
                    <a:pt x="45" y="1271"/>
                  </a:cubicBezTo>
                  <a:cubicBezTo>
                    <a:pt x="162" y="1380"/>
                    <a:pt x="162" y="1380"/>
                    <a:pt x="162" y="1380"/>
                  </a:cubicBezTo>
                  <a:cubicBezTo>
                    <a:pt x="132" y="1428"/>
                    <a:pt x="129" y="1482"/>
                    <a:pt x="160" y="1510"/>
                  </a:cubicBezTo>
                  <a:cubicBezTo>
                    <a:pt x="1036" y="2408"/>
                    <a:pt x="1036" y="2408"/>
                    <a:pt x="1036" y="2408"/>
                  </a:cubicBezTo>
                  <a:cubicBezTo>
                    <a:pt x="1163" y="2092"/>
                    <a:pt x="1223" y="1723"/>
                    <a:pt x="1316" y="1391"/>
                  </a:cubicBezTo>
                  <a:cubicBezTo>
                    <a:pt x="1377" y="1171"/>
                    <a:pt x="1482" y="1007"/>
                    <a:pt x="1527" y="780"/>
                  </a:cubicBezTo>
                  <a:cubicBezTo>
                    <a:pt x="1554" y="651"/>
                    <a:pt x="1614" y="450"/>
                    <a:pt x="1635" y="318"/>
                  </a:cubicBezTo>
                  <a:lnTo>
                    <a:pt x="1433" y="133"/>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77" name="Freeform 8">
              <a:extLst>
                <a:ext uri="{FF2B5EF4-FFF2-40B4-BE49-F238E27FC236}">
                  <a16:creationId xmlns:a16="http://schemas.microsoft.com/office/drawing/2014/main" id="{FD1EF9BB-1C2E-4F26-8FB6-2F5C617BE8D5}"/>
                </a:ext>
              </a:extLst>
            </p:cNvPr>
            <p:cNvSpPr>
              <a:spLocks/>
            </p:cNvSpPr>
            <p:nvPr/>
          </p:nvSpPr>
          <p:spPr bwMode="auto">
            <a:xfrm>
              <a:off x="10849951" y="2446269"/>
              <a:ext cx="1343783" cy="1714816"/>
            </a:xfrm>
            <a:custGeom>
              <a:avLst/>
              <a:gdLst>
                <a:gd name="T0" fmla="*/ 3720 w 3798"/>
                <a:gd name="T1" fmla="*/ 4237 h 4848"/>
                <a:gd name="T2" fmla="*/ 3771 w 3798"/>
                <a:gd name="T3" fmla="*/ 4001 h 4848"/>
                <a:gd name="T4" fmla="*/ 3267 w 3798"/>
                <a:gd name="T5" fmla="*/ 3668 h 4848"/>
                <a:gd name="T6" fmla="*/ 2824 w 3798"/>
                <a:gd name="T7" fmla="*/ 3501 h 4848"/>
                <a:gd name="T8" fmla="*/ 2824 w 3798"/>
                <a:gd name="T9" fmla="*/ 2117 h 4848"/>
                <a:gd name="T10" fmla="*/ 3741 w 3798"/>
                <a:gd name="T11" fmla="*/ 1403 h 4848"/>
                <a:gd name="T12" fmla="*/ 3769 w 3798"/>
                <a:gd name="T13" fmla="*/ 1312 h 4848"/>
                <a:gd name="T14" fmla="*/ 3523 w 3798"/>
                <a:gd name="T15" fmla="*/ 246 h 4848"/>
                <a:gd name="T16" fmla="*/ 3186 w 3798"/>
                <a:gd name="T17" fmla="*/ 35 h 4848"/>
                <a:gd name="T18" fmla="*/ 2246 w 3798"/>
                <a:gd name="T19" fmla="*/ 253 h 4848"/>
                <a:gd name="T20" fmla="*/ 214 w 3798"/>
                <a:gd name="T21" fmla="*/ 253 h 4848"/>
                <a:gd name="T22" fmla="*/ 0 w 3798"/>
                <a:gd name="T23" fmla="*/ 467 h 4848"/>
                <a:gd name="T24" fmla="*/ 0 w 3798"/>
                <a:gd name="T25" fmla="*/ 3972 h 4848"/>
                <a:gd name="T26" fmla="*/ 214 w 3798"/>
                <a:gd name="T27" fmla="*/ 4186 h 4848"/>
                <a:gd name="T28" fmla="*/ 1909 w 3798"/>
                <a:gd name="T29" fmla="*/ 4186 h 4848"/>
                <a:gd name="T30" fmla="*/ 1907 w 3798"/>
                <a:gd name="T31" fmla="*/ 4194 h 4848"/>
                <a:gd name="T32" fmla="*/ 1810 w 3798"/>
                <a:gd name="T33" fmla="*/ 4187 h 4848"/>
                <a:gd name="T34" fmla="*/ 1216 w 3798"/>
                <a:gd name="T35" fmla="*/ 4187 h 4848"/>
                <a:gd name="T36" fmla="*/ 1708 w 3798"/>
                <a:gd name="T37" fmla="*/ 4673 h 4848"/>
                <a:gd name="T38" fmla="*/ 2204 w 3798"/>
                <a:gd name="T39" fmla="*/ 4722 h 4848"/>
                <a:gd name="T40" fmla="*/ 2808 w 3798"/>
                <a:gd name="T41" fmla="*/ 4735 h 4848"/>
                <a:gd name="T42" fmla="*/ 3149 w 3798"/>
                <a:gd name="T43" fmla="*/ 4848 h 4848"/>
                <a:gd name="T44" fmla="*/ 3720 w 3798"/>
                <a:gd name="T45" fmla="*/ 4237 h 4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98" h="4848">
                  <a:moveTo>
                    <a:pt x="3720" y="4237"/>
                  </a:moveTo>
                  <a:cubicBezTo>
                    <a:pt x="3781" y="4172"/>
                    <a:pt x="3798" y="4080"/>
                    <a:pt x="3771" y="4001"/>
                  </a:cubicBezTo>
                  <a:cubicBezTo>
                    <a:pt x="3539" y="3682"/>
                    <a:pt x="3439" y="3760"/>
                    <a:pt x="3267" y="3668"/>
                  </a:cubicBezTo>
                  <a:cubicBezTo>
                    <a:pt x="3177" y="3619"/>
                    <a:pt x="3017" y="3552"/>
                    <a:pt x="2824" y="3501"/>
                  </a:cubicBezTo>
                  <a:cubicBezTo>
                    <a:pt x="2824" y="2117"/>
                    <a:pt x="2824" y="2117"/>
                    <a:pt x="2824" y="2117"/>
                  </a:cubicBezTo>
                  <a:cubicBezTo>
                    <a:pt x="3741" y="1403"/>
                    <a:pt x="3741" y="1403"/>
                    <a:pt x="3741" y="1403"/>
                  </a:cubicBezTo>
                  <a:cubicBezTo>
                    <a:pt x="3766" y="1380"/>
                    <a:pt x="3777" y="1345"/>
                    <a:pt x="3769" y="1312"/>
                  </a:cubicBezTo>
                  <a:cubicBezTo>
                    <a:pt x="3732" y="1152"/>
                    <a:pt x="3602" y="589"/>
                    <a:pt x="3523" y="246"/>
                  </a:cubicBezTo>
                  <a:cubicBezTo>
                    <a:pt x="3488" y="95"/>
                    <a:pt x="3337" y="0"/>
                    <a:pt x="3186" y="35"/>
                  </a:cubicBezTo>
                  <a:cubicBezTo>
                    <a:pt x="2800" y="125"/>
                    <a:pt x="2399" y="217"/>
                    <a:pt x="2246" y="253"/>
                  </a:cubicBezTo>
                  <a:cubicBezTo>
                    <a:pt x="214" y="253"/>
                    <a:pt x="214" y="253"/>
                    <a:pt x="214" y="253"/>
                  </a:cubicBezTo>
                  <a:cubicBezTo>
                    <a:pt x="96" y="253"/>
                    <a:pt x="0" y="349"/>
                    <a:pt x="0" y="467"/>
                  </a:cubicBezTo>
                  <a:cubicBezTo>
                    <a:pt x="0" y="3972"/>
                    <a:pt x="0" y="3972"/>
                    <a:pt x="0" y="3972"/>
                  </a:cubicBezTo>
                  <a:cubicBezTo>
                    <a:pt x="0" y="4090"/>
                    <a:pt x="96" y="4186"/>
                    <a:pt x="214" y="4186"/>
                  </a:cubicBezTo>
                  <a:cubicBezTo>
                    <a:pt x="1909" y="4186"/>
                    <a:pt x="1909" y="4186"/>
                    <a:pt x="1909" y="4186"/>
                  </a:cubicBezTo>
                  <a:cubicBezTo>
                    <a:pt x="1908" y="4189"/>
                    <a:pt x="1907" y="4191"/>
                    <a:pt x="1907" y="4194"/>
                  </a:cubicBezTo>
                  <a:cubicBezTo>
                    <a:pt x="1901" y="4212"/>
                    <a:pt x="1864" y="4207"/>
                    <a:pt x="1810" y="4187"/>
                  </a:cubicBezTo>
                  <a:cubicBezTo>
                    <a:pt x="1216" y="4187"/>
                    <a:pt x="1216" y="4187"/>
                    <a:pt x="1216" y="4187"/>
                  </a:cubicBezTo>
                  <a:cubicBezTo>
                    <a:pt x="1375" y="4373"/>
                    <a:pt x="1600" y="4634"/>
                    <a:pt x="1708" y="4673"/>
                  </a:cubicBezTo>
                  <a:cubicBezTo>
                    <a:pt x="1794" y="4705"/>
                    <a:pt x="1971" y="4716"/>
                    <a:pt x="2204" y="4722"/>
                  </a:cubicBezTo>
                  <a:cubicBezTo>
                    <a:pt x="2379" y="4727"/>
                    <a:pt x="2585" y="4729"/>
                    <a:pt x="2808" y="4735"/>
                  </a:cubicBezTo>
                  <a:cubicBezTo>
                    <a:pt x="2904" y="4738"/>
                    <a:pt x="3022" y="4780"/>
                    <a:pt x="3149" y="4848"/>
                  </a:cubicBezTo>
                  <a:cubicBezTo>
                    <a:pt x="3282" y="4705"/>
                    <a:pt x="3548" y="4421"/>
                    <a:pt x="3720" y="4237"/>
                  </a:cubicBez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95" name="Freeform 26">
              <a:extLst>
                <a:ext uri="{FF2B5EF4-FFF2-40B4-BE49-F238E27FC236}">
                  <a16:creationId xmlns:a16="http://schemas.microsoft.com/office/drawing/2014/main" id="{777E45FA-2E78-4CF6-82E8-3FCBCC62161F}"/>
                </a:ext>
              </a:extLst>
            </p:cNvPr>
            <p:cNvSpPr>
              <a:spLocks/>
            </p:cNvSpPr>
            <p:nvPr/>
          </p:nvSpPr>
          <p:spPr bwMode="auto">
            <a:xfrm>
              <a:off x="12071132" y="3862646"/>
              <a:ext cx="275855" cy="271015"/>
            </a:xfrm>
            <a:custGeom>
              <a:avLst/>
              <a:gdLst>
                <a:gd name="T0" fmla="*/ 663 w 778"/>
                <a:gd name="T1" fmla="*/ 50 h 767"/>
                <a:gd name="T2" fmla="*/ 474 w 778"/>
                <a:gd name="T3" fmla="*/ 57 h 767"/>
                <a:gd name="T4" fmla="*/ 0 w 778"/>
                <a:gd name="T5" fmla="*/ 570 h 767"/>
                <a:gd name="T6" fmla="*/ 30 w 778"/>
                <a:gd name="T7" fmla="*/ 598 h 767"/>
                <a:gd name="T8" fmla="*/ 213 w 778"/>
                <a:gd name="T9" fmla="*/ 767 h 767"/>
                <a:gd name="T10" fmla="*/ 219 w 778"/>
                <a:gd name="T11" fmla="*/ 761 h 767"/>
                <a:gd name="T12" fmla="*/ 624 w 778"/>
                <a:gd name="T13" fmla="*/ 323 h 767"/>
                <a:gd name="T14" fmla="*/ 768 w 778"/>
                <a:gd name="T15" fmla="*/ 167 h 767"/>
                <a:gd name="T16" fmla="*/ 778 w 778"/>
                <a:gd name="T17" fmla="*/ 157 h 767"/>
                <a:gd name="T18" fmla="*/ 663 w 778"/>
                <a:gd name="T19" fmla="*/ 50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8" h="767">
                  <a:moveTo>
                    <a:pt x="663" y="50"/>
                  </a:moveTo>
                  <a:cubicBezTo>
                    <a:pt x="609" y="0"/>
                    <a:pt x="524" y="3"/>
                    <a:pt x="474" y="57"/>
                  </a:cubicBezTo>
                  <a:cubicBezTo>
                    <a:pt x="0" y="570"/>
                    <a:pt x="0" y="570"/>
                    <a:pt x="0" y="570"/>
                  </a:cubicBezTo>
                  <a:cubicBezTo>
                    <a:pt x="30" y="598"/>
                    <a:pt x="30" y="598"/>
                    <a:pt x="30" y="598"/>
                  </a:cubicBezTo>
                  <a:cubicBezTo>
                    <a:pt x="213" y="767"/>
                    <a:pt x="213" y="767"/>
                    <a:pt x="213" y="767"/>
                  </a:cubicBezTo>
                  <a:cubicBezTo>
                    <a:pt x="219" y="761"/>
                    <a:pt x="219" y="761"/>
                    <a:pt x="219" y="761"/>
                  </a:cubicBezTo>
                  <a:cubicBezTo>
                    <a:pt x="624" y="323"/>
                    <a:pt x="624" y="323"/>
                    <a:pt x="624" y="323"/>
                  </a:cubicBezTo>
                  <a:cubicBezTo>
                    <a:pt x="768" y="167"/>
                    <a:pt x="768" y="167"/>
                    <a:pt x="768" y="167"/>
                  </a:cubicBezTo>
                  <a:cubicBezTo>
                    <a:pt x="771" y="163"/>
                    <a:pt x="775" y="160"/>
                    <a:pt x="778" y="157"/>
                  </a:cubicBezTo>
                  <a:lnTo>
                    <a:pt x="663"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96" name="Freeform 27">
              <a:extLst>
                <a:ext uri="{FF2B5EF4-FFF2-40B4-BE49-F238E27FC236}">
                  <a16:creationId xmlns:a16="http://schemas.microsoft.com/office/drawing/2014/main" id="{A79E299B-148B-42E4-85A0-7B37F80C327A}"/>
                </a:ext>
              </a:extLst>
            </p:cNvPr>
            <p:cNvSpPr>
              <a:spLocks/>
            </p:cNvSpPr>
            <p:nvPr/>
          </p:nvSpPr>
          <p:spPr bwMode="auto">
            <a:xfrm>
              <a:off x="11890455" y="4064294"/>
              <a:ext cx="256496" cy="287147"/>
            </a:xfrm>
            <a:custGeom>
              <a:avLst/>
              <a:gdLst>
                <a:gd name="T0" fmla="*/ 542 w 725"/>
                <a:gd name="T1" fmla="*/ 28 h 810"/>
                <a:gd name="T2" fmla="*/ 512 w 725"/>
                <a:gd name="T3" fmla="*/ 0 h 810"/>
                <a:gd name="T4" fmla="*/ 37 w 725"/>
                <a:gd name="T5" fmla="*/ 513 h 810"/>
                <a:gd name="T6" fmla="*/ 2 w 725"/>
                <a:gd name="T7" fmla="*/ 611 h 810"/>
                <a:gd name="T8" fmla="*/ 45 w 725"/>
                <a:gd name="T9" fmla="*/ 702 h 810"/>
                <a:gd name="T10" fmla="*/ 162 w 725"/>
                <a:gd name="T11" fmla="*/ 810 h 810"/>
                <a:gd name="T12" fmla="*/ 182 w 725"/>
                <a:gd name="T13" fmla="*/ 784 h 810"/>
                <a:gd name="T14" fmla="*/ 725 w 725"/>
                <a:gd name="T15" fmla="*/ 197 h 810"/>
                <a:gd name="T16" fmla="*/ 542 w 725"/>
                <a:gd name="T17" fmla="*/ 28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5" h="810">
                  <a:moveTo>
                    <a:pt x="542" y="28"/>
                  </a:moveTo>
                  <a:cubicBezTo>
                    <a:pt x="512" y="0"/>
                    <a:pt x="512" y="0"/>
                    <a:pt x="512" y="0"/>
                  </a:cubicBezTo>
                  <a:cubicBezTo>
                    <a:pt x="37" y="513"/>
                    <a:pt x="37" y="513"/>
                    <a:pt x="37" y="513"/>
                  </a:cubicBezTo>
                  <a:cubicBezTo>
                    <a:pt x="12" y="541"/>
                    <a:pt x="0" y="576"/>
                    <a:pt x="2" y="611"/>
                  </a:cubicBezTo>
                  <a:cubicBezTo>
                    <a:pt x="4" y="645"/>
                    <a:pt x="18" y="677"/>
                    <a:pt x="45" y="702"/>
                  </a:cubicBezTo>
                  <a:cubicBezTo>
                    <a:pt x="162" y="810"/>
                    <a:pt x="162" y="810"/>
                    <a:pt x="162" y="810"/>
                  </a:cubicBezTo>
                  <a:cubicBezTo>
                    <a:pt x="168" y="801"/>
                    <a:pt x="174" y="793"/>
                    <a:pt x="182" y="784"/>
                  </a:cubicBezTo>
                  <a:cubicBezTo>
                    <a:pt x="725" y="197"/>
                    <a:pt x="725" y="197"/>
                    <a:pt x="725" y="197"/>
                  </a:cubicBezTo>
                  <a:lnTo>
                    <a:pt x="542" y="28"/>
                  </a:lnTo>
                  <a:close/>
                </a:path>
              </a:pathLst>
            </a:custGeom>
            <a:solidFill>
              <a:srgbClr val="ECEE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97" name="Freeform 28">
              <a:extLst>
                <a:ext uri="{FF2B5EF4-FFF2-40B4-BE49-F238E27FC236}">
                  <a16:creationId xmlns:a16="http://schemas.microsoft.com/office/drawing/2014/main" id="{96C53539-EF5C-4BC0-A842-6B879C32A3F0}"/>
                </a:ext>
              </a:extLst>
            </p:cNvPr>
            <p:cNvSpPr>
              <a:spLocks/>
            </p:cNvSpPr>
            <p:nvPr/>
          </p:nvSpPr>
          <p:spPr bwMode="auto">
            <a:xfrm>
              <a:off x="12063066" y="2346252"/>
              <a:ext cx="100017" cy="79046"/>
            </a:xfrm>
            <a:custGeom>
              <a:avLst/>
              <a:gdLst>
                <a:gd name="T0" fmla="*/ 205 w 280"/>
                <a:gd name="T1" fmla="*/ 62 h 223"/>
                <a:gd name="T2" fmla="*/ 280 w 280"/>
                <a:gd name="T3" fmla="*/ 45 h 223"/>
                <a:gd name="T4" fmla="*/ 272 w 280"/>
                <a:gd name="T5" fmla="*/ 14 h 223"/>
                <a:gd name="T6" fmla="*/ 270 w 280"/>
                <a:gd name="T7" fmla="*/ 0 h 223"/>
                <a:gd name="T8" fmla="*/ 116 w 280"/>
                <a:gd name="T9" fmla="*/ 36 h 223"/>
                <a:gd name="T10" fmla="*/ 17 w 280"/>
                <a:gd name="T11" fmla="*/ 197 h 223"/>
                <a:gd name="T12" fmla="*/ 24 w 280"/>
                <a:gd name="T13" fmla="*/ 223 h 223"/>
                <a:gd name="T14" fmla="*/ 145 w 280"/>
                <a:gd name="T15" fmla="*/ 194 h 223"/>
                <a:gd name="T16" fmla="*/ 205 w 280"/>
                <a:gd name="T17" fmla="*/ 6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0" h="223">
                  <a:moveTo>
                    <a:pt x="205" y="62"/>
                  </a:moveTo>
                  <a:cubicBezTo>
                    <a:pt x="280" y="45"/>
                    <a:pt x="280" y="45"/>
                    <a:pt x="280" y="45"/>
                  </a:cubicBezTo>
                  <a:cubicBezTo>
                    <a:pt x="272" y="14"/>
                    <a:pt x="272" y="14"/>
                    <a:pt x="272" y="14"/>
                  </a:cubicBezTo>
                  <a:cubicBezTo>
                    <a:pt x="271" y="10"/>
                    <a:pt x="270" y="5"/>
                    <a:pt x="270" y="0"/>
                  </a:cubicBezTo>
                  <a:cubicBezTo>
                    <a:pt x="116" y="36"/>
                    <a:pt x="116" y="36"/>
                    <a:pt x="116" y="36"/>
                  </a:cubicBezTo>
                  <a:cubicBezTo>
                    <a:pt x="45" y="53"/>
                    <a:pt x="0" y="125"/>
                    <a:pt x="17" y="197"/>
                  </a:cubicBezTo>
                  <a:cubicBezTo>
                    <a:pt x="24" y="223"/>
                    <a:pt x="24" y="223"/>
                    <a:pt x="24" y="223"/>
                  </a:cubicBezTo>
                  <a:cubicBezTo>
                    <a:pt x="145" y="194"/>
                    <a:pt x="145" y="194"/>
                    <a:pt x="145" y="194"/>
                  </a:cubicBezTo>
                  <a:cubicBezTo>
                    <a:pt x="135" y="131"/>
                    <a:pt x="160" y="73"/>
                    <a:pt x="205" y="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98" name="Freeform 29">
              <a:extLst>
                <a:ext uri="{FF2B5EF4-FFF2-40B4-BE49-F238E27FC236}">
                  <a16:creationId xmlns:a16="http://schemas.microsoft.com/office/drawing/2014/main" id="{5CC80EE6-C3A0-4F1F-9A04-70BF3F121324}"/>
                </a:ext>
              </a:extLst>
            </p:cNvPr>
            <p:cNvSpPr>
              <a:spLocks/>
            </p:cNvSpPr>
            <p:nvPr/>
          </p:nvSpPr>
          <p:spPr bwMode="auto">
            <a:xfrm>
              <a:off x="12072745" y="2362384"/>
              <a:ext cx="154866" cy="295213"/>
            </a:xfrm>
            <a:custGeom>
              <a:avLst/>
              <a:gdLst>
                <a:gd name="T0" fmla="*/ 437 w 437"/>
                <a:gd name="T1" fmla="*/ 765 h 832"/>
                <a:gd name="T2" fmla="*/ 435 w 437"/>
                <a:gd name="T3" fmla="*/ 756 h 832"/>
                <a:gd name="T4" fmla="*/ 256 w 437"/>
                <a:gd name="T5" fmla="*/ 0 h 832"/>
                <a:gd name="T6" fmla="*/ 181 w 437"/>
                <a:gd name="T7" fmla="*/ 17 h 832"/>
                <a:gd name="T8" fmla="*/ 121 w 437"/>
                <a:gd name="T9" fmla="*/ 149 h 832"/>
                <a:gd name="T10" fmla="*/ 0 w 437"/>
                <a:gd name="T11" fmla="*/ 178 h 832"/>
                <a:gd name="T12" fmla="*/ 155 w 437"/>
                <a:gd name="T13" fmla="*/ 832 h 832"/>
                <a:gd name="T14" fmla="*/ 437 w 437"/>
                <a:gd name="T15" fmla="*/ 765 h 8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7" h="832">
                  <a:moveTo>
                    <a:pt x="437" y="765"/>
                  </a:moveTo>
                  <a:cubicBezTo>
                    <a:pt x="435" y="756"/>
                    <a:pt x="435" y="756"/>
                    <a:pt x="435" y="756"/>
                  </a:cubicBezTo>
                  <a:cubicBezTo>
                    <a:pt x="256" y="0"/>
                    <a:pt x="256" y="0"/>
                    <a:pt x="256" y="0"/>
                  </a:cubicBezTo>
                  <a:cubicBezTo>
                    <a:pt x="181" y="17"/>
                    <a:pt x="181" y="17"/>
                    <a:pt x="181" y="17"/>
                  </a:cubicBezTo>
                  <a:cubicBezTo>
                    <a:pt x="136" y="28"/>
                    <a:pt x="111" y="86"/>
                    <a:pt x="121" y="149"/>
                  </a:cubicBezTo>
                  <a:cubicBezTo>
                    <a:pt x="0" y="178"/>
                    <a:pt x="0" y="178"/>
                    <a:pt x="0" y="178"/>
                  </a:cubicBezTo>
                  <a:cubicBezTo>
                    <a:pt x="155" y="832"/>
                    <a:pt x="155" y="832"/>
                    <a:pt x="155" y="832"/>
                  </a:cubicBezTo>
                  <a:lnTo>
                    <a:pt x="437" y="7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99" name="Freeform 30">
              <a:extLst>
                <a:ext uri="{FF2B5EF4-FFF2-40B4-BE49-F238E27FC236}">
                  <a16:creationId xmlns:a16="http://schemas.microsoft.com/office/drawing/2014/main" id="{63EE585D-CEE8-466E-B9AB-A6D1FD57FC23}"/>
                </a:ext>
              </a:extLst>
            </p:cNvPr>
            <p:cNvSpPr>
              <a:spLocks/>
            </p:cNvSpPr>
            <p:nvPr/>
          </p:nvSpPr>
          <p:spPr bwMode="auto">
            <a:xfrm>
              <a:off x="12127593" y="2633399"/>
              <a:ext cx="169384" cy="304892"/>
            </a:xfrm>
            <a:custGeom>
              <a:avLst/>
              <a:gdLst>
                <a:gd name="T0" fmla="*/ 282 w 478"/>
                <a:gd name="T1" fmla="*/ 0 h 863"/>
                <a:gd name="T2" fmla="*/ 0 w 478"/>
                <a:gd name="T3" fmla="*/ 67 h 863"/>
                <a:gd name="T4" fmla="*/ 162 w 478"/>
                <a:gd name="T5" fmla="*/ 747 h 863"/>
                <a:gd name="T6" fmla="*/ 322 w 478"/>
                <a:gd name="T7" fmla="*/ 846 h 863"/>
                <a:gd name="T8" fmla="*/ 478 w 478"/>
                <a:gd name="T9" fmla="*/ 809 h 863"/>
                <a:gd name="T10" fmla="*/ 467 w 478"/>
                <a:gd name="T11" fmla="*/ 778 h 863"/>
                <a:gd name="T12" fmla="*/ 282 w 478"/>
                <a:gd name="T13" fmla="*/ 0 h 863"/>
              </a:gdLst>
              <a:ahLst/>
              <a:cxnLst>
                <a:cxn ang="0">
                  <a:pos x="T0" y="T1"/>
                </a:cxn>
                <a:cxn ang="0">
                  <a:pos x="T2" y="T3"/>
                </a:cxn>
                <a:cxn ang="0">
                  <a:pos x="T4" y="T5"/>
                </a:cxn>
                <a:cxn ang="0">
                  <a:pos x="T6" y="T7"/>
                </a:cxn>
                <a:cxn ang="0">
                  <a:pos x="T8" y="T9"/>
                </a:cxn>
                <a:cxn ang="0">
                  <a:pos x="T10" y="T11"/>
                </a:cxn>
                <a:cxn ang="0">
                  <a:pos x="T12" y="T13"/>
                </a:cxn>
              </a:cxnLst>
              <a:rect l="0" t="0" r="r" b="b"/>
              <a:pathLst>
                <a:path w="478" h="863">
                  <a:moveTo>
                    <a:pt x="282" y="0"/>
                  </a:moveTo>
                  <a:cubicBezTo>
                    <a:pt x="0" y="67"/>
                    <a:pt x="0" y="67"/>
                    <a:pt x="0" y="67"/>
                  </a:cubicBezTo>
                  <a:cubicBezTo>
                    <a:pt x="162" y="747"/>
                    <a:pt x="162" y="747"/>
                    <a:pt x="162" y="747"/>
                  </a:cubicBezTo>
                  <a:cubicBezTo>
                    <a:pt x="179" y="819"/>
                    <a:pt x="250" y="863"/>
                    <a:pt x="322" y="846"/>
                  </a:cubicBezTo>
                  <a:cubicBezTo>
                    <a:pt x="478" y="809"/>
                    <a:pt x="478" y="809"/>
                    <a:pt x="478" y="809"/>
                  </a:cubicBezTo>
                  <a:cubicBezTo>
                    <a:pt x="473" y="799"/>
                    <a:pt x="470" y="789"/>
                    <a:pt x="467" y="778"/>
                  </a:cubicBezTo>
                  <a:lnTo>
                    <a:pt x="282" y="0"/>
                  </a:lnTo>
                  <a:close/>
                </a:path>
              </a:pathLst>
            </a:custGeom>
            <a:solidFill>
              <a:srgbClr val="ECEE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00" name="Freeform 31">
              <a:extLst>
                <a:ext uri="{FF2B5EF4-FFF2-40B4-BE49-F238E27FC236}">
                  <a16:creationId xmlns:a16="http://schemas.microsoft.com/office/drawing/2014/main" id="{F9683BB6-1CB0-4241-8522-15AA4C58E9C9}"/>
                </a:ext>
              </a:extLst>
            </p:cNvPr>
            <p:cNvSpPr>
              <a:spLocks/>
            </p:cNvSpPr>
            <p:nvPr/>
          </p:nvSpPr>
          <p:spPr bwMode="auto">
            <a:xfrm>
              <a:off x="12225998" y="2588230"/>
              <a:ext cx="175837" cy="45169"/>
            </a:xfrm>
            <a:custGeom>
              <a:avLst/>
              <a:gdLst>
                <a:gd name="T0" fmla="*/ 109 w 109"/>
                <a:gd name="T1" fmla="*/ 2 h 28"/>
                <a:gd name="T2" fmla="*/ 109 w 109"/>
                <a:gd name="T3" fmla="*/ 0 h 28"/>
                <a:gd name="T4" fmla="*/ 0 w 109"/>
                <a:gd name="T5" fmla="*/ 26 h 28"/>
                <a:gd name="T6" fmla="*/ 1 w 109"/>
                <a:gd name="T7" fmla="*/ 28 h 28"/>
                <a:gd name="T8" fmla="*/ 70 w 109"/>
                <a:gd name="T9" fmla="*/ 11 h 28"/>
                <a:gd name="T10" fmla="*/ 109 w 109"/>
                <a:gd name="T11" fmla="*/ 2 h 28"/>
              </a:gdLst>
              <a:ahLst/>
              <a:cxnLst>
                <a:cxn ang="0">
                  <a:pos x="T0" y="T1"/>
                </a:cxn>
                <a:cxn ang="0">
                  <a:pos x="T2" y="T3"/>
                </a:cxn>
                <a:cxn ang="0">
                  <a:pos x="T4" y="T5"/>
                </a:cxn>
                <a:cxn ang="0">
                  <a:pos x="T6" y="T7"/>
                </a:cxn>
                <a:cxn ang="0">
                  <a:pos x="T8" y="T9"/>
                </a:cxn>
                <a:cxn ang="0">
                  <a:pos x="T10" y="T11"/>
                </a:cxn>
              </a:cxnLst>
              <a:rect l="0" t="0" r="r" b="b"/>
              <a:pathLst>
                <a:path w="109" h="28">
                  <a:moveTo>
                    <a:pt x="109" y="2"/>
                  </a:moveTo>
                  <a:lnTo>
                    <a:pt x="109" y="0"/>
                  </a:lnTo>
                  <a:lnTo>
                    <a:pt x="0" y="26"/>
                  </a:lnTo>
                  <a:lnTo>
                    <a:pt x="1" y="28"/>
                  </a:lnTo>
                  <a:lnTo>
                    <a:pt x="70" y="11"/>
                  </a:lnTo>
                  <a:lnTo>
                    <a:pt x="109" y="2"/>
                  </a:lnTo>
                  <a:close/>
                </a:path>
              </a:pathLst>
            </a:custGeom>
            <a:solidFill>
              <a:srgbClr val="E44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01" name="Freeform 32">
              <a:extLst>
                <a:ext uri="{FF2B5EF4-FFF2-40B4-BE49-F238E27FC236}">
                  <a16:creationId xmlns:a16="http://schemas.microsoft.com/office/drawing/2014/main" id="{080051BD-F80A-4EC0-B795-BB8177CB48AB}"/>
                </a:ext>
              </a:extLst>
            </p:cNvPr>
            <p:cNvSpPr>
              <a:spLocks/>
            </p:cNvSpPr>
            <p:nvPr/>
          </p:nvSpPr>
          <p:spPr bwMode="auto">
            <a:xfrm>
              <a:off x="12227611" y="2581777"/>
              <a:ext cx="274241" cy="367806"/>
            </a:xfrm>
            <a:custGeom>
              <a:avLst/>
              <a:gdLst>
                <a:gd name="T0" fmla="*/ 493 w 776"/>
                <a:gd name="T1" fmla="*/ 21 h 1040"/>
                <a:gd name="T2" fmla="*/ 0 w 776"/>
                <a:gd name="T3" fmla="*/ 147 h 1040"/>
                <a:gd name="T4" fmla="*/ 185 w 776"/>
                <a:gd name="T5" fmla="*/ 925 h 1040"/>
                <a:gd name="T6" fmla="*/ 196 w 776"/>
                <a:gd name="T7" fmla="*/ 956 h 1040"/>
                <a:gd name="T8" fmla="*/ 302 w 776"/>
                <a:gd name="T9" fmla="*/ 1030 h 1040"/>
                <a:gd name="T10" fmla="*/ 776 w 776"/>
                <a:gd name="T11" fmla="*/ 917 h 1040"/>
                <a:gd name="T12" fmla="*/ 574 w 776"/>
                <a:gd name="T13" fmla="*/ 0 h 1040"/>
                <a:gd name="T14" fmla="*/ 493 w 776"/>
                <a:gd name="T15" fmla="*/ 21 h 10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6" h="1040">
                  <a:moveTo>
                    <a:pt x="493" y="21"/>
                  </a:moveTo>
                  <a:cubicBezTo>
                    <a:pt x="0" y="147"/>
                    <a:pt x="0" y="147"/>
                    <a:pt x="0" y="147"/>
                  </a:cubicBezTo>
                  <a:cubicBezTo>
                    <a:pt x="185" y="925"/>
                    <a:pt x="185" y="925"/>
                    <a:pt x="185" y="925"/>
                  </a:cubicBezTo>
                  <a:cubicBezTo>
                    <a:pt x="188" y="936"/>
                    <a:pt x="191" y="946"/>
                    <a:pt x="196" y="956"/>
                  </a:cubicBezTo>
                  <a:cubicBezTo>
                    <a:pt x="218" y="1008"/>
                    <a:pt x="262" y="1040"/>
                    <a:pt x="302" y="1030"/>
                  </a:cubicBezTo>
                  <a:cubicBezTo>
                    <a:pt x="776" y="917"/>
                    <a:pt x="776" y="917"/>
                    <a:pt x="776" y="917"/>
                  </a:cubicBezTo>
                  <a:cubicBezTo>
                    <a:pt x="721" y="607"/>
                    <a:pt x="658" y="299"/>
                    <a:pt x="574" y="0"/>
                  </a:cubicBezTo>
                  <a:lnTo>
                    <a:pt x="493" y="21"/>
                  </a:lnTo>
                  <a:close/>
                </a:path>
              </a:pathLst>
            </a:custGeom>
            <a:solidFill>
              <a:srgbClr val="A7D7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02" name="Freeform 33">
              <a:extLst>
                <a:ext uri="{FF2B5EF4-FFF2-40B4-BE49-F238E27FC236}">
                  <a16:creationId xmlns:a16="http://schemas.microsoft.com/office/drawing/2014/main" id="{4AB010EA-AD7C-459E-856F-ADDDB07BAAEE}"/>
                </a:ext>
              </a:extLst>
            </p:cNvPr>
            <p:cNvSpPr>
              <a:spLocks/>
            </p:cNvSpPr>
            <p:nvPr/>
          </p:nvSpPr>
          <p:spPr bwMode="auto">
            <a:xfrm>
              <a:off x="12155018" y="2263979"/>
              <a:ext cx="275855" cy="369419"/>
            </a:xfrm>
            <a:custGeom>
              <a:avLst/>
              <a:gdLst>
                <a:gd name="T0" fmla="*/ 69 w 776"/>
                <a:gd name="T1" fmla="*/ 100 h 1042"/>
                <a:gd name="T2" fmla="*/ 10 w 776"/>
                <a:gd name="T3" fmla="*/ 232 h 1042"/>
                <a:gd name="T4" fmla="*/ 12 w 776"/>
                <a:gd name="T5" fmla="*/ 246 h 1042"/>
                <a:gd name="T6" fmla="*/ 20 w 776"/>
                <a:gd name="T7" fmla="*/ 277 h 1042"/>
                <a:gd name="T8" fmla="*/ 201 w 776"/>
                <a:gd name="T9" fmla="*/ 1042 h 1042"/>
                <a:gd name="T10" fmla="*/ 776 w 776"/>
                <a:gd name="T11" fmla="*/ 900 h 1042"/>
                <a:gd name="T12" fmla="*/ 535 w 776"/>
                <a:gd name="T13" fmla="*/ 155 h 1042"/>
                <a:gd name="T14" fmla="*/ 476 w 776"/>
                <a:gd name="T15" fmla="*/ 0 h 1042"/>
                <a:gd name="T16" fmla="*/ 69 w 776"/>
                <a:gd name="T17" fmla="*/ 100 h 10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6" h="1042">
                  <a:moveTo>
                    <a:pt x="69" y="100"/>
                  </a:moveTo>
                  <a:cubicBezTo>
                    <a:pt x="25" y="111"/>
                    <a:pt x="0" y="168"/>
                    <a:pt x="10" y="232"/>
                  </a:cubicBezTo>
                  <a:cubicBezTo>
                    <a:pt x="10" y="237"/>
                    <a:pt x="11" y="242"/>
                    <a:pt x="12" y="246"/>
                  </a:cubicBezTo>
                  <a:cubicBezTo>
                    <a:pt x="20" y="277"/>
                    <a:pt x="20" y="277"/>
                    <a:pt x="20" y="277"/>
                  </a:cubicBezTo>
                  <a:cubicBezTo>
                    <a:pt x="201" y="1042"/>
                    <a:pt x="201" y="1042"/>
                    <a:pt x="201" y="1042"/>
                  </a:cubicBezTo>
                  <a:cubicBezTo>
                    <a:pt x="776" y="900"/>
                    <a:pt x="776" y="900"/>
                    <a:pt x="776" y="900"/>
                  </a:cubicBezTo>
                  <a:cubicBezTo>
                    <a:pt x="705" y="649"/>
                    <a:pt x="625" y="397"/>
                    <a:pt x="535" y="155"/>
                  </a:cubicBezTo>
                  <a:cubicBezTo>
                    <a:pt x="516" y="104"/>
                    <a:pt x="495" y="50"/>
                    <a:pt x="476" y="0"/>
                  </a:cubicBezTo>
                  <a:lnTo>
                    <a:pt x="69" y="100"/>
                  </a:lnTo>
                  <a:close/>
                </a:path>
              </a:pathLst>
            </a:custGeom>
            <a:solidFill>
              <a:srgbClr val="A7D7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03" name="Freeform 34">
              <a:extLst>
                <a:ext uri="{FF2B5EF4-FFF2-40B4-BE49-F238E27FC236}">
                  <a16:creationId xmlns:a16="http://schemas.microsoft.com/office/drawing/2014/main" id="{B6004A3F-C8DE-462B-8699-285F7E56C487}"/>
                </a:ext>
              </a:extLst>
            </p:cNvPr>
            <p:cNvSpPr>
              <a:spLocks/>
            </p:cNvSpPr>
            <p:nvPr/>
          </p:nvSpPr>
          <p:spPr bwMode="auto">
            <a:xfrm>
              <a:off x="12146952" y="3898136"/>
              <a:ext cx="361353" cy="488795"/>
            </a:xfrm>
            <a:custGeom>
              <a:avLst/>
              <a:gdLst>
                <a:gd name="T0" fmla="*/ 565 w 1021"/>
                <a:gd name="T1" fmla="*/ 55 h 1381"/>
                <a:gd name="T2" fmla="*/ 555 w 1021"/>
                <a:gd name="T3" fmla="*/ 65 h 1381"/>
                <a:gd name="T4" fmla="*/ 411 w 1021"/>
                <a:gd name="T5" fmla="*/ 221 h 1381"/>
                <a:gd name="T6" fmla="*/ 6 w 1021"/>
                <a:gd name="T7" fmla="*/ 659 h 1381"/>
                <a:gd name="T8" fmla="*/ 0 w 1021"/>
                <a:gd name="T9" fmla="*/ 665 h 1381"/>
                <a:gd name="T10" fmla="*/ 240 w 1021"/>
                <a:gd name="T11" fmla="*/ 887 h 1381"/>
                <a:gd name="T12" fmla="*/ 373 w 1021"/>
                <a:gd name="T13" fmla="*/ 1010 h 1381"/>
                <a:gd name="T14" fmla="*/ 787 w 1021"/>
                <a:gd name="T15" fmla="*/ 1381 h 1381"/>
                <a:gd name="T16" fmla="*/ 949 w 1021"/>
                <a:gd name="T17" fmla="*/ 710 h 1381"/>
                <a:gd name="T18" fmla="*/ 1021 w 1021"/>
                <a:gd name="T19" fmla="*/ 319 h 1381"/>
                <a:gd name="T20" fmla="*/ 708 w 1021"/>
                <a:gd name="T21" fmla="*/ 31 h 1381"/>
                <a:gd name="T22" fmla="*/ 565 w 1021"/>
                <a:gd name="T23" fmla="*/ 55 h 1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21" h="1381">
                  <a:moveTo>
                    <a:pt x="565" y="55"/>
                  </a:moveTo>
                  <a:cubicBezTo>
                    <a:pt x="562" y="58"/>
                    <a:pt x="558" y="61"/>
                    <a:pt x="555" y="65"/>
                  </a:cubicBezTo>
                  <a:cubicBezTo>
                    <a:pt x="411" y="221"/>
                    <a:pt x="411" y="221"/>
                    <a:pt x="411" y="221"/>
                  </a:cubicBezTo>
                  <a:cubicBezTo>
                    <a:pt x="6" y="659"/>
                    <a:pt x="6" y="659"/>
                    <a:pt x="6" y="659"/>
                  </a:cubicBezTo>
                  <a:cubicBezTo>
                    <a:pt x="0" y="665"/>
                    <a:pt x="0" y="665"/>
                    <a:pt x="0" y="665"/>
                  </a:cubicBezTo>
                  <a:cubicBezTo>
                    <a:pt x="240" y="887"/>
                    <a:pt x="240" y="887"/>
                    <a:pt x="240" y="887"/>
                  </a:cubicBezTo>
                  <a:cubicBezTo>
                    <a:pt x="373" y="1010"/>
                    <a:pt x="373" y="1010"/>
                    <a:pt x="373" y="1010"/>
                  </a:cubicBezTo>
                  <a:cubicBezTo>
                    <a:pt x="787" y="1381"/>
                    <a:pt x="787" y="1381"/>
                    <a:pt x="787" y="1381"/>
                  </a:cubicBezTo>
                  <a:cubicBezTo>
                    <a:pt x="848" y="1160"/>
                    <a:pt x="903" y="937"/>
                    <a:pt x="949" y="710"/>
                  </a:cubicBezTo>
                  <a:cubicBezTo>
                    <a:pt x="975" y="580"/>
                    <a:pt x="1001" y="451"/>
                    <a:pt x="1021" y="319"/>
                  </a:cubicBezTo>
                  <a:cubicBezTo>
                    <a:pt x="708" y="31"/>
                    <a:pt x="708" y="31"/>
                    <a:pt x="708" y="31"/>
                  </a:cubicBezTo>
                  <a:cubicBezTo>
                    <a:pt x="675" y="0"/>
                    <a:pt x="613" y="11"/>
                    <a:pt x="565" y="55"/>
                  </a:cubicBezTo>
                  <a:close/>
                </a:path>
              </a:pathLst>
            </a:custGeom>
            <a:solidFill>
              <a:srgbClr val="A7D7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04" name="Freeform 35">
              <a:extLst>
                <a:ext uri="{FF2B5EF4-FFF2-40B4-BE49-F238E27FC236}">
                  <a16:creationId xmlns:a16="http://schemas.microsoft.com/office/drawing/2014/main" id="{7D23C8A4-53CB-4642-86D7-6FBA3D0C84BC}"/>
                </a:ext>
              </a:extLst>
            </p:cNvPr>
            <p:cNvSpPr>
              <a:spLocks/>
            </p:cNvSpPr>
            <p:nvPr/>
          </p:nvSpPr>
          <p:spPr bwMode="auto">
            <a:xfrm>
              <a:off x="11935624" y="4133661"/>
              <a:ext cx="488795" cy="596879"/>
            </a:xfrm>
            <a:custGeom>
              <a:avLst/>
              <a:gdLst>
                <a:gd name="T0" fmla="*/ 969 w 1383"/>
                <a:gd name="T1" fmla="*/ 345 h 1686"/>
                <a:gd name="T2" fmla="*/ 836 w 1383"/>
                <a:gd name="T3" fmla="*/ 222 h 1686"/>
                <a:gd name="T4" fmla="*/ 596 w 1383"/>
                <a:gd name="T5" fmla="*/ 0 h 1686"/>
                <a:gd name="T6" fmla="*/ 53 w 1383"/>
                <a:gd name="T7" fmla="*/ 587 h 1686"/>
                <a:gd name="T8" fmla="*/ 33 w 1383"/>
                <a:gd name="T9" fmla="*/ 613 h 1686"/>
                <a:gd name="T10" fmla="*/ 31 w 1383"/>
                <a:gd name="T11" fmla="*/ 743 h 1686"/>
                <a:gd name="T12" fmla="*/ 1050 w 1383"/>
                <a:gd name="T13" fmla="*/ 1686 h 1686"/>
                <a:gd name="T14" fmla="*/ 1383 w 1383"/>
                <a:gd name="T15" fmla="*/ 716 h 1686"/>
                <a:gd name="T16" fmla="*/ 969 w 1383"/>
                <a:gd name="T17" fmla="*/ 345 h 1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3" h="1686">
                  <a:moveTo>
                    <a:pt x="969" y="345"/>
                  </a:moveTo>
                  <a:cubicBezTo>
                    <a:pt x="836" y="222"/>
                    <a:pt x="836" y="222"/>
                    <a:pt x="836" y="222"/>
                  </a:cubicBezTo>
                  <a:cubicBezTo>
                    <a:pt x="596" y="0"/>
                    <a:pt x="596" y="0"/>
                    <a:pt x="596" y="0"/>
                  </a:cubicBezTo>
                  <a:cubicBezTo>
                    <a:pt x="53" y="587"/>
                    <a:pt x="53" y="587"/>
                    <a:pt x="53" y="587"/>
                  </a:cubicBezTo>
                  <a:cubicBezTo>
                    <a:pt x="45" y="596"/>
                    <a:pt x="39" y="604"/>
                    <a:pt x="33" y="613"/>
                  </a:cubicBezTo>
                  <a:cubicBezTo>
                    <a:pt x="2" y="661"/>
                    <a:pt x="0" y="715"/>
                    <a:pt x="31" y="743"/>
                  </a:cubicBezTo>
                  <a:cubicBezTo>
                    <a:pt x="1050" y="1686"/>
                    <a:pt x="1050" y="1686"/>
                    <a:pt x="1050" y="1686"/>
                  </a:cubicBezTo>
                  <a:cubicBezTo>
                    <a:pt x="1177" y="1370"/>
                    <a:pt x="1290" y="1048"/>
                    <a:pt x="1383" y="716"/>
                  </a:cubicBezTo>
                  <a:lnTo>
                    <a:pt x="969" y="345"/>
                  </a:lnTo>
                  <a:close/>
                </a:path>
              </a:pathLst>
            </a:custGeom>
            <a:solidFill>
              <a:srgbClr val="8FBB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05" name="Freeform 36">
              <a:extLst>
                <a:ext uri="{FF2B5EF4-FFF2-40B4-BE49-F238E27FC236}">
                  <a16:creationId xmlns:a16="http://schemas.microsoft.com/office/drawing/2014/main" id="{23E97FAA-0FF6-448B-8A2A-3F93F6307785}"/>
                </a:ext>
              </a:extLst>
            </p:cNvPr>
            <p:cNvSpPr>
              <a:spLocks/>
            </p:cNvSpPr>
            <p:nvPr/>
          </p:nvSpPr>
          <p:spPr bwMode="auto">
            <a:xfrm>
              <a:off x="10803168" y="2539834"/>
              <a:ext cx="1000175" cy="1390566"/>
            </a:xfrm>
            <a:custGeom>
              <a:avLst/>
              <a:gdLst>
                <a:gd name="T0" fmla="*/ 0 w 2825"/>
                <a:gd name="T1" fmla="*/ 3719 h 3933"/>
                <a:gd name="T2" fmla="*/ 215 w 2825"/>
                <a:gd name="T3" fmla="*/ 3933 h 3933"/>
                <a:gd name="T4" fmla="*/ 2611 w 2825"/>
                <a:gd name="T5" fmla="*/ 3933 h 3933"/>
                <a:gd name="T6" fmla="*/ 2825 w 2825"/>
                <a:gd name="T7" fmla="*/ 3719 h 3933"/>
                <a:gd name="T8" fmla="*/ 2825 w 2825"/>
                <a:gd name="T9" fmla="*/ 214 h 3933"/>
                <a:gd name="T10" fmla="*/ 2611 w 2825"/>
                <a:gd name="T11" fmla="*/ 0 h 3933"/>
                <a:gd name="T12" fmla="*/ 215 w 2825"/>
                <a:gd name="T13" fmla="*/ 0 h 3933"/>
                <a:gd name="T14" fmla="*/ 0 w 2825"/>
                <a:gd name="T15" fmla="*/ 214 h 3933"/>
                <a:gd name="T16" fmla="*/ 0 w 2825"/>
                <a:gd name="T17" fmla="*/ 3719 h 3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25" h="3933">
                  <a:moveTo>
                    <a:pt x="0" y="3719"/>
                  </a:moveTo>
                  <a:cubicBezTo>
                    <a:pt x="0" y="3837"/>
                    <a:pt x="97" y="3933"/>
                    <a:pt x="215" y="3933"/>
                  </a:cubicBezTo>
                  <a:cubicBezTo>
                    <a:pt x="2611" y="3933"/>
                    <a:pt x="2611" y="3933"/>
                    <a:pt x="2611" y="3933"/>
                  </a:cubicBezTo>
                  <a:cubicBezTo>
                    <a:pt x="2729" y="3933"/>
                    <a:pt x="2825" y="3837"/>
                    <a:pt x="2825" y="3719"/>
                  </a:cubicBezTo>
                  <a:cubicBezTo>
                    <a:pt x="2825" y="214"/>
                    <a:pt x="2825" y="214"/>
                    <a:pt x="2825" y="214"/>
                  </a:cubicBezTo>
                  <a:cubicBezTo>
                    <a:pt x="2825" y="96"/>
                    <a:pt x="2729" y="0"/>
                    <a:pt x="2611" y="0"/>
                  </a:cubicBezTo>
                  <a:cubicBezTo>
                    <a:pt x="215" y="0"/>
                    <a:pt x="215" y="0"/>
                    <a:pt x="215" y="0"/>
                  </a:cubicBezTo>
                  <a:cubicBezTo>
                    <a:pt x="97" y="0"/>
                    <a:pt x="0" y="96"/>
                    <a:pt x="0" y="214"/>
                  </a:cubicBezTo>
                  <a:lnTo>
                    <a:pt x="0" y="37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06" name="Rectangle 37">
              <a:extLst>
                <a:ext uri="{FF2B5EF4-FFF2-40B4-BE49-F238E27FC236}">
                  <a16:creationId xmlns:a16="http://schemas.microsoft.com/office/drawing/2014/main" id="{2A1F6C1A-D574-4641-AC8B-1612B3950CFB}"/>
                </a:ext>
              </a:extLst>
            </p:cNvPr>
            <p:cNvSpPr>
              <a:spLocks noChangeArrowheads="1"/>
            </p:cNvSpPr>
            <p:nvPr/>
          </p:nvSpPr>
          <p:spPr bwMode="auto">
            <a:xfrm>
              <a:off x="10877375" y="2601135"/>
              <a:ext cx="853375" cy="1208276"/>
            </a:xfrm>
            <a:prstGeom prst="rect">
              <a:avLst/>
            </a:prstGeom>
            <a:solidFill>
              <a:srgbClr val="C6E5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07" name="Freeform 38">
              <a:extLst>
                <a:ext uri="{FF2B5EF4-FFF2-40B4-BE49-F238E27FC236}">
                  <a16:creationId xmlns:a16="http://schemas.microsoft.com/office/drawing/2014/main" id="{2E3A07B3-A6E2-4DCF-8B91-1649BDE321B1}"/>
                </a:ext>
              </a:extLst>
            </p:cNvPr>
            <p:cNvSpPr>
              <a:spLocks/>
            </p:cNvSpPr>
            <p:nvPr/>
          </p:nvSpPr>
          <p:spPr bwMode="auto">
            <a:xfrm>
              <a:off x="11232276" y="2567258"/>
              <a:ext cx="143573" cy="11292"/>
            </a:xfrm>
            <a:custGeom>
              <a:avLst/>
              <a:gdLst>
                <a:gd name="T0" fmla="*/ 390 w 406"/>
                <a:gd name="T1" fmla="*/ 31 h 31"/>
                <a:gd name="T2" fmla="*/ 406 w 406"/>
                <a:gd name="T3" fmla="*/ 16 h 31"/>
                <a:gd name="T4" fmla="*/ 406 w 406"/>
                <a:gd name="T5" fmla="*/ 16 h 31"/>
                <a:gd name="T6" fmla="*/ 390 w 406"/>
                <a:gd name="T7" fmla="*/ 0 h 31"/>
                <a:gd name="T8" fmla="*/ 16 w 406"/>
                <a:gd name="T9" fmla="*/ 0 h 31"/>
                <a:gd name="T10" fmla="*/ 0 w 406"/>
                <a:gd name="T11" fmla="*/ 16 h 31"/>
                <a:gd name="T12" fmla="*/ 0 w 406"/>
                <a:gd name="T13" fmla="*/ 16 h 31"/>
                <a:gd name="T14" fmla="*/ 16 w 406"/>
                <a:gd name="T15" fmla="*/ 31 h 31"/>
                <a:gd name="T16" fmla="*/ 390 w 406"/>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6" h="31">
                  <a:moveTo>
                    <a:pt x="390" y="31"/>
                  </a:moveTo>
                  <a:cubicBezTo>
                    <a:pt x="399" y="31"/>
                    <a:pt x="406" y="24"/>
                    <a:pt x="406" y="16"/>
                  </a:cubicBezTo>
                  <a:cubicBezTo>
                    <a:pt x="406" y="16"/>
                    <a:pt x="406" y="16"/>
                    <a:pt x="406" y="16"/>
                  </a:cubicBezTo>
                  <a:cubicBezTo>
                    <a:pt x="406" y="7"/>
                    <a:pt x="399" y="0"/>
                    <a:pt x="390" y="0"/>
                  </a:cubicBezTo>
                  <a:cubicBezTo>
                    <a:pt x="16" y="0"/>
                    <a:pt x="16" y="0"/>
                    <a:pt x="16" y="0"/>
                  </a:cubicBezTo>
                  <a:cubicBezTo>
                    <a:pt x="7" y="0"/>
                    <a:pt x="0" y="7"/>
                    <a:pt x="0" y="16"/>
                  </a:cubicBezTo>
                  <a:cubicBezTo>
                    <a:pt x="0" y="16"/>
                    <a:pt x="0" y="16"/>
                    <a:pt x="0" y="16"/>
                  </a:cubicBezTo>
                  <a:cubicBezTo>
                    <a:pt x="0" y="24"/>
                    <a:pt x="7" y="31"/>
                    <a:pt x="16" y="31"/>
                  </a:cubicBezTo>
                  <a:lnTo>
                    <a:pt x="390" y="31"/>
                  </a:lnTo>
                  <a:close/>
                </a:path>
              </a:pathLst>
            </a:custGeom>
            <a:solidFill>
              <a:srgbClr val="7273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08" name="Rectangle 39">
              <a:extLst>
                <a:ext uri="{FF2B5EF4-FFF2-40B4-BE49-F238E27FC236}">
                  <a16:creationId xmlns:a16="http://schemas.microsoft.com/office/drawing/2014/main" id="{748F6602-60BB-4C78-A74C-954AC966047E}"/>
                </a:ext>
              </a:extLst>
            </p:cNvPr>
            <p:cNvSpPr>
              <a:spLocks noChangeArrowheads="1"/>
            </p:cNvSpPr>
            <p:nvPr/>
          </p:nvSpPr>
          <p:spPr bwMode="auto">
            <a:xfrm>
              <a:off x="11258087" y="2705992"/>
              <a:ext cx="75820" cy="253270"/>
            </a:xfrm>
            <a:prstGeom prst="rect">
              <a:avLst/>
            </a:prstGeom>
            <a:solidFill>
              <a:srgbClr val="EA5B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09" name="Rectangle 40">
              <a:extLst>
                <a:ext uri="{FF2B5EF4-FFF2-40B4-BE49-F238E27FC236}">
                  <a16:creationId xmlns:a16="http://schemas.microsoft.com/office/drawing/2014/main" id="{FE2EC8A8-8ABD-4DE8-817C-0699EEE2AF2F}"/>
                </a:ext>
              </a:extLst>
            </p:cNvPr>
            <p:cNvSpPr>
              <a:spLocks noChangeArrowheads="1"/>
            </p:cNvSpPr>
            <p:nvPr/>
          </p:nvSpPr>
          <p:spPr bwMode="auto">
            <a:xfrm>
              <a:off x="11398434" y="2705992"/>
              <a:ext cx="75820" cy="253270"/>
            </a:xfrm>
            <a:prstGeom prst="rect">
              <a:avLst/>
            </a:prstGeom>
            <a:solidFill>
              <a:srgbClr val="EA5B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10" name="Rectangle 41">
              <a:extLst>
                <a:ext uri="{FF2B5EF4-FFF2-40B4-BE49-F238E27FC236}">
                  <a16:creationId xmlns:a16="http://schemas.microsoft.com/office/drawing/2014/main" id="{6D2223B2-A06A-4BF8-9195-20AA278A3390}"/>
                </a:ext>
              </a:extLst>
            </p:cNvPr>
            <p:cNvSpPr>
              <a:spLocks noChangeArrowheads="1"/>
            </p:cNvSpPr>
            <p:nvPr/>
          </p:nvSpPr>
          <p:spPr bwMode="auto">
            <a:xfrm>
              <a:off x="11119353" y="2705992"/>
              <a:ext cx="75820" cy="253270"/>
            </a:xfrm>
            <a:prstGeom prst="rect">
              <a:avLst/>
            </a:prstGeom>
            <a:solidFill>
              <a:srgbClr val="58B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11" name="Freeform 42">
              <a:extLst>
                <a:ext uri="{FF2B5EF4-FFF2-40B4-BE49-F238E27FC236}">
                  <a16:creationId xmlns:a16="http://schemas.microsoft.com/office/drawing/2014/main" id="{799924E3-1FDA-4DC4-9C0C-EF1DF727752C}"/>
                </a:ext>
              </a:extLst>
            </p:cNvPr>
            <p:cNvSpPr>
              <a:spLocks/>
            </p:cNvSpPr>
            <p:nvPr/>
          </p:nvSpPr>
          <p:spPr bwMode="auto">
            <a:xfrm>
              <a:off x="11327454" y="3114128"/>
              <a:ext cx="196809" cy="198422"/>
            </a:xfrm>
            <a:custGeom>
              <a:avLst/>
              <a:gdLst>
                <a:gd name="T0" fmla="*/ 558 w 558"/>
                <a:gd name="T1" fmla="*/ 560 h 561"/>
                <a:gd name="T2" fmla="*/ 0 w 558"/>
                <a:gd name="T3" fmla="*/ 0 h 561"/>
                <a:gd name="T4" fmla="*/ 0 w 558"/>
                <a:gd name="T5" fmla="*/ 561 h 561"/>
                <a:gd name="T6" fmla="*/ 558 w 558"/>
                <a:gd name="T7" fmla="*/ 560 h 561"/>
              </a:gdLst>
              <a:ahLst/>
              <a:cxnLst>
                <a:cxn ang="0">
                  <a:pos x="T0" y="T1"/>
                </a:cxn>
                <a:cxn ang="0">
                  <a:pos x="T2" y="T3"/>
                </a:cxn>
                <a:cxn ang="0">
                  <a:pos x="T4" y="T5"/>
                </a:cxn>
                <a:cxn ang="0">
                  <a:pos x="T6" y="T7"/>
                </a:cxn>
              </a:cxnLst>
              <a:rect l="0" t="0" r="r" b="b"/>
              <a:pathLst>
                <a:path w="558" h="561">
                  <a:moveTo>
                    <a:pt x="558" y="560"/>
                  </a:moveTo>
                  <a:cubicBezTo>
                    <a:pt x="558" y="251"/>
                    <a:pt x="308" y="0"/>
                    <a:pt x="0" y="0"/>
                  </a:cubicBezTo>
                  <a:cubicBezTo>
                    <a:pt x="0" y="561"/>
                    <a:pt x="0" y="561"/>
                    <a:pt x="0" y="561"/>
                  </a:cubicBezTo>
                  <a:lnTo>
                    <a:pt x="558" y="560"/>
                  </a:lnTo>
                  <a:close/>
                </a:path>
              </a:pathLst>
            </a:custGeom>
            <a:solidFill>
              <a:srgbClr val="58BC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12" name="Freeform 43">
              <a:extLst>
                <a:ext uri="{FF2B5EF4-FFF2-40B4-BE49-F238E27FC236}">
                  <a16:creationId xmlns:a16="http://schemas.microsoft.com/office/drawing/2014/main" id="{F6D8F928-4D0C-4070-8FB3-A3323D1BADC7}"/>
                </a:ext>
              </a:extLst>
            </p:cNvPr>
            <p:cNvSpPr>
              <a:spLocks/>
            </p:cNvSpPr>
            <p:nvPr/>
          </p:nvSpPr>
          <p:spPr bwMode="auto">
            <a:xfrm>
              <a:off x="11075797" y="3170589"/>
              <a:ext cx="395230" cy="395230"/>
            </a:xfrm>
            <a:custGeom>
              <a:avLst/>
              <a:gdLst>
                <a:gd name="T0" fmla="*/ 1116 w 1116"/>
                <a:gd name="T1" fmla="*/ 561 h 1121"/>
                <a:gd name="T2" fmla="*/ 558 w 1116"/>
                <a:gd name="T3" fmla="*/ 561 h 1121"/>
                <a:gd name="T4" fmla="*/ 558 w 1116"/>
                <a:gd name="T5" fmla="*/ 0 h 1121"/>
                <a:gd name="T6" fmla="*/ 0 w 1116"/>
                <a:gd name="T7" fmla="*/ 561 h 1121"/>
                <a:gd name="T8" fmla="*/ 558 w 1116"/>
                <a:gd name="T9" fmla="*/ 1121 h 1121"/>
                <a:gd name="T10" fmla="*/ 1116 w 1116"/>
                <a:gd name="T11" fmla="*/ 561 h 1121"/>
              </a:gdLst>
              <a:ahLst/>
              <a:cxnLst>
                <a:cxn ang="0">
                  <a:pos x="T0" y="T1"/>
                </a:cxn>
                <a:cxn ang="0">
                  <a:pos x="T2" y="T3"/>
                </a:cxn>
                <a:cxn ang="0">
                  <a:pos x="T4" y="T5"/>
                </a:cxn>
                <a:cxn ang="0">
                  <a:pos x="T6" y="T7"/>
                </a:cxn>
                <a:cxn ang="0">
                  <a:pos x="T8" y="T9"/>
                </a:cxn>
                <a:cxn ang="0">
                  <a:pos x="T10" y="T11"/>
                </a:cxn>
              </a:cxnLst>
              <a:rect l="0" t="0" r="r" b="b"/>
              <a:pathLst>
                <a:path w="1116" h="1121">
                  <a:moveTo>
                    <a:pt x="1116" y="561"/>
                  </a:moveTo>
                  <a:cubicBezTo>
                    <a:pt x="558" y="561"/>
                    <a:pt x="558" y="561"/>
                    <a:pt x="558" y="561"/>
                  </a:cubicBezTo>
                  <a:cubicBezTo>
                    <a:pt x="558" y="0"/>
                    <a:pt x="558" y="0"/>
                    <a:pt x="558" y="0"/>
                  </a:cubicBezTo>
                  <a:cubicBezTo>
                    <a:pt x="250" y="0"/>
                    <a:pt x="0" y="251"/>
                    <a:pt x="0" y="561"/>
                  </a:cubicBezTo>
                  <a:cubicBezTo>
                    <a:pt x="0" y="870"/>
                    <a:pt x="250" y="1121"/>
                    <a:pt x="558" y="1121"/>
                  </a:cubicBezTo>
                  <a:cubicBezTo>
                    <a:pt x="866" y="1121"/>
                    <a:pt x="1116" y="870"/>
                    <a:pt x="1116" y="561"/>
                  </a:cubicBezTo>
                  <a:close/>
                </a:path>
              </a:pathLst>
            </a:custGeom>
            <a:solidFill>
              <a:srgbClr val="EA5B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13" name="Freeform 44">
              <a:extLst>
                <a:ext uri="{FF2B5EF4-FFF2-40B4-BE49-F238E27FC236}">
                  <a16:creationId xmlns:a16="http://schemas.microsoft.com/office/drawing/2014/main" id="{23B593D4-7B02-4562-B863-E84488A7AD65}"/>
                </a:ext>
              </a:extLst>
            </p:cNvPr>
            <p:cNvSpPr>
              <a:spLocks/>
            </p:cNvSpPr>
            <p:nvPr/>
          </p:nvSpPr>
          <p:spPr bwMode="auto">
            <a:xfrm>
              <a:off x="11085476" y="3609376"/>
              <a:ext cx="1061476" cy="554936"/>
            </a:xfrm>
            <a:custGeom>
              <a:avLst/>
              <a:gdLst>
                <a:gd name="T0" fmla="*/ 51 w 3003"/>
                <a:gd name="T1" fmla="*/ 208 h 1571"/>
                <a:gd name="T2" fmla="*/ 233 w 3003"/>
                <a:gd name="T3" fmla="*/ 473 h 1571"/>
                <a:gd name="T4" fmla="*/ 1072 w 3003"/>
                <a:gd name="T5" fmla="*/ 696 h 1571"/>
                <a:gd name="T6" fmla="*/ 1112 w 3003"/>
                <a:gd name="T7" fmla="*/ 917 h 1571"/>
                <a:gd name="T8" fmla="*/ 1016 w 3003"/>
                <a:gd name="T9" fmla="*/ 910 h 1571"/>
                <a:gd name="T10" fmla="*/ 422 w 3003"/>
                <a:gd name="T11" fmla="*/ 910 h 1571"/>
                <a:gd name="T12" fmla="*/ 913 w 3003"/>
                <a:gd name="T13" fmla="*/ 1396 h 1571"/>
                <a:gd name="T14" fmla="*/ 1409 w 3003"/>
                <a:gd name="T15" fmla="*/ 1446 h 1571"/>
                <a:gd name="T16" fmla="*/ 2013 w 3003"/>
                <a:gd name="T17" fmla="*/ 1459 h 1571"/>
                <a:gd name="T18" fmla="*/ 2355 w 3003"/>
                <a:gd name="T19" fmla="*/ 1571 h 1571"/>
                <a:gd name="T20" fmla="*/ 2926 w 3003"/>
                <a:gd name="T21" fmla="*/ 960 h 1571"/>
                <a:gd name="T22" fmla="*/ 2977 w 3003"/>
                <a:gd name="T23" fmla="*/ 724 h 1571"/>
                <a:gd name="T24" fmla="*/ 2473 w 3003"/>
                <a:gd name="T25" fmla="*/ 391 h 1571"/>
                <a:gd name="T26" fmla="*/ 1399 w 3003"/>
                <a:gd name="T27" fmla="*/ 157 h 1571"/>
                <a:gd name="T28" fmla="*/ 597 w 3003"/>
                <a:gd name="T29" fmla="*/ 81 h 1571"/>
                <a:gd name="T30" fmla="*/ 559 w 3003"/>
                <a:gd name="T31" fmla="*/ 75 h 1571"/>
                <a:gd name="T32" fmla="*/ 51 w 3003"/>
                <a:gd name="T33" fmla="*/ 208 h 1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03" h="1571">
                  <a:moveTo>
                    <a:pt x="51" y="208"/>
                  </a:moveTo>
                  <a:cubicBezTo>
                    <a:pt x="0" y="418"/>
                    <a:pt x="233" y="473"/>
                    <a:pt x="233" y="473"/>
                  </a:cubicBezTo>
                  <a:cubicBezTo>
                    <a:pt x="1072" y="696"/>
                    <a:pt x="1072" y="696"/>
                    <a:pt x="1072" y="696"/>
                  </a:cubicBezTo>
                  <a:cubicBezTo>
                    <a:pt x="1072" y="696"/>
                    <a:pt x="1143" y="820"/>
                    <a:pt x="1112" y="917"/>
                  </a:cubicBezTo>
                  <a:cubicBezTo>
                    <a:pt x="1106" y="935"/>
                    <a:pt x="1070" y="930"/>
                    <a:pt x="1016" y="910"/>
                  </a:cubicBezTo>
                  <a:cubicBezTo>
                    <a:pt x="422" y="910"/>
                    <a:pt x="422" y="910"/>
                    <a:pt x="422" y="910"/>
                  </a:cubicBezTo>
                  <a:cubicBezTo>
                    <a:pt x="581" y="1096"/>
                    <a:pt x="806" y="1357"/>
                    <a:pt x="913" y="1396"/>
                  </a:cubicBezTo>
                  <a:cubicBezTo>
                    <a:pt x="1000" y="1428"/>
                    <a:pt x="1177" y="1439"/>
                    <a:pt x="1409" y="1446"/>
                  </a:cubicBezTo>
                  <a:cubicBezTo>
                    <a:pt x="1585" y="1450"/>
                    <a:pt x="1791" y="1453"/>
                    <a:pt x="2013" y="1459"/>
                  </a:cubicBezTo>
                  <a:cubicBezTo>
                    <a:pt x="2110" y="1461"/>
                    <a:pt x="2228" y="1504"/>
                    <a:pt x="2355" y="1571"/>
                  </a:cubicBezTo>
                  <a:cubicBezTo>
                    <a:pt x="2488" y="1429"/>
                    <a:pt x="2753" y="1144"/>
                    <a:pt x="2926" y="960"/>
                  </a:cubicBezTo>
                  <a:cubicBezTo>
                    <a:pt x="2987" y="895"/>
                    <a:pt x="3003" y="803"/>
                    <a:pt x="2977" y="724"/>
                  </a:cubicBezTo>
                  <a:cubicBezTo>
                    <a:pt x="2745" y="405"/>
                    <a:pt x="2644" y="483"/>
                    <a:pt x="2473" y="391"/>
                  </a:cubicBezTo>
                  <a:cubicBezTo>
                    <a:pt x="2294" y="295"/>
                    <a:pt x="1840" y="123"/>
                    <a:pt x="1399" y="157"/>
                  </a:cubicBezTo>
                  <a:cubicBezTo>
                    <a:pt x="969" y="191"/>
                    <a:pt x="1077" y="153"/>
                    <a:pt x="597" y="81"/>
                  </a:cubicBezTo>
                  <a:cubicBezTo>
                    <a:pt x="585" y="79"/>
                    <a:pt x="572" y="77"/>
                    <a:pt x="559" y="75"/>
                  </a:cubicBezTo>
                  <a:cubicBezTo>
                    <a:pt x="36" y="0"/>
                    <a:pt x="51" y="208"/>
                    <a:pt x="51" y="208"/>
                  </a:cubicBezTo>
                  <a:close/>
                </a:path>
              </a:pathLst>
            </a:custGeom>
            <a:solidFill>
              <a:srgbClr val="F5D2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14" name="Freeform 45">
              <a:extLst>
                <a:ext uri="{FF2B5EF4-FFF2-40B4-BE49-F238E27FC236}">
                  <a16:creationId xmlns:a16="http://schemas.microsoft.com/office/drawing/2014/main" id="{7B000F19-63DB-46D4-A0E9-50DF2ECEF457}"/>
                </a:ext>
              </a:extLst>
            </p:cNvPr>
            <p:cNvSpPr>
              <a:spLocks/>
            </p:cNvSpPr>
            <p:nvPr/>
          </p:nvSpPr>
          <p:spPr bwMode="auto">
            <a:xfrm>
              <a:off x="11220983" y="2449496"/>
              <a:ext cx="919516" cy="814659"/>
            </a:xfrm>
            <a:custGeom>
              <a:avLst/>
              <a:gdLst>
                <a:gd name="T0" fmla="*/ 865 w 2600"/>
                <a:gd name="T1" fmla="*/ 491 h 2299"/>
                <a:gd name="T2" fmla="*/ 1078 w 2600"/>
                <a:gd name="T3" fmla="*/ 632 h 2299"/>
                <a:gd name="T4" fmla="*/ 1078 w 2600"/>
                <a:gd name="T5" fmla="*/ 635 h 2299"/>
                <a:gd name="T6" fmla="*/ 908 w 2600"/>
                <a:gd name="T7" fmla="*/ 674 h 2299"/>
                <a:gd name="T8" fmla="*/ 767 w 2600"/>
                <a:gd name="T9" fmla="*/ 899 h 2299"/>
                <a:gd name="T10" fmla="*/ 992 w 2600"/>
                <a:gd name="T11" fmla="*/ 1039 h 2299"/>
                <a:gd name="T12" fmla="*/ 809 w 2600"/>
                <a:gd name="T13" fmla="*/ 1081 h 2299"/>
                <a:gd name="T14" fmla="*/ 669 w 2600"/>
                <a:gd name="T15" fmla="*/ 1306 h 2299"/>
                <a:gd name="T16" fmla="*/ 894 w 2600"/>
                <a:gd name="T17" fmla="*/ 1446 h 2299"/>
                <a:gd name="T18" fmla="*/ 164 w 2600"/>
                <a:gd name="T19" fmla="*/ 1615 h 2299"/>
                <a:gd name="T20" fmla="*/ 24 w 2600"/>
                <a:gd name="T21" fmla="*/ 1839 h 2299"/>
                <a:gd name="T22" fmla="*/ 248 w 2600"/>
                <a:gd name="T23" fmla="*/ 1980 h 2299"/>
                <a:gd name="T24" fmla="*/ 365 w 2600"/>
                <a:gd name="T25" fmla="*/ 1953 h 2299"/>
                <a:gd name="T26" fmla="*/ 1343 w 2600"/>
                <a:gd name="T27" fmla="*/ 1727 h 2299"/>
                <a:gd name="T28" fmla="*/ 1475 w 2600"/>
                <a:gd name="T29" fmla="*/ 1696 h 2299"/>
                <a:gd name="T30" fmla="*/ 1533 w 2600"/>
                <a:gd name="T31" fmla="*/ 1727 h 2299"/>
                <a:gd name="T32" fmla="*/ 1527 w 2600"/>
                <a:gd name="T33" fmla="*/ 1791 h 2299"/>
                <a:gd name="T34" fmla="*/ 1252 w 2600"/>
                <a:gd name="T35" fmla="*/ 2191 h 2299"/>
                <a:gd name="T36" fmla="*/ 1340 w 2600"/>
                <a:gd name="T37" fmla="*/ 2286 h 2299"/>
                <a:gd name="T38" fmla="*/ 1466 w 2600"/>
                <a:gd name="T39" fmla="*/ 2258 h 2299"/>
                <a:gd name="T40" fmla="*/ 2564 w 2600"/>
                <a:gd name="T41" fmla="*/ 1402 h 2299"/>
                <a:gd name="T42" fmla="*/ 2593 w 2600"/>
                <a:gd name="T43" fmla="*/ 1311 h 2299"/>
                <a:gd name="T44" fmla="*/ 2346 w 2600"/>
                <a:gd name="T45" fmla="*/ 245 h 2299"/>
                <a:gd name="T46" fmla="*/ 2009 w 2600"/>
                <a:gd name="T47" fmla="*/ 35 h 2299"/>
                <a:gd name="T48" fmla="*/ 1006 w 2600"/>
                <a:gd name="T49" fmla="*/ 267 h 2299"/>
                <a:gd name="T50" fmla="*/ 865 w 2600"/>
                <a:gd name="T51" fmla="*/ 491 h 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0" h="2299">
                  <a:moveTo>
                    <a:pt x="865" y="491"/>
                  </a:moveTo>
                  <a:cubicBezTo>
                    <a:pt x="888" y="588"/>
                    <a:pt x="982" y="647"/>
                    <a:pt x="1078" y="632"/>
                  </a:cubicBezTo>
                  <a:cubicBezTo>
                    <a:pt x="1078" y="633"/>
                    <a:pt x="1078" y="634"/>
                    <a:pt x="1078" y="635"/>
                  </a:cubicBezTo>
                  <a:cubicBezTo>
                    <a:pt x="908" y="674"/>
                    <a:pt x="908" y="674"/>
                    <a:pt x="908" y="674"/>
                  </a:cubicBezTo>
                  <a:cubicBezTo>
                    <a:pt x="807" y="697"/>
                    <a:pt x="744" y="798"/>
                    <a:pt x="767" y="899"/>
                  </a:cubicBezTo>
                  <a:cubicBezTo>
                    <a:pt x="790" y="999"/>
                    <a:pt x="892" y="1062"/>
                    <a:pt x="992" y="1039"/>
                  </a:cubicBezTo>
                  <a:cubicBezTo>
                    <a:pt x="809" y="1081"/>
                    <a:pt x="809" y="1081"/>
                    <a:pt x="809" y="1081"/>
                  </a:cubicBezTo>
                  <a:cubicBezTo>
                    <a:pt x="709" y="1104"/>
                    <a:pt x="646" y="1205"/>
                    <a:pt x="669" y="1306"/>
                  </a:cubicBezTo>
                  <a:cubicBezTo>
                    <a:pt x="692" y="1406"/>
                    <a:pt x="794" y="1469"/>
                    <a:pt x="894" y="1446"/>
                  </a:cubicBezTo>
                  <a:cubicBezTo>
                    <a:pt x="164" y="1615"/>
                    <a:pt x="164" y="1615"/>
                    <a:pt x="164" y="1615"/>
                  </a:cubicBezTo>
                  <a:cubicBezTo>
                    <a:pt x="64" y="1638"/>
                    <a:pt x="0" y="1739"/>
                    <a:pt x="24" y="1839"/>
                  </a:cubicBezTo>
                  <a:cubicBezTo>
                    <a:pt x="47" y="1940"/>
                    <a:pt x="148" y="2003"/>
                    <a:pt x="248" y="1980"/>
                  </a:cubicBezTo>
                  <a:cubicBezTo>
                    <a:pt x="365" y="1953"/>
                    <a:pt x="365" y="1953"/>
                    <a:pt x="365" y="1953"/>
                  </a:cubicBezTo>
                  <a:cubicBezTo>
                    <a:pt x="1343" y="1727"/>
                    <a:pt x="1343" y="1727"/>
                    <a:pt x="1343" y="1727"/>
                  </a:cubicBezTo>
                  <a:cubicBezTo>
                    <a:pt x="1475" y="1696"/>
                    <a:pt x="1475" y="1696"/>
                    <a:pt x="1475" y="1696"/>
                  </a:cubicBezTo>
                  <a:cubicBezTo>
                    <a:pt x="1497" y="1691"/>
                    <a:pt x="1522" y="1707"/>
                    <a:pt x="1533" y="1727"/>
                  </a:cubicBezTo>
                  <a:cubicBezTo>
                    <a:pt x="1545" y="1746"/>
                    <a:pt x="1542" y="1774"/>
                    <a:pt x="1527" y="1791"/>
                  </a:cubicBezTo>
                  <a:cubicBezTo>
                    <a:pt x="1383" y="1966"/>
                    <a:pt x="1208" y="1997"/>
                    <a:pt x="1252" y="2191"/>
                  </a:cubicBezTo>
                  <a:cubicBezTo>
                    <a:pt x="1263" y="2236"/>
                    <a:pt x="1296" y="2272"/>
                    <a:pt x="1340" y="2286"/>
                  </a:cubicBezTo>
                  <a:cubicBezTo>
                    <a:pt x="1384" y="2299"/>
                    <a:pt x="1432" y="2289"/>
                    <a:pt x="1466" y="2258"/>
                  </a:cubicBezTo>
                  <a:cubicBezTo>
                    <a:pt x="2564" y="1402"/>
                    <a:pt x="2564" y="1402"/>
                    <a:pt x="2564" y="1402"/>
                  </a:cubicBezTo>
                  <a:cubicBezTo>
                    <a:pt x="2590" y="1379"/>
                    <a:pt x="2600" y="1344"/>
                    <a:pt x="2593" y="1311"/>
                  </a:cubicBezTo>
                  <a:cubicBezTo>
                    <a:pt x="2556" y="1151"/>
                    <a:pt x="2426" y="588"/>
                    <a:pt x="2346" y="245"/>
                  </a:cubicBezTo>
                  <a:cubicBezTo>
                    <a:pt x="2311" y="94"/>
                    <a:pt x="2161" y="0"/>
                    <a:pt x="2009" y="35"/>
                  </a:cubicBezTo>
                  <a:cubicBezTo>
                    <a:pt x="1520" y="148"/>
                    <a:pt x="1006" y="267"/>
                    <a:pt x="1006" y="267"/>
                  </a:cubicBezTo>
                  <a:cubicBezTo>
                    <a:pt x="905" y="290"/>
                    <a:pt x="842" y="391"/>
                    <a:pt x="865" y="491"/>
                  </a:cubicBezTo>
                  <a:close/>
                </a:path>
              </a:pathLst>
            </a:custGeom>
            <a:solidFill>
              <a:srgbClr val="F5D2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grpSp>
      <p:grpSp>
        <p:nvGrpSpPr>
          <p:cNvPr id="681" name="组合 680">
            <a:extLst>
              <a:ext uri="{FF2B5EF4-FFF2-40B4-BE49-F238E27FC236}">
                <a16:creationId xmlns:a16="http://schemas.microsoft.com/office/drawing/2014/main" id="{940A14A3-33D5-4672-93F7-0DE121554518}"/>
              </a:ext>
            </a:extLst>
          </p:cNvPr>
          <p:cNvGrpSpPr/>
          <p:nvPr/>
        </p:nvGrpSpPr>
        <p:grpSpPr>
          <a:xfrm>
            <a:off x="6697087" y="4696562"/>
            <a:ext cx="921128" cy="924356"/>
            <a:chOff x="10835432" y="4135274"/>
            <a:chExt cx="921128" cy="924356"/>
          </a:xfrm>
        </p:grpSpPr>
        <p:sp>
          <p:nvSpPr>
            <p:cNvPr id="481" name="Freeform 12">
              <a:extLst>
                <a:ext uri="{FF2B5EF4-FFF2-40B4-BE49-F238E27FC236}">
                  <a16:creationId xmlns:a16="http://schemas.microsoft.com/office/drawing/2014/main" id="{57024482-1983-40D4-B2EA-E0E25C002621}"/>
                </a:ext>
              </a:extLst>
            </p:cNvPr>
            <p:cNvSpPr>
              <a:spLocks noEditPoints="1"/>
            </p:cNvSpPr>
            <p:nvPr/>
          </p:nvSpPr>
          <p:spPr bwMode="auto">
            <a:xfrm>
              <a:off x="10882214" y="4135274"/>
              <a:ext cx="874346" cy="921129"/>
            </a:xfrm>
            <a:custGeom>
              <a:avLst/>
              <a:gdLst>
                <a:gd name="T0" fmla="*/ 0 w 542"/>
                <a:gd name="T1" fmla="*/ 405 h 571"/>
                <a:gd name="T2" fmla="*/ 23 w 542"/>
                <a:gd name="T3" fmla="*/ 412 h 571"/>
                <a:gd name="T4" fmla="*/ 31 w 542"/>
                <a:gd name="T5" fmla="*/ 414 h 571"/>
                <a:gd name="T6" fmla="*/ 33 w 542"/>
                <a:gd name="T7" fmla="*/ 415 h 571"/>
                <a:gd name="T8" fmla="*/ 39 w 542"/>
                <a:gd name="T9" fmla="*/ 417 h 571"/>
                <a:gd name="T10" fmla="*/ 43 w 542"/>
                <a:gd name="T11" fmla="*/ 418 h 571"/>
                <a:gd name="T12" fmla="*/ 56 w 542"/>
                <a:gd name="T13" fmla="*/ 422 h 571"/>
                <a:gd name="T14" fmla="*/ 64 w 542"/>
                <a:gd name="T15" fmla="*/ 424 h 571"/>
                <a:gd name="T16" fmla="*/ 68 w 542"/>
                <a:gd name="T17" fmla="*/ 425 h 571"/>
                <a:gd name="T18" fmla="*/ 72 w 542"/>
                <a:gd name="T19" fmla="*/ 427 h 571"/>
                <a:gd name="T20" fmla="*/ 76 w 542"/>
                <a:gd name="T21" fmla="*/ 428 h 571"/>
                <a:gd name="T22" fmla="*/ 83 w 542"/>
                <a:gd name="T23" fmla="*/ 430 h 571"/>
                <a:gd name="T24" fmla="*/ 84 w 542"/>
                <a:gd name="T25" fmla="*/ 430 h 571"/>
                <a:gd name="T26" fmla="*/ 108 w 542"/>
                <a:gd name="T27" fmla="*/ 438 h 571"/>
                <a:gd name="T28" fmla="*/ 115 w 542"/>
                <a:gd name="T29" fmla="*/ 440 h 571"/>
                <a:gd name="T30" fmla="*/ 117 w 542"/>
                <a:gd name="T31" fmla="*/ 440 h 571"/>
                <a:gd name="T32" fmla="*/ 153 w 542"/>
                <a:gd name="T33" fmla="*/ 452 h 571"/>
                <a:gd name="T34" fmla="*/ 157 w 542"/>
                <a:gd name="T35" fmla="*/ 453 h 571"/>
                <a:gd name="T36" fmla="*/ 161 w 542"/>
                <a:gd name="T37" fmla="*/ 454 h 571"/>
                <a:gd name="T38" fmla="*/ 169 w 542"/>
                <a:gd name="T39" fmla="*/ 457 h 571"/>
                <a:gd name="T40" fmla="*/ 171 w 542"/>
                <a:gd name="T41" fmla="*/ 457 h 571"/>
                <a:gd name="T42" fmla="*/ 210 w 542"/>
                <a:gd name="T43" fmla="*/ 469 h 571"/>
                <a:gd name="T44" fmla="*/ 218 w 542"/>
                <a:gd name="T45" fmla="*/ 471 h 571"/>
                <a:gd name="T46" fmla="*/ 220 w 542"/>
                <a:gd name="T47" fmla="*/ 472 h 571"/>
                <a:gd name="T48" fmla="*/ 234 w 542"/>
                <a:gd name="T49" fmla="*/ 476 h 571"/>
                <a:gd name="T50" fmla="*/ 245 w 542"/>
                <a:gd name="T51" fmla="*/ 480 h 571"/>
                <a:gd name="T52" fmla="*/ 246 w 542"/>
                <a:gd name="T53" fmla="*/ 480 h 571"/>
                <a:gd name="T54" fmla="*/ 250 w 542"/>
                <a:gd name="T55" fmla="*/ 481 h 571"/>
                <a:gd name="T56" fmla="*/ 306 w 542"/>
                <a:gd name="T57" fmla="*/ 499 h 571"/>
                <a:gd name="T58" fmla="*/ 308 w 542"/>
                <a:gd name="T59" fmla="*/ 499 h 571"/>
                <a:gd name="T60" fmla="*/ 351 w 542"/>
                <a:gd name="T61" fmla="*/ 512 h 571"/>
                <a:gd name="T62" fmla="*/ 355 w 542"/>
                <a:gd name="T63" fmla="*/ 514 h 571"/>
                <a:gd name="T64" fmla="*/ 357 w 542"/>
                <a:gd name="T65" fmla="*/ 514 h 571"/>
                <a:gd name="T66" fmla="*/ 395 w 542"/>
                <a:gd name="T67" fmla="*/ 526 h 571"/>
                <a:gd name="T68" fmla="*/ 444 w 542"/>
                <a:gd name="T69" fmla="*/ 541 h 571"/>
                <a:gd name="T70" fmla="*/ 448 w 542"/>
                <a:gd name="T71" fmla="*/ 542 h 571"/>
                <a:gd name="T72" fmla="*/ 454 w 542"/>
                <a:gd name="T73" fmla="*/ 544 h 571"/>
                <a:gd name="T74" fmla="*/ 456 w 542"/>
                <a:gd name="T75" fmla="*/ 544 h 571"/>
                <a:gd name="T76" fmla="*/ 484 w 542"/>
                <a:gd name="T77" fmla="*/ 553 h 571"/>
                <a:gd name="T78" fmla="*/ 542 w 542"/>
                <a:gd name="T79" fmla="*/ 571 h 571"/>
                <a:gd name="T80" fmla="*/ 156 w 542"/>
                <a:gd name="T81" fmla="*/ 191 h 571"/>
                <a:gd name="T82" fmla="*/ 110 w 542"/>
                <a:gd name="T83" fmla="*/ 343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2" h="571">
                  <a:moveTo>
                    <a:pt x="124" y="0"/>
                  </a:moveTo>
                  <a:lnTo>
                    <a:pt x="0" y="405"/>
                  </a:lnTo>
                  <a:lnTo>
                    <a:pt x="23" y="412"/>
                  </a:lnTo>
                  <a:lnTo>
                    <a:pt x="23" y="412"/>
                  </a:lnTo>
                  <a:lnTo>
                    <a:pt x="25" y="412"/>
                  </a:lnTo>
                  <a:lnTo>
                    <a:pt x="31" y="414"/>
                  </a:lnTo>
                  <a:lnTo>
                    <a:pt x="31" y="414"/>
                  </a:lnTo>
                  <a:lnTo>
                    <a:pt x="33" y="415"/>
                  </a:lnTo>
                  <a:lnTo>
                    <a:pt x="39" y="417"/>
                  </a:lnTo>
                  <a:lnTo>
                    <a:pt x="39" y="417"/>
                  </a:lnTo>
                  <a:lnTo>
                    <a:pt x="43" y="418"/>
                  </a:lnTo>
                  <a:lnTo>
                    <a:pt x="43" y="418"/>
                  </a:lnTo>
                  <a:lnTo>
                    <a:pt x="56" y="422"/>
                  </a:lnTo>
                  <a:lnTo>
                    <a:pt x="56" y="422"/>
                  </a:lnTo>
                  <a:lnTo>
                    <a:pt x="56" y="422"/>
                  </a:lnTo>
                  <a:lnTo>
                    <a:pt x="64" y="424"/>
                  </a:lnTo>
                  <a:lnTo>
                    <a:pt x="64" y="424"/>
                  </a:lnTo>
                  <a:lnTo>
                    <a:pt x="68" y="425"/>
                  </a:lnTo>
                  <a:lnTo>
                    <a:pt x="68" y="425"/>
                  </a:lnTo>
                  <a:lnTo>
                    <a:pt x="72" y="427"/>
                  </a:lnTo>
                  <a:lnTo>
                    <a:pt x="72" y="427"/>
                  </a:lnTo>
                  <a:lnTo>
                    <a:pt x="76" y="428"/>
                  </a:lnTo>
                  <a:lnTo>
                    <a:pt x="76" y="428"/>
                  </a:lnTo>
                  <a:lnTo>
                    <a:pt x="83" y="430"/>
                  </a:lnTo>
                  <a:lnTo>
                    <a:pt x="84" y="430"/>
                  </a:lnTo>
                  <a:lnTo>
                    <a:pt x="84" y="430"/>
                  </a:lnTo>
                  <a:lnTo>
                    <a:pt x="106" y="437"/>
                  </a:lnTo>
                  <a:lnTo>
                    <a:pt x="108" y="438"/>
                  </a:lnTo>
                  <a:lnTo>
                    <a:pt x="108" y="438"/>
                  </a:lnTo>
                  <a:lnTo>
                    <a:pt x="115" y="440"/>
                  </a:lnTo>
                  <a:lnTo>
                    <a:pt x="117" y="440"/>
                  </a:lnTo>
                  <a:lnTo>
                    <a:pt x="117" y="440"/>
                  </a:lnTo>
                  <a:lnTo>
                    <a:pt x="153" y="452"/>
                  </a:lnTo>
                  <a:lnTo>
                    <a:pt x="153" y="452"/>
                  </a:lnTo>
                  <a:lnTo>
                    <a:pt x="157" y="453"/>
                  </a:lnTo>
                  <a:lnTo>
                    <a:pt x="157" y="453"/>
                  </a:lnTo>
                  <a:lnTo>
                    <a:pt x="161" y="454"/>
                  </a:lnTo>
                  <a:lnTo>
                    <a:pt x="161" y="454"/>
                  </a:lnTo>
                  <a:lnTo>
                    <a:pt x="162" y="454"/>
                  </a:lnTo>
                  <a:lnTo>
                    <a:pt x="169" y="457"/>
                  </a:lnTo>
                  <a:lnTo>
                    <a:pt x="169" y="457"/>
                  </a:lnTo>
                  <a:lnTo>
                    <a:pt x="171" y="457"/>
                  </a:lnTo>
                  <a:lnTo>
                    <a:pt x="210" y="469"/>
                  </a:lnTo>
                  <a:lnTo>
                    <a:pt x="210" y="469"/>
                  </a:lnTo>
                  <a:lnTo>
                    <a:pt x="211" y="469"/>
                  </a:lnTo>
                  <a:lnTo>
                    <a:pt x="218" y="471"/>
                  </a:lnTo>
                  <a:lnTo>
                    <a:pt x="218" y="471"/>
                  </a:lnTo>
                  <a:lnTo>
                    <a:pt x="220" y="472"/>
                  </a:lnTo>
                  <a:lnTo>
                    <a:pt x="234" y="476"/>
                  </a:lnTo>
                  <a:lnTo>
                    <a:pt x="234" y="476"/>
                  </a:lnTo>
                  <a:lnTo>
                    <a:pt x="235" y="477"/>
                  </a:lnTo>
                  <a:lnTo>
                    <a:pt x="245" y="480"/>
                  </a:lnTo>
                  <a:lnTo>
                    <a:pt x="246" y="480"/>
                  </a:lnTo>
                  <a:lnTo>
                    <a:pt x="246" y="480"/>
                  </a:lnTo>
                  <a:lnTo>
                    <a:pt x="250" y="481"/>
                  </a:lnTo>
                  <a:lnTo>
                    <a:pt x="250" y="481"/>
                  </a:lnTo>
                  <a:lnTo>
                    <a:pt x="250" y="481"/>
                  </a:lnTo>
                  <a:lnTo>
                    <a:pt x="306" y="499"/>
                  </a:lnTo>
                  <a:lnTo>
                    <a:pt x="306" y="499"/>
                  </a:lnTo>
                  <a:lnTo>
                    <a:pt x="308" y="499"/>
                  </a:lnTo>
                  <a:lnTo>
                    <a:pt x="349" y="512"/>
                  </a:lnTo>
                  <a:lnTo>
                    <a:pt x="351" y="512"/>
                  </a:lnTo>
                  <a:lnTo>
                    <a:pt x="351" y="512"/>
                  </a:lnTo>
                  <a:lnTo>
                    <a:pt x="355" y="514"/>
                  </a:lnTo>
                  <a:lnTo>
                    <a:pt x="355" y="514"/>
                  </a:lnTo>
                  <a:lnTo>
                    <a:pt x="357" y="514"/>
                  </a:lnTo>
                  <a:lnTo>
                    <a:pt x="395" y="526"/>
                  </a:lnTo>
                  <a:lnTo>
                    <a:pt x="395" y="526"/>
                  </a:lnTo>
                  <a:lnTo>
                    <a:pt x="396" y="526"/>
                  </a:lnTo>
                  <a:lnTo>
                    <a:pt x="444" y="541"/>
                  </a:lnTo>
                  <a:lnTo>
                    <a:pt x="444" y="541"/>
                  </a:lnTo>
                  <a:lnTo>
                    <a:pt x="448" y="542"/>
                  </a:lnTo>
                  <a:lnTo>
                    <a:pt x="448" y="542"/>
                  </a:lnTo>
                  <a:lnTo>
                    <a:pt x="454" y="544"/>
                  </a:lnTo>
                  <a:lnTo>
                    <a:pt x="456" y="544"/>
                  </a:lnTo>
                  <a:lnTo>
                    <a:pt x="456" y="544"/>
                  </a:lnTo>
                  <a:lnTo>
                    <a:pt x="484" y="553"/>
                  </a:lnTo>
                  <a:lnTo>
                    <a:pt x="484" y="553"/>
                  </a:lnTo>
                  <a:lnTo>
                    <a:pt x="484" y="553"/>
                  </a:lnTo>
                  <a:lnTo>
                    <a:pt x="542" y="571"/>
                  </a:lnTo>
                  <a:lnTo>
                    <a:pt x="124" y="0"/>
                  </a:lnTo>
                  <a:close/>
                  <a:moveTo>
                    <a:pt x="156" y="191"/>
                  </a:moveTo>
                  <a:lnTo>
                    <a:pt x="312" y="405"/>
                  </a:lnTo>
                  <a:lnTo>
                    <a:pt x="110" y="343"/>
                  </a:lnTo>
                  <a:lnTo>
                    <a:pt x="156" y="191"/>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20" name="Freeform 51">
              <a:extLst>
                <a:ext uri="{FF2B5EF4-FFF2-40B4-BE49-F238E27FC236}">
                  <a16:creationId xmlns:a16="http://schemas.microsoft.com/office/drawing/2014/main" id="{B4AC86C2-79B1-4521-BA5A-B1FB96131500}"/>
                </a:ext>
              </a:extLst>
            </p:cNvPr>
            <p:cNvSpPr>
              <a:spLocks noEditPoints="1"/>
            </p:cNvSpPr>
            <p:nvPr/>
          </p:nvSpPr>
          <p:spPr bwMode="auto">
            <a:xfrm>
              <a:off x="10835432" y="4138501"/>
              <a:ext cx="875960" cy="921129"/>
            </a:xfrm>
            <a:custGeom>
              <a:avLst/>
              <a:gdLst>
                <a:gd name="T0" fmla="*/ 543 w 543"/>
                <a:gd name="T1" fmla="*/ 571 h 571"/>
                <a:gd name="T2" fmla="*/ 124 w 543"/>
                <a:gd name="T3" fmla="*/ 0 h 571"/>
                <a:gd name="T4" fmla="*/ 0 w 543"/>
                <a:gd name="T5" fmla="*/ 405 h 571"/>
                <a:gd name="T6" fmla="*/ 543 w 543"/>
                <a:gd name="T7" fmla="*/ 571 h 571"/>
                <a:gd name="T8" fmla="*/ 157 w 543"/>
                <a:gd name="T9" fmla="*/ 192 h 571"/>
                <a:gd name="T10" fmla="*/ 313 w 543"/>
                <a:gd name="T11" fmla="*/ 405 h 571"/>
                <a:gd name="T12" fmla="*/ 110 w 543"/>
                <a:gd name="T13" fmla="*/ 343 h 571"/>
                <a:gd name="T14" fmla="*/ 157 w 543"/>
                <a:gd name="T15" fmla="*/ 192 h 5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3" h="571">
                  <a:moveTo>
                    <a:pt x="543" y="571"/>
                  </a:moveTo>
                  <a:lnTo>
                    <a:pt x="124" y="0"/>
                  </a:lnTo>
                  <a:lnTo>
                    <a:pt x="0" y="405"/>
                  </a:lnTo>
                  <a:lnTo>
                    <a:pt x="543" y="571"/>
                  </a:lnTo>
                  <a:close/>
                  <a:moveTo>
                    <a:pt x="157" y="192"/>
                  </a:moveTo>
                  <a:lnTo>
                    <a:pt x="313" y="405"/>
                  </a:lnTo>
                  <a:lnTo>
                    <a:pt x="110" y="343"/>
                  </a:lnTo>
                  <a:lnTo>
                    <a:pt x="157" y="192"/>
                  </a:lnTo>
                  <a:close/>
                </a:path>
              </a:pathLst>
            </a:custGeom>
            <a:solidFill>
              <a:srgbClr val="F3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21" name="Freeform 52">
              <a:extLst>
                <a:ext uri="{FF2B5EF4-FFF2-40B4-BE49-F238E27FC236}">
                  <a16:creationId xmlns:a16="http://schemas.microsoft.com/office/drawing/2014/main" id="{329619E8-2A2F-433E-B2F7-EBD13FFDDFCB}"/>
                </a:ext>
              </a:extLst>
            </p:cNvPr>
            <p:cNvSpPr>
              <a:spLocks/>
            </p:cNvSpPr>
            <p:nvPr/>
          </p:nvSpPr>
          <p:spPr bwMode="auto">
            <a:xfrm>
              <a:off x="11646864" y="5011234"/>
              <a:ext cx="9679" cy="29037"/>
            </a:xfrm>
            <a:custGeom>
              <a:avLst/>
              <a:gdLst>
                <a:gd name="T0" fmla="*/ 0 w 6"/>
                <a:gd name="T1" fmla="*/ 18 h 18"/>
                <a:gd name="T2" fmla="*/ 6 w 6"/>
                <a:gd name="T3" fmla="*/ 0 h 18"/>
                <a:gd name="T4" fmla="*/ 0 w 6"/>
                <a:gd name="T5" fmla="*/ 18 h 18"/>
              </a:gdLst>
              <a:ahLst/>
              <a:cxnLst>
                <a:cxn ang="0">
                  <a:pos x="T0" y="T1"/>
                </a:cxn>
                <a:cxn ang="0">
                  <a:pos x="T2" y="T3"/>
                </a:cxn>
                <a:cxn ang="0">
                  <a:pos x="T4" y="T5"/>
                </a:cxn>
              </a:cxnLst>
              <a:rect l="0" t="0" r="r" b="b"/>
              <a:pathLst>
                <a:path w="6" h="18">
                  <a:moveTo>
                    <a:pt x="0" y="18"/>
                  </a:moveTo>
                  <a:lnTo>
                    <a:pt x="6" y="0"/>
                  </a:lnTo>
                  <a:lnTo>
                    <a:pt x="0" y="18"/>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22" name="Line 53">
              <a:extLst>
                <a:ext uri="{FF2B5EF4-FFF2-40B4-BE49-F238E27FC236}">
                  <a16:creationId xmlns:a16="http://schemas.microsoft.com/office/drawing/2014/main" id="{F2FFCEE1-DB83-41AD-B1AF-66930BDC9075}"/>
                </a:ext>
              </a:extLst>
            </p:cNvPr>
            <p:cNvSpPr>
              <a:spLocks noChangeShapeType="1"/>
            </p:cNvSpPr>
            <p:nvPr/>
          </p:nvSpPr>
          <p:spPr bwMode="auto">
            <a:xfrm flipV="1">
              <a:off x="11646864" y="5011234"/>
              <a:ext cx="9679" cy="290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23" name="Freeform 54">
              <a:extLst>
                <a:ext uri="{FF2B5EF4-FFF2-40B4-BE49-F238E27FC236}">
                  <a16:creationId xmlns:a16="http://schemas.microsoft.com/office/drawing/2014/main" id="{4314FF68-31E5-4D55-800D-758415F9EAF1}"/>
                </a:ext>
              </a:extLst>
            </p:cNvPr>
            <p:cNvSpPr>
              <a:spLocks/>
            </p:cNvSpPr>
            <p:nvPr/>
          </p:nvSpPr>
          <p:spPr bwMode="auto">
            <a:xfrm>
              <a:off x="11643638" y="5009621"/>
              <a:ext cx="16132" cy="32264"/>
            </a:xfrm>
            <a:custGeom>
              <a:avLst/>
              <a:gdLst>
                <a:gd name="T0" fmla="*/ 6 w 10"/>
                <a:gd name="T1" fmla="*/ 0 h 20"/>
                <a:gd name="T2" fmla="*/ 10 w 10"/>
                <a:gd name="T3" fmla="*/ 2 h 20"/>
                <a:gd name="T4" fmla="*/ 4 w 10"/>
                <a:gd name="T5" fmla="*/ 20 h 20"/>
                <a:gd name="T6" fmla="*/ 0 w 10"/>
                <a:gd name="T7" fmla="*/ 18 h 20"/>
                <a:gd name="T8" fmla="*/ 6 w 10"/>
                <a:gd name="T9" fmla="*/ 0 h 20"/>
              </a:gdLst>
              <a:ahLst/>
              <a:cxnLst>
                <a:cxn ang="0">
                  <a:pos x="T0" y="T1"/>
                </a:cxn>
                <a:cxn ang="0">
                  <a:pos x="T2" y="T3"/>
                </a:cxn>
                <a:cxn ang="0">
                  <a:pos x="T4" y="T5"/>
                </a:cxn>
                <a:cxn ang="0">
                  <a:pos x="T6" y="T7"/>
                </a:cxn>
                <a:cxn ang="0">
                  <a:pos x="T8" y="T9"/>
                </a:cxn>
              </a:cxnLst>
              <a:rect l="0" t="0" r="r" b="b"/>
              <a:pathLst>
                <a:path w="10" h="20">
                  <a:moveTo>
                    <a:pt x="6" y="0"/>
                  </a:moveTo>
                  <a:lnTo>
                    <a:pt x="10" y="2"/>
                  </a:lnTo>
                  <a:lnTo>
                    <a:pt x="4" y="20"/>
                  </a:lnTo>
                  <a:lnTo>
                    <a:pt x="0" y="18"/>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24" name="Freeform 55">
              <a:extLst>
                <a:ext uri="{FF2B5EF4-FFF2-40B4-BE49-F238E27FC236}">
                  <a16:creationId xmlns:a16="http://schemas.microsoft.com/office/drawing/2014/main" id="{5A09F542-1B0F-4AF6-A79C-78B7A9BB2C23}"/>
                </a:ext>
              </a:extLst>
            </p:cNvPr>
            <p:cNvSpPr>
              <a:spLocks/>
            </p:cNvSpPr>
            <p:nvPr/>
          </p:nvSpPr>
          <p:spPr bwMode="auto">
            <a:xfrm>
              <a:off x="11633959" y="5020913"/>
              <a:ext cx="4840" cy="16132"/>
            </a:xfrm>
            <a:custGeom>
              <a:avLst/>
              <a:gdLst>
                <a:gd name="T0" fmla="*/ 0 w 3"/>
                <a:gd name="T1" fmla="*/ 10 h 10"/>
                <a:gd name="T2" fmla="*/ 3 w 3"/>
                <a:gd name="T3" fmla="*/ 0 h 10"/>
                <a:gd name="T4" fmla="*/ 0 w 3"/>
                <a:gd name="T5" fmla="*/ 10 h 10"/>
              </a:gdLst>
              <a:ahLst/>
              <a:cxnLst>
                <a:cxn ang="0">
                  <a:pos x="T0" y="T1"/>
                </a:cxn>
                <a:cxn ang="0">
                  <a:pos x="T2" y="T3"/>
                </a:cxn>
                <a:cxn ang="0">
                  <a:pos x="T4" y="T5"/>
                </a:cxn>
              </a:cxnLst>
              <a:rect l="0" t="0" r="r" b="b"/>
              <a:pathLst>
                <a:path w="3" h="10">
                  <a:moveTo>
                    <a:pt x="0" y="10"/>
                  </a:moveTo>
                  <a:lnTo>
                    <a:pt x="3" y="0"/>
                  </a:lnTo>
                  <a:lnTo>
                    <a:pt x="0" y="10"/>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25" name="Line 56">
              <a:extLst>
                <a:ext uri="{FF2B5EF4-FFF2-40B4-BE49-F238E27FC236}">
                  <a16:creationId xmlns:a16="http://schemas.microsoft.com/office/drawing/2014/main" id="{01757B79-11C7-4673-AE4F-5F977EE3D5A9}"/>
                </a:ext>
              </a:extLst>
            </p:cNvPr>
            <p:cNvSpPr>
              <a:spLocks noChangeShapeType="1"/>
            </p:cNvSpPr>
            <p:nvPr/>
          </p:nvSpPr>
          <p:spPr bwMode="auto">
            <a:xfrm flipV="1">
              <a:off x="11633959" y="5020913"/>
              <a:ext cx="4840" cy="1613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26" name="Freeform 57">
              <a:extLst>
                <a:ext uri="{FF2B5EF4-FFF2-40B4-BE49-F238E27FC236}">
                  <a16:creationId xmlns:a16="http://schemas.microsoft.com/office/drawing/2014/main" id="{57F8C3F7-31C7-4D28-8E16-3AD57E0D5F74}"/>
                </a:ext>
              </a:extLst>
            </p:cNvPr>
            <p:cNvSpPr>
              <a:spLocks/>
            </p:cNvSpPr>
            <p:nvPr/>
          </p:nvSpPr>
          <p:spPr bwMode="auto">
            <a:xfrm>
              <a:off x="11630732" y="5020913"/>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27" name="Freeform 58">
              <a:extLst>
                <a:ext uri="{FF2B5EF4-FFF2-40B4-BE49-F238E27FC236}">
                  <a16:creationId xmlns:a16="http://schemas.microsoft.com/office/drawing/2014/main" id="{E446970F-516D-4D34-8B25-F40DD036E8AC}"/>
                </a:ext>
              </a:extLst>
            </p:cNvPr>
            <p:cNvSpPr>
              <a:spLocks/>
            </p:cNvSpPr>
            <p:nvPr/>
          </p:nvSpPr>
          <p:spPr bwMode="auto">
            <a:xfrm>
              <a:off x="11621053" y="5017686"/>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28" name="Line 59">
              <a:extLst>
                <a:ext uri="{FF2B5EF4-FFF2-40B4-BE49-F238E27FC236}">
                  <a16:creationId xmlns:a16="http://schemas.microsoft.com/office/drawing/2014/main" id="{028CDFF3-F435-4B7F-B351-968CF0E61D03}"/>
                </a:ext>
              </a:extLst>
            </p:cNvPr>
            <p:cNvSpPr>
              <a:spLocks noChangeShapeType="1"/>
            </p:cNvSpPr>
            <p:nvPr/>
          </p:nvSpPr>
          <p:spPr bwMode="auto">
            <a:xfrm flipV="1">
              <a:off x="11621053" y="5017686"/>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29" name="Freeform 60">
              <a:extLst>
                <a:ext uri="{FF2B5EF4-FFF2-40B4-BE49-F238E27FC236}">
                  <a16:creationId xmlns:a16="http://schemas.microsoft.com/office/drawing/2014/main" id="{ECAD8D0B-C4D2-409C-9E3E-89D97F917EA2}"/>
                </a:ext>
              </a:extLst>
            </p:cNvPr>
            <p:cNvSpPr>
              <a:spLocks/>
            </p:cNvSpPr>
            <p:nvPr/>
          </p:nvSpPr>
          <p:spPr bwMode="auto">
            <a:xfrm>
              <a:off x="11617827" y="5016073"/>
              <a:ext cx="9679" cy="17745"/>
            </a:xfrm>
            <a:custGeom>
              <a:avLst/>
              <a:gdLst>
                <a:gd name="T0" fmla="*/ 2 w 6"/>
                <a:gd name="T1" fmla="*/ 0 h 11"/>
                <a:gd name="T2" fmla="*/ 6 w 6"/>
                <a:gd name="T3" fmla="*/ 2 h 11"/>
                <a:gd name="T4" fmla="*/ 4 w 6"/>
                <a:gd name="T5" fmla="*/ 11 h 11"/>
                <a:gd name="T6" fmla="*/ 0 w 6"/>
                <a:gd name="T7" fmla="*/ 10 h 11"/>
                <a:gd name="T8" fmla="*/ 2 w 6"/>
                <a:gd name="T9" fmla="*/ 0 h 11"/>
              </a:gdLst>
              <a:ahLst/>
              <a:cxnLst>
                <a:cxn ang="0">
                  <a:pos x="T0" y="T1"/>
                </a:cxn>
                <a:cxn ang="0">
                  <a:pos x="T2" y="T3"/>
                </a:cxn>
                <a:cxn ang="0">
                  <a:pos x="T4" y="T5"/>
                </a:cxn>
                <a:cxn ang="0">
                  <a:pos x="T6" y="T7"/>
                </a:cxn>
                <a:cxn ang="0">
                  <a:pos x="T8" y="T9"/>
                </a:cxn>
              </a:cxnLst>
              <a:rect l="0" t="0" r="r" b="b"/>
              <a:pathLst>
                <a:path w="6" h="11">
                  <a:moveTo>
                    <a:pt x="2" y="0"/>
                  </a:moveTo>
                  <a:lnTo>
                    <a:pt x="6" y="2"/>
                  </a:lnTo>
                  <a:lnTo>
                    <a:pt x="4" y="11"/>
                  </a:lnTo>
                  <a:lnTo>
                    <a:pt x="0" y="1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30" name="Freeform 61">
              <a:extLst>
                <a:ext uri="{FF2B5EF4-FFF2-40B4-BE49-F238E27FC236}">
                  <a16:creationId xmlns:a16="http://schemas.microsoft.com/office/drawing/2014/main" id="{7F373692-7AD2-47F7-BDCE-C2EBAAE204B5}"/>
                </a:ext>
              </a:extLst>
            </p:cNvPr>
            <p:cNvSpPr>
              <a:spLocks/>
            </p:cNvSpPr>
            <p:nvPr/>
          </p:nvSpPr>
          <p:spPr bwMode="auto">
            <a:xfrm>
              <a:off x="11608148" y="5014460"/>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31" name="Line 62">
              <a:extLst>
                <a:ext uri="{FF2B5EF4-FFF2-40B4-BE49-F238E27FC236}">
                  <a16:creationId xmlns:a16="http://schemas.microsoft.com/office/drawing/2014/main" id="{77A2675F-B967-472B-A3E8-2EE945213459}"/>
                </a:ext>
              </a:extLst>
            </p:cNvPr>
            <p:cNvSpPr>
              <a:spLocks noChangeShapeType="1"/>
            </p:cNvSpPr>
            <p:nvPr/>
          </p:nvSpPr>
          <p:spPr bwMode="auto">
            <a:xfrm flipV="1">
              <a:off x="11608148" y="5014460"/>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32" name="Freeform 63">
              <a:extLst>
                <a:ext uri="{FF2B5EF4-FFF2-40B4-BE49-F238E27FC236}">
                  <a16:creationId xmlns:a16="http://schemas.microsoft.com/office/drawing/2014/main" id="{5011A09F-85A0-4536-964F-05D6AF4E230A}"/>
                </a:ext>
              </a:extLst>
            </p:cNvPr>
            <p:cNvSpPr>
              <a:spLocks/>
            </p:cNvSpPr>
            <p:nvPr/>
          </p:nvSpPr>
          <p:spPr bwMode="auto">
            <a:xfrm>
              <a:off x="11604921" y="5012847"/>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33" name="Freeform 64">
              <a:extLst>
                <a:ext uri="{FF2B5EF4-FFF2-40B4-BE49-F238E27FC236}">
                  <a16:creationId xmlns:a16="http://schemas.microsoft.com/office/drawing/2014/main" id="{0A45DE90-26D7-4EF5-B595-AEB7AC829EAF}"/>
                </a:ext>
              </a:extLst>
            </p:cNvPr>
            <p:cNvSpPr>
              <a:spLocks/>
            </p:cNvSpPr>
            <p:nvPr/>
          </p:nvSpPr>
          <p:spPr bwMode="auto">
            <a:xfrm>
              <a:off x="11595242" y="5009621"/>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34" name="Line 65">
              <a:extLst>
                <a:ext uri="{FF2B5EF4-FFF2-40B4-BE49-F238E27FC236}">
                  <a16:creationId xmlns:a16="http://schemas.microsoft.com/office/drawing/2014/main" id="{0E948EFE-A9F2-4B66-9113-54EF1962E5CD}"/>
                </a:ext>
              </a:extLst>
            </p:cNvPr>
            <p:cNvSpPr>
              <a:spLocks noChangeShapeType="1"/>
            </p:cNvSpPr>
            <p:nvPr/>
          </p:nvSpPr>
          <p:spPr bwMode="auto">
            <a:xfrm flipV="1">
              <a:off x="11595242" y="5009621"/>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35" name="Freeform 66">
              <a:extLst>
                <a:ext uri="{FF2B5EF4-FFF2-40B4-BE49-F238E27FC236}">
                  <a16:creationId xmlns:a16="http://schemas.microsoft.com/office/drawing/2014/main" id="{05D39B9F-272D-4D73-B5FC-DCA2E404B697}"/>
                </a:ext>
              </a:extLst>
            </p:cNvPr>
            <p:cNvSpPr>
              <a:spLocks/>
            </p:cNvSpPr>
            <p:nvPr/>
          </p:nvSpPr>
          <p:spPr bwMode="auto">
            <a:xfrm>
              <a:off x="11592016" y="5009621"/>
              <a:ext cx="9679" cy="16132"/>
            </a:xfrm>
            <a:custGeom>
              <a:avLst/>
              <a:gdLst>
                <a:gd name="T0" fmla="*/ 2 w 6"/>
                <a:gd name="T1" fmla="*/ 0 h 10"/>
                <a:gd name="T2" fmla="*/ 6 w 6"/>
                <a:gd name="T3" fmla="*/ 1 h 10"/>
                <a:gd name="T4" fmla="*/ 4 w 6"/>
                <a:gd name="T5" fmla="*/ 10 h 10"/>
                <a:gd name="T6" fmla="*/ 0 w 6"/>
                <a:gd name="T7" fmla="*/ 9 h 10"/>
                <a:gd name="T8" fmla="*/ 2 w 6"/>
                <a:gd name="T9" fmla="*/ 0 h 10"/>
              </a:gdLst>
              <a:ahLst/>
              <a:cxnLst>
                <a:cxn ang="0">
                  <a:pos x="T0" y="T1"/>
                </a:cxn>
                <a:cxn ang="0">
                  <a:pos x="T2" y="T3"/>
                </a:cxn>
                <a:cxn ang="0">
                  <a:pos x="T4" y="T5"/>
                </a:cxn>
                <a:cxn ang="0">
                  <a:pos x="T6" y="T7"/>
                </a:cxn>
                <a:cxn ang="0">
                  <a:pos x="T8" y="T9"/>
                </a:cxn>
              </a:cxnLst>
              <a:rect l="0" t="0" r="r" b="b"/>
              <a:pathLst>
                <a:path w="6" h="10">
                  <a:moveTo>
                    <a:pt x="2" y="0"/>
                  </a:moveTo>
                  <a:lnTo>
                    <a:pt x="6" y="1"/>
                  </a:lnTo>
                  <a:lnTo>
                    <a:pt x="4" y="10"/>
                  </a:lnTo>
                  <a:lnTo>
                    <a:pt x="0" y="9"/>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36" name="Freeform 67">
              <a:extLst>
                <a:ext uri="{FF2B5EF4-FFF2-40B4-BE49-F238E27FC236}">
                  <a16:creationId xmlns:a16="http://schemas.microsoft.com/office/drawing/2014/main" id="{659D6577-BD2E-4BC5-9061-F039337BD312}"/>
                </a:ext>
              </a:extLst>
            </p:cNvPr>
            <p:cNvSpPr>
              <a:spLocks/>
            </p:cNvSpPr>
            <p:nvPr/>
          </p:nvSpPr>
          <p:spPr bwMode="auto">
            <a:xfrm>
              <a:off x="11580724" y="5006394"/>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37" name="Line 68">
              <a:extLst>
                <a:ext uri="{FF2B5EF4-FFF2-40B4-BE49-F238E27FC236}">
                  <a16:creationId xmlns:a16="http://schemas.microsoft.com/office/drawing/2014/main" id="{F32E8844-37B2-4FE9-B384-6A0EE33C1C4B}"/>
                </a:ext>
              </a:extLst>
            </p:cNvPr>
            <p:cNvSpPr>
              <a:spLocks noChangeShapeType="1"/>
            </p:cNvSpPr>
            <p:nvPr/>
          </p:nvSpPr>
          <p:spPr bwMode="auto">
            <a:xfrm flipV="1">
              <a:off x="11580724" y="5006394"/>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38" name="Freeform 69">
              <a:extLst>
                <a:ext uri="{FF2B5EF4-FFF2-40B4-BE49-F238E27FC236}">
                  <a16:creationId xmlns:a16="http://schemas.microsoft.com/office/drawing/2014/main" id="{91CA0185-7F4A-4200-A930-58BEDFED124A}"/>
                </a:ext>
              </a:extLst>
            </p:cNvPr>
            <p:cNvSpPr>
              <a:spLocks/>
            </p:cNvSpPr>
            <p:nvPr/>
          </p:nvSpPr>
          <p:spPr bwMode="auto">
            <a:xfrm>
              <a:off x="11579110" y="5004781"/>
              <a:ext cx="9679" cy="16132"/>
            </a:xfrm>
            <a:custGeom>
              <a:avLst/>
              <a:gdLst>
                <a:gd name="T0" fmla="*/ 2 w 6"/>
                <a:gd name="T1" fmla="*/ 0 h 10"/>
                <a:gd name="T2" fmla="*/ 6 w 6"/>
                <a:gd name="T3" fmla="*/ 1 h 10"/>
                <a:gd name="T4" fmla="*/ 3 w 6"/>
                <a:gd name="T5" fmla="*/ 10 h 10"/>
                <a:gd name="T6" fmla="*/ 0 w 6"/>
                <a:gd name="T7" fmla="*/ 9 h 10"/>
                <a:gd name="T8" fmla="*/ 2 w 6"/>
                <a:gd name="T9" fmla="*/ 0 h 10"/>
              </a:gdLst>
              <a:ahLst/>
              <a:cxnLst>
                <a:cxn ang="0">
                  <a:pos x="T0" y="T1"/>
                </a:cxn>
                <a:cxn ang="0">
                  <a:pos x="T2" y="T3"/>
                </a:cxn>
                <a:cxn ang="0">
                  <a:pos x="T4" y="T5"/>
                </a:cxn>
                <a:cxn ang="0">
                  <a:pos x="T6" y="T7"/>
                </a:cxn>
                <a:cxn ang="0">
                  <a:pos x="T8" y="T9"/>
                </a:cxn>
              </a:cxnLst>
              <a:rect l="0" t="0" r="r" b="b"/>
              <a:pathLst>
                <a:path w="6" h="10">
                  <a:moveTo>
                    <a:pt x="2" y="0"/>
                  </a:moveTo>
                  <a:lnTo>
                    <a:pt x="6" y="1"/>
                  </a:lnTo>
                  <a:lnTo>
                    <a:pt x="3" y="10"/>
                  </a:lnTo>
                  <a:lnTo>
                    <a:pt x="0" y="9"/>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39" name="Freeform 70">
              <a:extLst>
                <a:ext uri="{FF2B5EF4-FFF2-40B4-BE49-F238E27FC236}">
                  <a16:creationId xmlns:a16="http://schemas.microsoft.com/office/drawing/2014/main" id="{7FAAB97C-1747-40AB-9D41-1574B93D1C59}"/>
                </a:ext>
              </a:extLst>
            </p:cNvPr>
            <p:cNvSpPr>
              <a:spLocks/>
            </p:cNvSpPr>
            <p:nvPr/>
          </p:nvSpPr>
          <p:spPr bwMode="auto">
            <a:xfrm>
              <a:off x="11567818" y="4987036"/>
              <a:ext cx="9679" cy="29037"/>
            </a:xfrm>
            <a:custGeom>
              <a:avLst/>
              <a:gdLst>
                <a:gd name="T0" fmla="*/ 0 w 6"/>
                <a:gd name="T1" fmla="*/ 18 h 18"/>
                <a:gd name="T2" fmla="*/ 6 w 6"/>
                <a:gd name="T3" fmla="*/ 0 h 18"/>
                <a:gd name="T4" fmla="*/ 0 w 6"/>
                <a:gd name="T5" fmla="*/ 18 h 18"/>
              </a:gdLst>
              <a:ahLst/>
              <a:cxnLst>
                <a:cxn ang="0">
                  <a:pos x="T0" y="T1"/>
                </a:cxn>
                <a:cxn ang="0">
                  <a:pos x="T2" y="T3"/>
                </a:cxn>
                <a:cxn ang="0">
                  <a:pos x="T4" y="T5"/>
                </a:cxn>
              </a:cxnLst>
              <a:rect l="0" t="0" r="r" b="b"/>
              <a:pathLst>
                <a:path w="6" h="18">
                  <a:moveTo>
                    <a:pt x="0" y="18"/>
                  </a:moveTo>
                  <a:lnTo>
                    <a:pt x="6" y="0"/>
                  </a:lnTo>
                  <a:lnTo>
                    <a:pt x="0" y="18"/>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40" name="Line 71">
              <a:extLst>
                <a:ext uri="{FF2B5EF4-FFF2-40B4-BE49-F238E27FC236}">
                  <a16:creationId xmlns:a16="http://schemas.microsoft.com/office/drawing/2014/main" id="{57E14811-6C0C-4690-BADB-FA3E93460D9A}"/>
                </a:ext>
              </a:extLst>
            </p:cNvPr>
            <p:cNvSpPr>
              <a:spLocks noChangeShapeType="1"/>
            </p:cNvSpPr>
            <p:nvPr/>
          </p:nvSpPr>
          <p:spPr bwMode="auto">
            <a:xfrm flipV="1">
              <a:off x="11567818" y="4987036"/>
              <a:ext cx="9679" cy="290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41" name="Freeform 72">
              <a:extLst>
                <a:ext uri="{FF2B5EF4-FFF2-40B4-BE49-F238E27FC236}">
                  <a16:creationId xmlns:a16="http://schemas.microsoft.com/office/drawing/2014/main" id="{D172AB1C-80BD-47F4-A34B-EB37027320B3}"/>
                </a:ext>
              </a:extLst>
            </p:cNvPr>
            <p:cNvSpPr>
              <a:spLocks/>
            </p:cNvSpPr>
            <p:nvPr/>
          </p:nvSpPr>
          <p:spPr bwMode="auto">
            <a:xfrm>
              <a:off x="11564592" y="4987036"/>
              <a:ext cx="16132" cy="30651"/>
            </a:xfrm>
            <a:custGeom>
              <a:avLst/>
              <a:gdLst>
                <a:gd name="T0" fmla="*/ 6 w 10"/>
                <a:gd name="T1" fmla="*/ 0 h 19"/>
                <a:gd name="T2" fmla="*/ 10 w 10"/>
                <a:gd name="T3" fmla="*/ 1 h 19"/>
                <a:gd name="T4" fmla="*/ 4 w 10"/>
                <a:gd name="T5" fmla="*/ 19 h 19"/>
                <a:gd name="T6" fmla="*/ 0 w 10"/>
                <a:gd name="T7" fmla="*/ 18 h 19"/>
                <a:gd name="T8" fmla="*/ 6 w 10"/>
                <a:gd name="T9" fmla="*/ 0 h 19"/>
              </a:gdLst>
              <a:ahLst/>
              <a:cxnLst>
                <a:cxn ang="0">
                  <a:pos x="T0" y="T1"/>
                </a:cxn>
                <a:cxn ang="0">
                  <a:pos x="T2" y="T3"/>
                </a:cxn>
                <a:cxn ang="0">
                  <a:pos x="T4" y="T5"/>
                </a:cxn>
                <a:cxn ang="0">
                  <a:pos x="T6" y="T7"/>
                </a:cxn>
                <a:cxn ang="0">
                  <a:pos x="T8" y="T9"/>
                </a:cxn>
              </a:cxnLst>
              <a:rect l="0" t="0" r="r" b="b"/>
              <a:pathLst>
                <a:path w="10" h="19">
                  <a:moveTo>
                    <a:pt x="6" y="0"/>
                  </a:moveTo>
                  <a:lnTo>
                    <a:pt x="10" y="1"/>
                  </a:lnTo>
                  <a:lnTo>
                    <a:pt x="4" y="19"/>
                  </a:lnTo>
                  <a:lnTo>
                    <a:pt x="0" y="18"/>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42" name="Freeform 73">
              <a:extLst>
                <a:ext uri="{FF2B5EF4-FFF2-40B4-BE49-F238E27FC236}">
                  <a16:creationId xmlns:a16="http://schemas.microsoft.com/office/drawing/2014/main" id="{88915CB5-96DD-4300-BB58-4816B243D4BC}"/>
                </a:ext>
              </a:extLst>
            </p:cNvPr>
            <p:cNvSpPr>
              <a:spLocks/>
            </p:cNvSpPr>
            <p:nvPr/>
          </p:nvSpPr>
          <p:spPr bwMode="auto">
            <a:xfrm>
              <a:off x="11554913" y="4998328"/>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43" name="Line 74">
              <a:extLst>
                <a:ext uri="{FF2B5EF4-FFF2-40B4-BE49-F238E27FC236}">
                  <a16:creationId xmlns:a16="http://schemas.microsoft.com/office/drawing/2014/main" id="{A13207BC-73A3-4E16-9083-053F967C7F67}"/>
                </a:ext>
              </a:extLst>
            </p:cNvPr>
            <p:cNvSpPr>
              <a:spLocks noChangeShapeType="1"/>
            </p:cNvSpPr>
            <p:nvPr/>
          </p:nvSpPr>
          <p:spPr bwMode="auto">
            <a:xfrm flipV="1">
              <a:off x="11554913" y="4998328"/>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44" name="Freeform 75">
              <a:extLst>
                <a:ext uri="{FF2B5EF4-FFF2-40B4-BE49-F238E27FC236}">
                  <a16:creationId xmlns:a16="http://schemas.microsoft.com/office/drawing/2014/main" id="{38CA5FF3-8BF4-4080-8C8B-F4589A454B7D}"/>
                </a:ext>
              </a:extLst>
            </p:cNvPr>
            <p:cNvSpPr>
              <a:spLocks/>
            </p:cNvSpPr>
            <p:nvPr/>
          </p:nvSpPr>
          <p:spPr bwMode="auto">
            <a:xfrm>
              <a:off x="11551686" y="4996715"/>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45" name="Freeform 76">
              <a:extLst>
                <a:ext uri="{FF2B5EF4-FFF2-40B4-BE49-F238E27FC236}">
                  <a16:creationId xmlns:a16="http://schemas.microsoft.com/office/drawing/2014/main" id="{FC09E2CD-3CAB-47FA-AE09-4AD63A25C556}"/>
                </a:ext>
              </a:extLst>
            </p:cNvPr>
            <p:cNvSpPr>
              <a:spLocks/>
            </p:cNvSpPr>
            <p:nvPr/>
          </p:nvSpPr>
          <p:spPr bwMode="auto">
            <a:xfrm>
              <a:off x="11542007" y="4993489"/>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46" name="Line 77">
              <a:extLst>
                <a:ext uri="{FF2B5EF4-FFF2-40B4-BE49-F238E27FC236}">
                  <a16:creationId xmlns:a16="http://schemas.microsoft.com/office/drawing/2014/main" id="{EF351BA3-EA66-4D08-BB2A-047F2E3615E3}"/>
                </a:ext>
              </a:extLst>
            </p:cNvPr>
            <p:cNvSpPr>
              <a:spLocks noChangeShapeType="1"/>
            </p:cNvSpPr>
            <p:nvPr/>
          </p:nvSpPr>
          <p:spPr bwMode="auto">
            <a:xfrm flipV="1">
              <a:off x="11542007" y="4993489"/>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47" name="Freeform 78">
              <a:extLst>
                <a:ext uri="{FF2B5EF4-FFF2-40B4-BE49-F238E27FC236}">
                  <a16:creationId xmlns:a16="http://schemas.microsoft.com/office/drawing/2014/main" id="{A59AAB95-0EB9-475E-BB8C-73F47721CEB5}"/>
                </a:ext>
              </a:extLst>
            </p:cNvPr>
            <p:cNvSpPr>
              <a:spLocks/>
            </p:cNvSpPr>
            <p:nvPr/>
          </p:nvSpPr>
          <p:spPr bwMode="auto">
            <a:xfrm>
              <a:off x="11538781" y="4993489"/>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48" name="Freeform 79">
              <a:extLst>
                <a:ext uri="{FF2B5EF4-FFF2-40B4-BE49-F238E27FC236}">
                  <a16:creationId xmlns:a16="http://schemas.microsoft.com/office/drawing/2014/main" id="{0B674E06-E445-4EFD-AE23-32A6E6D41429}"/>
                </a:ext>
              </a:extLst>
            </p:cNvPr>
            <p:cNvSpPr>
              <a:spLocks/>
            </p:cNvSpPr>
            <p:nvPr/>
          </p:nvSpPr>
          <p:spPr bwMode="auto">
            <a:xfrm>
              <a:off x="11529102" y="4990262"/>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49" name="Line 80">
              <a:extLst>
                <a:ext uri="{FF2B5EF4-FFF2-40B4-BE49-F238E27FC236}">
                  <a16:creationId xmlns:a16="http://schemas.microsoft.com/office/drawing/2014/main" id="{56E83A8E-8BF9-42A5-8F20-D6A5CF27C8EA}"/>
                </a:ext>
              </a:extLst>
            </p:cNvPr>
            <p:cNvSpPr>
              <a:spLocks noChangeShapeType="1"/>
            </p:cNvSpPr>
            <p:nvPr/>
          </p:nvSpPr>
          <p:spPr bwMode="auto">
            <a:xfrm flipV="1">
              <a:off x="11529102" y="4990262"/>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50" name="Freeform 81">
              <a:extLst>
                <a:ext uri="{FF2B5EF4-FFF2-40B4-BE49-F238E27FC236}">
                  <a16:creationId xmlns:a16="http://schemas.microsoft.com/office/drawing/2014/main" id="{D53F2709-00D0-466A-B714-91EB8DE65145}"/>
                </a:ext>
              </a:extLst>
            </p:cNvPr>
            <p:cNvSpPr>
              <a:spLocks/>
            </p:cNvSpPr>
            <p:nvPr/>
          </p:nvSpPr>
          <p:spPr bwMode="auto">
            <a:xfrm>
              <a:off x="11525875" y="4988649"/>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51" name="Freeform 82">
              <a:extLst>
                <a:ext uri="{FF2B5EF4-FFF2-40B4-BE49-F238E27FC236}">
                  <a16:creationId xmlns:a16="http://schemas.microsoft.com/office/drawing/2014/main" id="{D33652A7-A210-45AA-85C5-000130862343}"/>
                </a:ext>
              </a:extLst>
            </p:cNvPr>
            <p:cNvSpPr>
              <a:spLocks/>
            </p:cNvSpPr>
            <p:nvPr/>
          </p:nvSpPr>
          <p:spPr bwMode="auto">
            <a:xfrm>
              <a:off x="11516196" y="4985423"/>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52" name="Line 83">
              <a:extLst>
                <a:ext uri="{FF2B5EF4-FFF2-40B4-BE49-F238E27FC236}">
                  <a16:creationId xmlns:a16="http://schemas.microsoft.com/office/drawing/2014/main" id="{F06870C1-6D26-45CC-BFEF-1FE2C9859009}"/>
                </a:ext>
              </a:extLst>
            </p:cNvPr>
            <p:cNvSpPr>
              <a:spLocks noChangeShapeType="1"/>
            </p:cNvSpPr>
            <p:nvPr/>
          </p:nvSpPr>
          <p:spPr bwMode="auto">
            <a:xfrm flipV="1">
              <a:off x="11516196" y="4985423"/>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53" name="Freeform 84">
              <a:extLst>
                <a:ext uri="{FF2B5EF4-FFF2-40B4-BE49-F238E27FC236}">
                  <a16:creationId xmlns:a16="http://schemas.microsoft.com/office/drawing/2014/main" id="{4C362DEC-BFBB-4980-A5C2-B2D079D28B0B}"/>
                </a:ext>
              </a:extLst>
            </p:cNvPr>
            <p:cNvSpPr>
              <a:spLocks/>
            </p:cNvSpPr>
            <p:nvPr/>
          </p:nvSpPr>
          <p:spPr bwMode="auto">
            <a:xfrm>
              <a:off x="11512970" y="4985423"/>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54" name="Freeform 85">
              <a:extLst>
                <a:ext uri="{FF2B5EF4-FFF2-40B4-BE49-F238E27FC236}">
                  <a16:creationId xmlns:a16="http://schemas.microsoft.com/office/drawing/2014/main" id="{B6904AEF-6CD6-40F5-A8EC-C1381504645C}"/>
                </a:ext>
              </a:extLst>
            </p:cNvPr>
            <p:cNvSpPr>
              <a:spLocks/>
            </p:cNvSpPr>
            <p:nvPr/>
          </p:nvSpPr>
          <p:spPr bwMode="auto">
            <a:xfrm>
              <a:off x="11503291" y="4982196"/>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55" name="Line 86">
              <a:extLst>
                <a:ext uri="{FF2B5EF4-FFF2-40B4-BE49-F238E27FC236}">
                  <a16:creationId xmlns:a16="http://schemas.microsoft.com/office/drawing/2014/main" id="{6FADB88C-EFAE-4D8B-AE41-E71B01E93E2C}"/>
                </a:ext>
              </a:extLst>
            </p:cNvPr>
            <p:cNvSpPr>
              <a:spLocks noChangeShapeType="1"/>
            </p:cNvSpPr>
            <p:nvPr/>
          </p:nvSpPr>
          <p:spPr bwMode="auto">
            <a:xfrm flipV="1">
              <a:off x="11503291" y="4982196"/>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56" name="Freeform 87">
              <a:extLst>
                <a:ext uri="{FF2B5EF4-FFF2-40B4-BE49-F238E27FC236}">
                  <a16:creationId xmlns:a16="http://schemas.microsoft.com/office/drawing/2014/main" id="{16023580-9492-448E-AB14-F8B4B0BA5727}"/>
                </a:ext>
              </a:extLst>
            </p:cNvPr>
            <p:cNvSpPr>
              <a:spLocks/>
            </p:cNvSpPr>
            <p:nvPr/>
          </p:nvSpPr>
          <p:spPr bwMode="auto">
            <a:xfrm>
              <a:off x="11500064" y="4980583"/>
              <a:ext cx="11292" cy="17745"/>
            </a:xfrm>
            <a:custGeom>
              <a:avLst/>
              <a:gdLst>
                <a:gd name="T0" fmla="*/ 3 w 7"/>
                <a:gd name="T1" fmla="*/ 0 h 11"/>
                <a:gd name="T2" fmla="*/ 7 w 7"/>
                <a:gd name="T3" fmla="*/ 1 h 11"/>
                <a:gd name="T4" fmla="*/ 4 w 7"/>
                <a:gd name="T5" fmla="*/ 11 h 11"/>
                <a:gd name="T6" fmla="*/ 0 w 7"/>
                <a:gd name="T7" fmla="*/ 9 h 11"/>
                <a:gd name="T8" fmla="*/ 3 w 7"/>
                <a:gd name="T9" fmla="*/ 0 h 11"/>
              </a:gdLst>
              <a:ahLst/>
              <a:cxnLst>
                <a:cxn ang="0">
                  <a:pos x="T0" y="T1"/>
                </a:cxn>
                <a:cxn ang="0">
                  <a:pos x="T2" y="T3"/>
                </a:cxn>
                <a:cxn ang="0">
                  <a:pos x="T4" y="T5"/>
                </a:cxn>
                <a:cxn ang="0">
                  <a:pos x="T6" y="T7"/>
                </a:cxn>
                <a:cxn ang="0">
                  <a:pos x="T8" y="T9"/>
                </a:cxn>
              </a:cxnLst>
              <a:rect l="0" t="0" r="r" b="b"/>
              <a:pathLst>
                <a:path w="7" h="11">
                  <a:moveTo>
                    <a:pt x="3" y="0"/>
                  </a:moveTo>
                  <a:lnTo>
                    <a:pt x="7" y="1"/>
                  </a:lnTo>
                  <a:lnTo>
                    <a:pt x="4" y="11"/>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57" name="Freeform 88">
              <a:extLst>
                <a:ext uri="{FF2B5EF4-FFF2-40B4-BE49-F238E27FC236}">
                  <a16:creationId xmlns:a16="http://schemas.microsoft.com/office/drawing/2014/main" id="{EF2D319D-9F89-4AFC-9B5C-8CF8380BEC31}"/>
                </a:ext>
              </a:extLst>
            </p:cNvPr>
            <p:cNvSpPr>
              <a:spLocks/>
            </p:cNvSpPr>
            <p:nvPr/>
          </p:nvSpPr>
          <p:spPr bwMode="auto">
            <a:xfrm>
              <a:off x="11490385" y="4962838"/>
              <a:ext cx="9679" cy="30651"/>
            </a:xfrm>
            <a:custGeom>
              <a:avLst/>
              <a:gdLst>
                <a:gd name="T0" fmla="*/ 0 w 6"/>
                <a:gd name="T1" fmla="*/ 19 h 19"/>
                <a:gd name="T2" fmla="*/ 6 w 6"/>
                <a:gd name="T3" fmla="*/ 0 h 19"/>
                <a:gd name="T4" fmla="*/ 0 w 6"/>
                <a:gd name="T5" fmla="*/ 19 h 19"/>
              </a:gdLst>
              <a:ahLst/>
              <a:cxnLst>
                <a:cxn ang="0">
                  <a:pos x="T0" y="T1"/>
                </a:cxn>
                <a:cxn ang="0">
                  <a:pos x="T2" y="T3"/>
                </a:cxn>
                <a:cxn ang="0">
                  <a:pos x="T4" y="T5"/>
                </a:cxn>
              </a:cxnLst>
              <a:rect l="0" t="0" r="r" b="b"/>
              <a:pathLst>
                <a:path w="6" h="19">
                  <a:moveTo>
                    <a:pt x="0" y="19"/>
                  </a:moveTo>
                  <a:lnTo>
                    <a:pt x="6" y="0"/>
                  </a:lnTo>
                  <a:lnTo>
                    <a:pt x="0" y="1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58" name="Line 89">
              <a:extLst>
                <a:ext uri="{FF2B5EF4-FFF2-40B4-BE49-F238E27FC236}">
                  <a16:creationId xmlns:a16="http://schemas.microsoft.com/office/drawing/2014/main" id="{6A7CF526-D5D6-4C51-ABBF-F0A2B06AE33A}"/>
                </a:ext>
              </a:extLst>
            </p:cNvPr>
            <p:cNvSpPr>
              <a:spLocks noChangeShapeType="1"/>
            </p:cNvSpPr>
            <p:nvPr/>
          </p:nvSpPr>
          <p:spPr bwMode="auto">
            <a:xfrm flipV="1">
              <a:off x="11490385" y="4962838"/>
              <a:ext cx="9679" cy="3065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59" name="Freeform 90">
              <a:extLst>
                <a:ext uri="{FF2B5EF4-FFF2-40B4-BE49-F238E27FC236}">
                  <a16:creationId xmlns:a16="http://schemas.microsoft.com/office/drawing/2014/main" id="{5CE2F730-C0F9-4830-9FA8-EC46CC4D28A9}"/>
                </a:ext>
              </a:extLst>
            </p:cNvPr>
            <p:cNvSpPr>
              <a:spLocks/>
            </p:cNvSpPr>
            <p:nvPr/>
          </p:nvSpPr>
          <p:spPr bwMode="auto">
            <a:xfrm>
              <a:off x="11487159" y="4962838"/>
              <a:ext cx="16132" cy="30651"/>
            </a:xfrm>
            <a:custGeom>
              <a:avLst/>
              <a:gdLst>
                <a:gd name="T0" fmla="*/ 6 w 10"/>
                <a:gd name="T1" fmla="*/ 0 h 19"/>
                <a:gd name="T2" fmla="*/ 10 w 10"/>
                <a:gd name="T3" fmla="*/ 1 h 19"/>
                <a:gd name="T4" fmla="*/ 4 w 10"/>
                <a:gd name="T5" fmla="*/ 19 h 19"/>
                <a:gd name="T6" fmla="*/ 0 w 10"/>
                <a:gd name="T7" fmla="*/ 18 h 19"/>
                <a:gd name="T8" fmla="*/ 6 w 10"/>
                <a:gd name="T9" fmla="*/ 0 h 19"/>
              </a:gdLst>
              <a:ahLst/>
              <a:cxnLst>
                <a:cxn ang="0">
                  <a:pos x="T0" y="T1"/>
                </a:cxn>
                <a:cxn ang="0">
                  <a:pos x="T2" y="T3"/>
                </a:cxn>
                <a:cxn ang="0">
                  <a:pos x="T4" y="T5"/>
                </a:cxn>
                <a:cxn ang="0">
                  <a:pos x="T6" y="T7"/>
                </a:cxn>
                <a:cxn ang="0">
                  <a:pos x="T8" y="T9"/>
                </a:cxn>
              </a:cxnLst>
              <a:rect l="0" t="0" r="r" b="b"/>
              <a:pathLst>
                <a:path w="10" h="19">
                  <a:moveTo>
                    <a:pt x="6" y="0"/>
                  </a:moveTo>
                  <a:lnTo>
                    <a:pt x="10" y="1"/>
                  </a:lnTo>
                  <a:lnTo>
                    <a:pt x="4" y="19"/>
                  </a:lnTo>
                  <a:lnTo>
                    <a:pt x="0" y="18"/>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60" name="Freeform 91">
              <a:extLst>
                <a:ext uri="{FF2B5EF4-FFF2-40B4-BE49-F238E27FC236}">
                  <a16:creationId xmlns:a16="http://schemas.microsoft.com/office/drawing/2014/main" id="{87C69EAD-0164-4A86-A6A1-110246FB0B0D}"/>
                </a:ext>
              </a:extLst>
            </p:cNvPr>
            <p:cNvSpPr>
              <a:spLocks/>
            </p:cNvSpPr>
            <p:nvPr/>
          </p:nvSpPr>
          <p:spPr bwMode="auto">
            <a:xfrm>
              <a:off x="11477480" y="4974130"/>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61" name="Line 92">
              <a:extLst>
                <a:ext uri="{FF2B5EF4-FFF2-40B4-BE49-F238E27FC236}">
                  <a16:creationId xmlns:a16="http://schemas.microsoft.com/office/drawing/2014/main" id="{3B3EA860-04D1-4C03-8229-96CB9C4E85D9}"/>
                </a:ext>
              </a:extLst>
            </p:cNvPr>
            <p:cNvSpPr>
              <a:spLocks noChangeShapeType="1"/>
            </p:cNvSpPr>
            <p:nvPr/>
          </p:nvSpPr>
          <p:spPr bwMode="auto">
            <a:xfrm flipV="1">
              <a:off x="11477480" y="4974130"/>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62" name="Freeform 93">
              <a:extLst>
                <a:ext uri="{FF2B5EF4-FFF2-40B4-BE49-F238E27FC236}">
                  <a16:creationId xmlns:a16="http://schemas.microsoft.com/office/drawing/2014/main" id="{7A59F1E0-5ABE-445A-91B1-F8D650E3B8B8}"/>
                </a:ext>
              </a:extLst>
            </p:cNvPr>
            <p:cNvSpPr>
              <a:spLocks/>
            </p:cNvSpPr>
            <p:nvPr/>
          </p:nvSpPr>
          <p:spPr bwMode="auto">
            <a:xfrm>
              <a:off x="11474253" y="4972517"/>
              <a:ext cx="11292" cy="17745"/>
            </a:xfrm>
            <a:custGeom>
              <a:avLst/>
              <a:gdLst>
                <a:gd name="T0" fmla="*/ 3 w 7"/>
                <a:gd name="T1" fmla="*/ 0 h 11"/>
                <a:gd name="T2" fmla="*/ 7 w 7"/>
                <a:gd name="T3" fmla="*/ 2 h 11"/>
                <a:gd name="T4" fmla="*/ 4 w 7"/>
                <a:gd name="T5" fmla="*/ 11 h 11"/>
                <a:gd name="T6" fmla="*/ 0 w 7"/>
                <a:gd name="T7" fmla="*/ 9 h 11"/>
                <a:gd name="T8" fmla="*/ 3 w 7"/>
                <a:gd name="T9" fmla="*/ 0 h 11"/>
              </a:gdLst>
              <a:ahLst/>
              <a:cxnLst>
                <a:cxn ang="0">
                  <a:pos x="T0" y="T1"/>
                </a:cxn>
                <a:cxn ang="0">
                  <a:pos x="T2" y="T3"/>
                </a:cxn>
                <a:cxn ang="0">
                  <a:pos x="T4" y="T5"/>
                </a:cxn>
                <a:cxn ang="0">
                  <a:pos x="T6" y="T7"/>
                </a:cxn>
                <a:cxn ang="0">
                  <a:pos x="T8" y="T9"/>
                </a:cxn>
              </a:cxnLst>
              <a:rect l="0" t="0" r="r" b="b"/>
              <a:pathLst>
                <a:path w="7" h="11">
                  <a:moveTo>
                    <a:pt x="3" y="0"/>
                  </a:moveTo>
                  <a:lnTo>
                    <a:pt x="7" y="2"/>
                  </a:lnTo>
                  <a:lnTo>
                    <a:pt x="4" y="11"/>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63" name="Freeform 94">
              <a:extLst>
                <a:ext uri="{FF2B5EF4-FFF2-40B4-BE49-F238E27FC236}">
                  <a16:creationId xmlns:a16="http://schemas.microsoft.com/office/drawing/2014/main" id="{3160CD38-C88E-42D7-B594-F02DAE5AA817}"/>
                </a:ext>
              </a:extLst>
            </p:cNvPr>
            <p:cNvSpPr>
              <a:spLocks/>
            </p:cNvSpPr>
            <p:nvPr/>
          </p:nvSpPr>
          <p:spPr bwMode="auto">
            <a:xfrm>
              <a:off x="11464574" y="4969291"/>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64" name="Line 95">
              <a:extLst>
                <a:ext uri="{FF2B5EF4-FFF2-40B4-BE49-F238E27FC236}">
                  <a16:creationId xmlns:a16="http://schemas.microsoft.com/office/drawing/2014/main" id="{3F5BF2E2-F319-4F43-AF84-F58515E5E50A}"/>
                </a:ext>
              </a:extLst>
            </p:cNvPr>
            <p:cNvSpPr>
              <a:spLocks noChangeShapeType="1"/>
            </p:cNvSpPr>
            <p:nvPr/>
          </p:nvSpPr>
          <p:spPr bwMode="auto">
            <a:xfrm flipV="1">
              <a:off x="11464574" y="4969291"/>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65" name="Freeform 96">
              <a:extLst>
                <a:ext uri="{FF2B5EF4-FFF2-40B4-BE49-F238E27FC236}">
                  <a16:creationId xmlns:a16="http://schemas.microsoft.com/office/drawing/2014/main" id="{71B14407-3711-40D1-99A0-65F715FB4E30}"/>
                </a:ext>
              </a:extLst>
            </p:cNvPr>
            <p:cNvSpPr>
              <a:spLocks/>
            </p:cNvSpPr>
            <p:nvPr/>
          </p:nvSpPr>
          <p:spPr bwMode="auto">
            <a:xfrm>
              <a:off x="11461348" y="4969291"/>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66" name="Freeform 97">
              <a:extLst>
                <a:ext uri="{FF2B5EF4-FFF2-40B4-BE49-F238E27FC236}">
                  <a16:creationId xmlns:a16="http://schemas.microsoft.com/office/drawing/2014/main" id="{F3C9DB50-8B3E-466E-BBBD-E2735ECD1FC4}"/>
                </a:ext>
              </a:extLst>
            </p:cNvPr>
            <p:cNvSpPr>
              <a:spLocks/>
            </p:cNvSpPr>
            <p:nvPr/>
          </p:nvSpPr>
          <p:spPr bwMode="auto">
            <a:xfrm>
              <a:off x="11451669" y="4966065"/>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67" name="Line 98">
              <a:extLst>
                <a:ext uri="{FF2B5EF4-FFF2-40B4-BE49-F238E27FC236}">
                  <a16:creationId xmlns:a16="http://schemas.microsoft.com/office/drawing/2014/main" id="{FA4BA8E3-3A5F-4308-A197-C46E843343B9}"/>
                </a:ext>
              </a:extLst>
            </p:cNvPr>
            <p:cNvSpPr>
              <a:spLocks noChangeShapeType="1"/>
            </p:cNvSpPr>
            <p:nvPr/>
          </p:nvSpPr>
          <p:spPr bwMode="auto">
            <a:xfrm flipV="1">
              <a:off x="11451669" y="4966065"/>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68" name="Freeform 99">
              <a:extLst>
                <a:ext uri="{FF2B5EF4-FFF2-40B4-BE49-F238E27FC236}">
                  <a16:creationId xmlns:a16="http://schemas.microsoft.com/office/drawing/2014/main" id="{4386CBAB-5D98-4EC1-BDD3-E41D9DE705E9}"/>
                </a:ext>
              </a:extLst>
            </p:cNvPr>
            <p:cNvSpPr>
              <a:spLocks/>
            </p:cNvSpPr>
            <p:nvPr/>
          </p:nvSpPr>
          <p:spPr bwMode="auto">
            <a:xfrm>
              <a:off x="11448442" y="4964451"/>
              <a:ext cx="11292" cy="16132"/>
            </a:xfrm>
            <a:custGeom>
              <a:avLst/>
              <a:gdLst>
                <a:gd name="T0" fmla="*/ 3 w 7"/>
                <a:gd name="T1" fmla="*/ 0 h 10"/>
                <a:gd name="T2" fmla="*/ 7 w 7"/>
                <a:gd name="T3" fmla="*/ 2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2"/>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69" name="Freeform 100">
              <a:extLst>
                <a:ext uri="{FF2B5EF4-FFF2-40B4-BE49-F238E27FC236}">
                  <a16:creationId xmlns:a16="http://schemas.microsoft.com/office/drawing/2014/main" id="{E8CD25B4-6CDE-4B43-B67E-F34813DBD9C8}"/>
                </a:ext>
              </a:extLst>
            </p:cNvPr>
            <p:cNvSpPr>
              <a:spLocks/>
            </p:cNvSpPr>
            <p:nvPr/>
          </p:nvSpPr>
          <p:spPr bwMode="auto">
            <a:xfrm>
              <a:off x="11438763" y="4961225"/>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70" name="Line 101">
              <a:extLst>
                <a:ext uri="{FF2B5EF4-FFF2-40B4-BE49-F238E27FC236}">
                  <a16:creationId xmlns:a16="http://schemas.microsoft.com/office/drawing/2014/main" id="{451D168B-88EC-44AD-8790-2E9684993084}"/>
                </a:ext>
              </a:extLst>
            </p:cNvPr>
            <p:cNvSpPr>
              <a:spLocks noChangeShapeType="1"/>
            </p:cNvSpPr>
            <p:nvPr/>
          </p:nvSpPr>
          <p:spPr bwMode="auto">
            <a:xfrm flipV="1">
              <a:off x="11438763" y="4961225"/>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71" name="Freeform 102">
              <a:extLst>
                <a:ext uri="{FF2B5EF4-FFF2-40B4-BE49-F238E27FC236}">
                  <a16:creationId xmlns:a16="http://schemas.microsoft.com/office/drawing/2014/main" id="{D2D0FA2C-7A3A-48F6-97EE-C735DC40FC1F}"/>
                </a:ext>
              </a:extLst>
            </p:cNvPr>
            <p:cNvSpPr>
              <a:spLocks/>
            </p:cNvSpPr>
            <p:nvPr/>
          </p:nvSpPr>
          <p:spPr bwMode="auto">
            <a:xfrm>
              <a:off x="11435537" y="4961225"/>
              <a:ext cx="9679" cy="16132"/>
            </a:xfrm>
            <a:custGeom>
              <a:avLst/>
              <a:gdLst>
                <a:gd name="T0" fmla="*/ 3 w 6"/>
                <a:gd name="T1" fmla="*/ 0 h 10"/>
                <a:gd name="T2" fmla="*/ 6 w 6"/>
                <a:gd name="T3" fmla="*/ 1 h 10"/>
                <a:gd name="T4" fmla="*/ 4 w 6"/>
                <a:gd name="T5" fmla="*/ 10 h 10"/>
                <a:gd name="T6" fmla="*/ 0 w 6"/>
                <a:gd name="T7" fmla="*/ 9 h 10"/>
                <a:gd name="T8" fmla="*/ 3 w 6"/>
                <a:gd name="T9" fmla="*/ 0 h 10"/>
              </a:gdLst>
              <a:ahLst/>
              <a:cxnLst>
                <a:cxn ang="0">
                  <a:pos x="T0" y="T1"/>
                </a:cxn>
                <a:cxn ang="0">
                  <a:pos x="T2" y="T3"/>
                </a:cxn>
                <a:cxn ang="0">
                  <a:pos x="T4" y="T5"/>
                </a:cxn>
                <a:cxn ang="0">
                  <a:pos x="T6" y="T7"/>
                </a:cxn>
                <a:cxn ang="0">
                  <a:pos x="T8" y="T9"/>
                </a:cxn>
              </a:cxnLst>
              <a:rect l="0" t="0" r="r" b="b"/>
              <a:pathLst>
                <a:path w="6" h="10">
                  <a:moveTo>
                    <a:pt x="3" y="0"/>
                  </a:moveTo>
                  <a:lnTo>
                    <a:pt x="6"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72" name="Freeform 103">
              <a:extLst>
                <a:ext uri="{FF2B5EF4-FFF2-40B4-BE49-F238E27FC236}">
                  <a16:creationId xmlns:a16="http://schemas.microsoft.com/office/drawing/2014/main" id="{7EFAC31B-D147-4735-A390-11A50EC8B266}"/>
                </a:ext>
              </a:extLst>
            </p:cNvPr>
            <p:cNvSpPr>
              <a:spLocks/>
            </p:cNvSpPr>
            <p:nvPr/>
          </p:nvSpPr>
          <p:spPr bwMode="auto">
            <a:xfrm>
              <a:off x="11425858" y="4957999"/>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73" name="Line 104">
              <a:extLst>
                <a:ext uri="{FF2B5EF4-FFF2-40B4-BE49-F238E27FC236}">
                  <a16:creationId xmlns:a16="http://schemas.microsoft.com/office/drawing/2014/main" id="{304B9733-C29D-4FFD-9ACE-E712B21748AB}"/>
                </a:ext>
              </a:extLst>
            </p:cNvPr>
            <p:cNvSpPr>
              <a:spLocks noChangeShapeType="1"/>
            </p:cNvSpPr>
            <p:nvPr/>
          </p:nvSpPr>
          <p:spPr bwMode="auto">
            <a:xfrm flipV="1">
              <a:off x="11425858" y="4957999"/>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74" name="Freeform 105">
              <a:extLst>
                <a:ext uri="{FF2B5EF4-FFF2-40B4-BE49-F238E27FC236}">
                  <a16:creationId xmlns:a16="http://schemas.microsoft.com/office/drawing/2014/main" id="{42266723-E9D2-485A-B208-CA61527FD983}"/>
                </a:ext>
              </a:extLst>
            </p:cNvPr>
            <p:cNvSpPr>
              <a:spLocks/>
            </p:cNvSpPr>
            <p:nvPr/>
          </p:nvSpPr>
          <p:spPr bwMode="auto">
            <a:xfrm>
              <a:off x="11422632" y="4956385"/>
              <a:ext cx="9679" cy="17745"/>
            </a:xfrm>
            <a:custGeom>
              <a:avLst/>
              <a:gdLst>
                <a:gd name="T0" fmla="*/ 2 w 6"/>
                <a:gd name="T1" fmla="*/ 0 h 11"/>
                <a:gd name="T2" fmla="*/ 6 w 6"/>
                <a:gd name="T3" fmla="*/ 1 h 11"/>
                <a:gd name="T4" fmla="*/ 4 w 6"/>
                <a:gd name="T5" fmla="*/ 11 h 11"/>
                <a:gd name="T6" fmla="*/ 0 w 6"/>
                <a:gd name="T7" fmla="*/ 9 h 11"/>
                <a:gd name="T8" fmla="*/ 2 w 6"/>
                <a:gd name="T9" fmla="*/ 0 h 11"/>
              </a:gdLst>
              <a:ahLst/>
              <a:cxnLst>
                <a:cxn ang="0">
                  <a:pos x="T0" y="T1"/>
                </a:cxn>
                <a:cxn ang="0">
                  <a:pos x="T2" y="T3"/>
                </a:cxn>
                <a:cxn ang="0">
                  <a:pos x="T4" y="T5"/>
                </a:cxn>
                <a:cxn ang="0">
                  <a:pos x="T6" y="T7"/>
                </a:cxn>
                <a:cxn ang="0">
                  <a:pos x="T8" y="T9"/>
                </a:cxn>
              </a:cxnLst>
              <a:rect l="0" t="0" r="r" b="b"/>
              <a:pathLst>
                <a:path w="6" h="11">
                  <a:moveTo>
                    <a:pt x="2" y="0"/>
                  </a:moveTo>
                  <a:lnTo>
                    <a:pt x="6" y="1"/>
                  </a:lnTo>
                  <a:lnTo>
                    <a:pt x="4" y="11"/>
                  </a:lnTo>
                  <a:lnTo>
                    <a:pt x="0" y="9"/>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75" name="Freeform 106">
              <a:extLst>
                <a:ext uri="{FF2B5EF4-FFF2-40B4-BE49-F238E27FC236}">
                  <a16:creationId xmlns:a16="http://schemas.microsoft.com/office/drawing/2014/main" id="{FE7134E2-DFC5-40D3-8306-1241B6306577}"/>
                </a:ext>
              </a:extLst>
            </p:cNvPr>
            <p:cNvSpPr>
              <a:spLocks/>
            </p:cNvSpPr>
            <p:nvPr/>
          </p:nvSpPr>
          <p:spPr bwMode="auto">
            <a:xfrm>
              <a:off x="11412952" y="4938640"/>
              <a:ext cx="8066" cy="30651"/>
            </a:xfrm>
            <a:custGeom>
              <a:avLst/>
              <a:gdLst>
                <a:gd name="T0" fmla="*/ 0 w 5"/>
                <a:gd name="T1" fmla="*/ 19 h 19"/>
                <a:gd name="T2" fmla="*/ 5 w 5"/>
                <a:gd name="T3" fmla="*/ 0 h 19"/>
                <a:gd name="T4" fmla="*/ 0 w 5"/>
                <a:gd name="T5" fmla="*/ 19 h 19"/>
              </a:gdLst>
              <a:ahLst/>
              <a:cxnLst>
                <a:cxn ang="0">
                  <a:pos x="T0" y="T1"/>
                </a:cxn>
                <a:cxn ang="0">
                  <a:pos x="T2" y="T3"/>
                </a:cxn>
                <a:cxn ang="0">
                  <a:pos x="T4" y="T5"/>
                </a:cxn>
              </a:cxnLst>
              <a:rect l="0" t="0" r="r" b="b"/>
              <a:pathLst>
                <a:path w="5" h="19">
                  <a:moveTo>
                    <a:pt x="0" y="19"/>
                  </a:moveTo>
                  <a:lnTo>
                    <a:pt x="5" y="0"/>
                  </a:lnTo>
                  <a:lnTo>
                    <a:pt x="0" y="1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76" name="Line 107">
              <a:extLst>
                <a:ext uri="{FF2B5EF4-FFF2-40B4-BE49-F238E27FC236}">
                  <a16:creationId xmlns:a16="http://schemas.microsoft.com/office/drawing/2014/main" id="{22FA4427-79B7-4DDC-A6D2-FB164AAC5500}"/>
                </a:ext>
              </a:extLst>
            </p:cNvPr>
            <p:cNvSpPr>
              <a:spLocks noChangeShapeType="1"/>
            </p:cNvSpPr>
            <p:nvPr/>
          </p:nvSpPr>
          <p:spPr bwMode="auto">
            <a:xfrm flipV="1">
              <a:off x="11412952" y="4938640"/>
              <a:ext cx="8066" cy="3065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77" name="Freeform 108">
              <a:extLst>
                <a:ext uri="{FF2B5EF4-FFF2-40B4-BE49-F238E27FC236}">
                  <a16:creationId xmlns:a16="http://schemas.microsoft.com/office/drawing/2014/main" id="{02ED8746-30FA-458D-B81D-D8DB3556AC68}"/>
                </a:ext>
              </a:extLst>
            </p:cNvPr>
            <p:cNvSpPr>
              <a:spLocks/>
            </p:cNvSpPr>
            <p:nvPr/>
          </p:nvSpPr>
          <p:spPr bwMode="auto">
            <a:xfrm>
              <a:off x="11409726" y="4938640"/>
              <a:ext cx="14519" cy="30651"/>
            </a:xfrm>
            <a:custGeom>
              <a:avLst/>
              <a:gdLst>
                <a:gd name="T0" fmla="*/ 5 w 9"/>
                <a:gd name="T1" fmla="*/ 0 h 19"/>
                <a:gd name="T2" fmla="*/ 9 w 9"/>
                <a:gd name="T3" fmla="*/ 1 h 19"/>
                <a:gd name="T4" fmla="*/ 4 w 9"/>
                <a:gd name="T5" fmla="*/ 19 h 19"/>
                <a:gd name="T6" fmla="*/ 0 w 9"/>
                <a:gd name="T7" fmla="*/ 18 h 19"/>
                <a:gd name="T8" fmla="*/ 5 w 9"/>
                <a:gd name="T9" fmla="*/ 0 h 19"/>
              </a:gdLst>
              <a:ahLst/>
              <a:cxnLst>
                <a:cxn ang="0">
                  <a:pos x="T0" y="T1"/>
                </a:cxn>
                <a:cxn ang="0">
                  <a:pos x="T2" y="T3"/>
                </a:cxn>
                <a:cxn ang="0">
                  <a:pos x="T4" y="T5"/>
                </a:cxn>
                <a:cxn ang="0">
                  <a:pos x="T6" y="T7"/>
                </a:cxn>
                <a:cxn ang="0">
                  <a:pos x="T8" y="T9"/>
                </a:cxn>
              </a:cxnLst>
              <a:rect l="0" t="0" r="r" b="b"/>
              <a:pathLst>
                <a:path w="9" h="19">
                  <a:moveTo>
                    <a:pt x="5" y="0"/>
                  </a:moveTo>
                  <a:lnTo>
                    <a:pt x="9" y="1"/>
                  </a:lnTo>
                  <a:lnTo>
                    <a:pt x="4" y="19"/>
                  </a:lnTo>
                  <a:lnTo>
                    <a:pt x="0" y="18"/>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78" name="Freeform 109">
              <a:extLst>
                <a:ext uri="{FF2B5EF4-FFF2-40B4-BE49-F238E27FC236}">
                  <a16:creationId xmlns:a16="http://schemas.microsoft.com/office/drawing/2014/main" id="{C8981E40-5A34-4BEA-9133-F172A87F6771}"/>
                </a:ext>
              </a:extLst>
            </p:cNvPr>
            <p:cNvSpPr>
              <a:spLocks/>
            </p:cNvSpPr>
            <p:nvPr/>
          </p:nvSpPr>
          <p:spPr bwMode="auto">
            <a:xfrm>
              <a:off x="11400047" y="4949933"/>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79" name="Line 110">
              <a:extLst>
                <a:ext uri="{FF2B5EF4-FFF2-40B4-BE49-F238E27FC236}">
                  <a16:creationId xmlns:a16="http://schemas.microsoft.com/office/drawing/2014/main" id="{7D28C0FB-CBCF-475D-86D5-559972C4A3EB}"/>
                </a:ext>
              </a:extLst>
            </p:cNvPr>
            <p:cNvSpPr>
              <a:spLocks noChangeShapeType="1"/>
            </p:cNvSpPr>
            <p:nvPr/>
          </p:nvSpPr>
          <p:spPr bwMode="auto">
            <a:xfrm flipV="1">
              <a:off x="11400047" y="4949933"/>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80" name="Freeform 111">
              <a:extLst>
                <a:ext uri="{FF2B5EF4-FFF2-40B4-BE49-F238E27FC236}">
                  <a16:creationId xmlns:a16="http://schemas.microsoft.com/office/drawing/2014/main" id="{5C874361-F03D-46FC-89BF-7922D324CD15}"/>
                </a:ext>
              </a:extLst>
            </p:cNvPr>
            <p:cNvSpPr>
              <a:spLocks/>
            </p:cNvSpPr>
            <p:nvPr/>
          </p:nvSpPr>
          <p:spPr bwMode="auto">
            <a:xfrm>
              <a:off x="11396821" y="4948320"/>
              <a:ext cx="9679" cy="17745"/>
            </a:xfrm>
            <a:custGeom>
              <a:avLst/>
              <a:gdLst>
                <a:gd name="T0" fmla="*/ 2 w 6"/>
                <a:gd name="T1" fmla="*/ 0 h 11"/>
                <a:gd name="T2" fmla="*/ 6 w 6"/>
                <a:gd name="T3" fmla="*/ 2 h 11"/>
                <a:gd name="T4" fmla="*/ 3 w 6"/>
                <a:gd name="T5" fmla="*/ 11 h 11"/>
                <a:gd name="T6" fmla="*/ 0 w 6"/>
                <a:gd name="T7" fmla="*/ 10 h 11"/>
                <a:gd name="T8" fmla="*/ 2 w 6"/>
                <a:gd name="T9" fmla="*/ 0 h 11"/>
              </a:gdLst>
              <a:ahLst/>
              <a:cxnLst>
                <a:cxn ang="0">
                  <a:pos x="T0" y="T1"/>
                </a:cxn>
                <a:cxn ang="0">
                  <a:pos x="T2" y="T3"/>
                </a:cxn>
                <a:cxn ang="0">
                  <a:pos x="T4" y="T5"/>
                </a:cxn>
                <a:cxn ang="0">
                  <a:pos x="T6" y="T7"/>
                </a:cxn>
                <a:cxn ang="0">
                  <a:pos x="T8" y="T9"/>
                </a:cxn>
              </a:cxnLst>
              <a:rect l="0" t="0" r="r" b="b"/>
              <a:pathLst>
                <a:path w="6" h="11">
                  <a:moveTo>
                    <a:pt x="2" y="0"/>
                  </a:moveTo>
                  <a:lnTo>
                    <a:pt x="6" y="2"/>
                  </a:lnTo>
                  <a:lnTo>
                    <a:pt x="3" y="11"/>
                  </a:lnTo>
                  <a:lnTo>
                    <a:pt x="0" y="1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81" name="Freeform 112">
              <a:extLst>
                <a:ext uri="{FF2B5EF4-FFF2-40B4-BE49-F238E27FC236}">
                  <a16:creationId xmlns:a16="http://schemas.microsoft.com/office/drawing/2014/main" id="{5A08A8F4-D88A-492D-B672-CE96E179CFDA}"/>
                </a:ext>
              </a:extLst>
            </p:cNvPr>
            <p:cNvSpPr>
              <a:spLocks/>
            </p:cNvSpPr>
            <p:nvPr/>
          </p:nvSpPr>
          <p:spPr bwMode="auto">
            <a:xfrm>
              <a:off x="11385528" y="4946706"/>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82" name="Line 113">
              <a:extLst>
                <a:ext uri="{FF2B5EF4-FFF2-40B4-BE49-F238E27FC236}">
                  <a16:creationId xmlns:a16="http://schemas.microsoft.com/office/drawing/2014/main" id="{45382006-9CCA-46C4-8F80-B1084364B775}"/>
                </a:ext>
              </a:extLst>
            </p:cNvPr>
            <p:cNvSpPr>
              <a:spLocks noChangeShapeType="1"/>
            </p:cNvSpPr>
            <p:nvPr/>
          </p:nvSpPr>
          <p:spPr bwMode="auto">
            <a:xfrm flipV="1">
              <a:off x="11385528" y="4946706"/>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83" name="Freeform 114">
              <a:extLst>
                <a:ext uri="{FF2B5EF4-FFF2-40B4-BE49-F238E27FC236}">
                  <a16:creationId xmlns:a16="http://schemas.microsoft.com/office/drawing/2014/main" id="{233CA28A-FEF8-4BFF-9204-F7987EDD8703}"/>
                </a:ext>
              </a:extLst>
            </p:cNvPr>
            <p:cNvSpPr>
              <a:spLocks/>
            </p:cNvSpPr>
            <p:nvPr/>
          </p:nvSpPr>
          <p:spPr bwMode="auto">
            <a:xfrm>
              <a:off x="11382302" y="4945093"/>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84" name="Freeform 115">
              <a:extLst>
                <a:ext uri="{FF2B5EF4-FFF2-40B4-BE49-F238E27FC236}">
                  <a16:creationId xmlns:a16="http://schemas.microsoft.com/office/drawing/2014/main" id="{40E18BDB-8374-40A4-97CB-A165E9769091}"/>
                </a:ext>
              </a:extLst>
            </p:cNvPr>
            <p:cNvSpPr>
              <a:spLocks/>
            </p:cNvSpPr>
            <p:nvPr/>
          </p:nvSpPr>
          <p:spPr bwMode="auto">
            <a:xfrm>
              <a:off x="11372623" y="4941867"/>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85" name="Line 116">
              <a:extLst>
                <a:ext uri="{FF2B5EF4-FFF2-40B4-BE49-F238E27FC236}">
                  <a16:creationId xmlns:a16="http://schemas.microsoft.com/office/drawing/2014/main" id="{CD9ECF00-01EF-4E19-BEFA-6C64D1945D1E}"/>
                </a:ext>
              </a:extLst>
            </p:cNvPr>
            <p:cNvSpPr>
              <a:spLocks noChangeShapeType="1"/>
            </p:cNvSpPr>
            <p:nvPr/>
          </p:nvSpPr>
          <p:spPr bwMode="auto">
            <a:xfrm flipV="1">
              <a:off x="11372623" y="4941867"/>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86" name="Freeform 117">
              <a:extLst>
                <a:ext uri="{FF2B5EF4-FFF2-40B4-BE49-F238E27FC236}">
                  <a16:creationId xmlns:a16="http://schemas.microsoft.com/office/drawing/2014/main" id="{9A8A0919-1944-4577-8508-4100F2836E99}"/>
                </a:ext>
              </a:extLst>
            </p:cNvPr>
            <p:cNvSpPr>
              <a:spLocks/>
            </p:cNvSpPr>
            <p:nvPr/>
          </p:nvSpPr>
          <p:spPr bwMode="auto">
            <a:xfrm>
              <a:off x="11369396" y="4940254"/>
              <a:ext cx="11292" cy="17745"/>
            </a:xfrm>
            <a:custGeom>
              <a:avLst/>
              <a:gdLst>
                <a:gd name="T0" fmla="*/ 3 w 7"/>
                <a:gd name="T1" fmla="*/ 0 h 11"/>
                <a:gd name="T2" fmla="*/ 7 w 7"/>
                <a:gd name="T3" fmla="*/ 2 h 11"/>
                <a:gd name="T4" fmla="*/ 4 w 7"/>
                <a:gd name="T5" fmla="*/ 11 h 11"/>
                <a:gd name="T6" fmla="*/ 0 w 7"/>
                <a:gd name="T7" fmla="*/ 9 h 11"/>
                <a:gd name="T8" fmla="*/ 3 w 7"/>
                <a:gd name="T9" fmla="*/ 0 h 11"/>
              </a:gdLst>
              <a:ahLst/>
              <a:cxnLst>
                <a:cxn ang="0">
                  <a:pos x="T0" y="T1"/>
                </a:cxn>
                <a:cxn ang="0">
                  <a:pos x="T2" y="T3"/>
                </a:cxn>
                <a:cxn ang="0">
                  <a:pos x="T4" y="T5"/>
                </a:cxn>
                <a:cxn ang="0">
                  <a:pos x="T6" y="T7"/>
                </a:cxn>
                <a:cxn ang="0">
                  <a:pos x="T8" y="T9"/>
                </a:cxn>
              </a:cxnLst>
              <a:rect l="0" t="0" r="r" b="b"/>
              <a:pathLst>
                <a:path w="7" h="11">
                  <a:moveTo>
                    <a:pt x="3" y="0"/>
                  </a:moveTo>
                  <a:lnTo>
                    <a:pt x="7" y="2"/>
                  </a:lnTo>
                  <a:lnTo>
                    <a:pt x="4" y="11"/>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87" name="Freeform 118">
              <a:extLst>
                <a:ext uri="{FF2B5EF4-FFF2-40B4-BE49-F238E27FC236}">
                  <a16:creationId xmlns:a16="http://schemas.microsoft.com/office/drawing/2014/main" id="{F367B5A8-2725-4EBC-B795-452941E550B7}"/>
                </a:ext>
              </a:extLst>
            </p:cNvPr>
            <p:cNvSpPr>
              <a:spLocks/>
            </p:cNvSpPr>
            <p:nvPr/>
          </p:nvSpPr>
          <p:spPr bwMode="auto">
            <a:xfrm>
              <a:off x="11359717" y="4938640"/>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88" name="Line 119">
              <a:extLst>
                <a:ext uri="{FF2B5EF4-FFF2-40B4-BE49-F238E27FC236}">
                  <a16:creationId xmlns:a16="http://schemas.microsoft.com/office/drawing/2014/main" id="{0C994139-FF34-48F3-91FD-B3823A128C3A}"/>
                </a:ext>
              </a:extLst>
            </p:cNvPr>
            <p:cNvSpPr>
              <a:spLocks noChangeShapeType="1"/>
            </p:cNvSpPr>
            <p:nvPr/>
          </p:nvSpPr>
          <p:spPr bwMode="auto">
            <a:xfrm flipV="1">
              <a:off x="11359717" y="4938640"/>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89" name="Freeform 120">
              <a:extLst>
                <a:ext uri="{FF2B5EF4-FFF2-40B4-BE49-F238E27FC236}">
                  <a16:creationId xmlns:a16="http://schemas.microsoft.com/office/drawing/2014/main" id="{AB1F97D6-202B-44F5-BFE2-5C9996588BC7}"/>
                </a:ext>
              </a:extLst>
            </p:cNvPr>
            <p:cNvSpPr>
              <a:spLocks/>
            </p:cNvSpPr>
            <p:nvPr/>
          </p:nvSpPr>
          <p:spPr bwMode="auto">
            <a:xfrm>
              <a:off x="11356491" y="4937027"/>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90" name="Freeform 121">
              <a:extLst>
                <a:ext uri="{FF2B5EF4-FFF2-40B4-BE49-F238E27FC236}">
                  <a16:creationId xmlns:a16="http://schemas.microsoft.com/office/drawing/2014/main" id="{44AD753E-C935-4683-B9FF-EF8F4F21E645}"/>
                </a:ext>
              </a:extLst>
            </p:cNvPr>
            <p:cNvSpPr>
              <a:spLocks/>
            </p:cNvSpPr>
            <p:nvPr/>
          </p:nvSpPr>
          <p:spPr bwMode="auto">
            <a:xfrm>
              <a:off x="11346812" y="4933801"/>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91" name="Line 122">
              <a:extLst>
                <a:ext uri="{FF2B5EF4-FFF2-40B4-BE49-F238E27FC236}">
                  <a16:creationId xmlns:a16="http://schemas.microsoft.com/office/drawing/2014/main" id="{9B6EB7C7-CC16-4829-8C75-CB8DC0A934CB}"/>
                </a:ext>
              </a:extLst>
            </p:cNvPr>
            <p:cNvSpPr>
              <a:spLocks noChangeShapeType="1"/>
            </p:cNvSpPr>
            <p:nvPr/>
          </p:nvSpPr>
          <p:spPr bwMode="auto">
            <a:xfrm flipV="1">
              <a:off x="11346812" y="4933801"/>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92" name="Freeform 123">
              <a:extLst>
                <a:ext uri="{FF2B5EF4-FFF2-40B4-BE49-F238E27FC236}">
                  <a16:creationId xmlns:a16="http://schemas.microsoft.com/office/drawing/2014/main" id="{F53E3B73-5A23-4153-8973-00E939C08706}"/>
                </a:ext>
              </a:extLst>
            </p:cNvPr>
            <p:cNvSpPr>
              <a:spLocks/>
            </p:cNvSpPr>
            <p:nvPr/>
          </p:nvSpPr>
          <p:spPr bwMode="auto">
            <a:xfrm>
              <a:off x="11343585" y="4932188"/>
              <a:ext cx="11292" cy="17745"/>
            </a:xfrm>
            <a:custGeom>
              <a:avLst/>
              <a:gdLst>
                <a:gd name="T0" fmla="*/ 3 w 7"/>
                <a:gd name="T1" fmla="*/ 0 h 11"/>
                <a:gd name="T2" fmla="*/ 7 w 7"/>
                <a:gd name="T3" fmla="*/ 2 h 11"/>
                <a:gd name="T4" fmla="*/ 4 w 7"/>
                <a:gd name="T5" fmla="*/ 11 h 11"/>
                <a:gd name="T6" fmla="*/ 0 w 7"/>
                <a:gd name="T7" fmla="*/ 10 h 11"/>
                <a:gd name="T8" fmla="*/ 3 w 7"/>
                <a:gd name="T9" fmla="*/ 0 h 11"/>
              </a:gdLst>
              <a:ahLst/>
              <a:cxnLst>
                <a:cxn ang="0">
                  <a:pos x="T0" y="T1"/>
                </a:cxn>
                <a:cxn ang="0">
                  <a:pos x="T2" y="T3"/>
                </a:cxn>
                <a:cxn ang="0">
                  <a:pos x="T4" y="T5"/>
                </a:cxn>
                <a:cxn ang="0">
                  <a:pos x="T6" y="T7"/>
                </a:cxn>
                <a:cxn ang="0">
                  <a:pos x="T8" y="T9"/>
                </a:cxn>
              </a:cxnLst>
              <a:rect l="0" t="0" r="r" b="b"/>
              <a:pathLst>
                <a:path w="7" h="11">
                  <a:moveTo>
                    <a:pt x="3" y="0"/>
                  </a:moveTo>
                  <a:lnTo>
                    <a:pt x="7" y="2"/>
                  </a:lnTo>
                  <a:lnTo>
                    <a:pt x="4" y="11"/>
                  </a:lnTo>
                  <a:lnTo>
                    <a:pt x="0" y="10"/>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93" name="Freeform 124">
              <a:extLst>
                <a:ext uri="{FF2B5EF4-FFF2-40B4-BE49-F238E27FC236}">
                  <a16:creationId xmlns:a16="http://schemas.microsoft.com/office/drawing/2014/main" id="{EF4119DE-BD58-4906-96A3-FF8CCAB54FFF}"/>
                </a:ext>
              </a:extLst>
            </p:cNvPr>
            <p:cNvSpPr>
              <a:spLocks/>
            </p:cNvSpPr>
            <p:nvPr/>
          </p:nvSpPr>
          <p:spPr bwMode="auto">
            <a:xfrm>
              <a:off x="11333906" y="4914443"/>
              <a:ext cx="9679" cy="30651"/>
            </a:xfrm>
            <a:custGeom>
              <a:avLst/>
              <a:gdLst>
                <a:gd name="T0" fmla="*/ 0 w 6"/>
                <a:gd name="T1" fmla="*/ 19 h 19"/>
                <a:gd name="T2" fmla="*/ 6 w 6"/>
                <a:gd name="T3" fmla="*/ 0 h 19"/>
                <a:gd name="T4" fmla="*/ 0 w 6"/>
                <a:gd name="T5" fmla="*/ 19 h 19"/>
              </a:gdLst>
              <a:ahLst/>
              <a:cxnLst>
                <a:cxn ang="0">
                  <a:pos x="T0" y="T1"/>
                </a:cxn>
                <a:cxn ang="0">
                  <a:pos x="T2" y="T3"/>
                </a:cxn>
                <a:cxn ang="0">
                  <a:pos x="T4" y="T5"/>
                </a:cxn>
              </a:cxnLst>
              <a:rect l="0" t="0" r="r" b="b"/>
              <a:pathLst>
                <a:path w="6" h="19">
                  <a:moveTo>
                    <a:pt x="0" y="19"/>
                  </a:moveTo>
                  <a:lnTo>
                    <a:pt x="6" y="0"/>
                  </a:lnTo>
                  <a:lnTo>
                    <a:pt x="0" y="1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94" name="Line 125">
              <a:extLst>
                <a:ext uri="{FF2B5EF4-FFF2-40B4-BE49-F238E27FC236}">
                  <a16:creationId xmlns:a16="http://schemas.microsoft.com/office/drawing/2014/main" id="{2B928281-C577-4DC3-91F9-87DA71806713}"/>
                </a:ext>
              </a:extLst>
            </p:cNvPr>
            <p:cNvSpPr>
              <a:spLocks noChangeShapeType="1"/>
            </p:cNvSpPr>
            <p:nvPr/>
          </p:nvSpPr>
          <p:spPr bwMode="auto">
            <a:xfrm flipV="1">
              <a:off x="11333906" y="4914443"/>
              <a:ext cx="9679" cy="3065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95" name="Freeform 126">
              <a:extLst>
                <a:ext uri="{FF2B5EF4-FFF2-40B4-BE49-F238E27FC236}">
                  <a16:creationId xmlns:a16="http://schemas.microsoft.com/office/drawing/2014/main" id="{4B93D25D-063E-4A75-A7D4-236C05ACB8CE}"/>
                </a:ext>
              </a:extLst>
            </p:cNvPr>
            <p:cNvSpPr>
              <a:spLocks/>
            </p:cNvSpPr>
            <p:nvPr/>
          </p:nvSpPr>
          <p:spPr bwMode="auto">
            <a:xfrm>
              <a:off x="11330680" y="4914443"/>
              <a:ext cx="16132" cy="30651"/>
            </a:xfrm>
            <a:custGeom>
              <a:avLst/>
              <a:gdLst>
                <a:gd name="T0" fmla="*/ 6 w 10"/>
                <a:gd name="T1" fmla="*/ 0 h 19"/>
                <a:gd name="T2" fmla="*/ 10 w 10"/>
                <a:gd name="T3" fmla="*/ 1 h 19"/>
                <a:gd name="T4" fmla="*/ 4 w 10"/>
                <a:gd name="T5" fmla="*/ 19 h 19"/>
                <a:gd name="T6" fmla="*/ 0 w 10"/>
                <a:gd name="T7" fmla="*/ 18 h 19"/>
                <a:gd name="T8" fmla="*/ 6 w 10"/>
                <a:gd name="T9" fmla="*/ 0 h 19"/>
              </a:gdLst>
              <a:ahLst/>
              <a:cxnLst>
                <a:cxn ang="0">
                  <a:pos x="T0" y="T1"/>
                </a:cxn>
                <a:cxn ang="0">
                  <a:pos x="T2" y="T3"/>
                </a:cxn>
                <a:cxn ang="0">
                  <a:pos x="T4" y="T5"/>
                </a:cxn>
                <a:cxn ang="0">
                  <a:pos x="T6" y="T7"/>
                </a:cxn>
                <a:cxn ang="0">
                  <a:pos x="T8" y="T9"/>
                </a:cxn>
              </a:cxnLst>
              <a:rect l="0" t="0" r="r" b="b"/>
              <a:pathLst>
                <a:path w="10" h="19">
                  <a:moveTo>
                    <a:pt x="6" y="0"/>
                  </a:moveTo>
                  <a:lnTo>
                    <a:pt x="10" y="1"/>
                  </a:lnTo>
                  <a:lnTo>
                    <a:pt x="4" y="19"/>
                  </a:lnTo>
                  <a:lnTo>
                    <a:pt x="0" y="18"/>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96" name="Freeform 127">
              <a:extLst>
                <a:ext uri="{FF2B5EF4-FFF2-40B4-BE49-F238E27FC236}">
                  <a16:creationId xmlns:a16="http://schemas.microsoft.com/office/drawing/2014/main" id="{7F36442B-D443-4A9C-81BD-8FC10F3713F6}"/>
                </a:ext>
              </a:extLst>
            </p:cNvPr>
            <p:cNvSpPr>
              <a:spLocks/>
            </p:cNvSpPr>
            <p:nvPr/>
          </p:nvSpPr>
          <p:spPr bwMode="auto">
            <a:xfrm>
              <a:off x="11321001" y="4925735"/>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97" name="Line 128">
              <a:extLst>
                <a:ext uri="{FF2B5EF4-FFF2-40B4-BE49-F238E27FC236}">
                  <a16:creationId xmlns:a16="http://schemas.microsoft.com/office/drawing/2014/main" id="{9597DD25-F796-4A2B-A55E-9E149C049B02}"/>
                </a:ext>
              </a:extLst>
            </p:cNvPr>
            <p:cNvSpPr>
              <a:spLocks noChangeShapeType="1"/>
            </p:cNvSpPr>
            <p:nvPr/>
          </p:nvSpPr>
          <p:spPr bwMode="auto">
            <a:xfrm flipV="1">
              <a:off x="11321001" y="4925735"/>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98" name="Freeform 129">
              <a:extLst>
                <a:ext uri="{FF2B5EF4-FFF2-40B4-BE49-F238E27FC236}">
                  <a16:creationId xmlns:a16="http://schemas.microsoft.com/office/drawing/2014/main" id="{83AAE8EA-64DD-4CF5-8BBF-C1C9DC886BB8}"/>
                </a:ext>
              </a:extLst>
            </p:cNvPr>
            <p:cNvSpPr>
              <a:spLocks/>
            </p:cNvSpPr>
            <p:nvPr/>
          </p:nvSpPr>
          <p:spPr bwMode="auto">
            <a:xfrm>
              <a:off x="11317774" y="4925735"/>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99" name="Freeform 130">
              <a:extLst>
                <a:ext uri="{FF2B5EF4-FFF2-40B4-BE49-F238E27FC236}">
                  <a16:creationId xmlns:a16="http://schemas.microsoft.com/office/drawing/2014/main" id="{42594D88-8564-485A-AF82-1C5CBCE3C491}"/>
                </a:ext>
              </a:extLst>
            </p:cNvPr>
            <p:cNvSpPr>
              <a:spLocks/>
            </p:cNvSpPr>
            <p:nvPr/>
          </p:nvSpPr>
          <p:spPr bwMode="auto">
            <a:xfrm>
              <a:off x="11308095" y="4922509"/>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00" name="Line 131">
              <a:extLst>
                <a:ext uri="{FF2B5EF4-FFF2-40B4-BE49-F238E27FC236}">
                  <a16:creationId xmlns:a16="http://schemas.microsoft.com/office/drawing/2014/main" id="{5249F2B3-7D60-4D84-AFFC-62236C618FCE}"/>
                </a:ext>
              </a:extLst>
            </p:cNvPr>
            <p:cNvSpPr>
              <a:spLocks noChangeShapeType="1"/>
            </p:cNvSpPr>
            <p:nvPr/>
          </p:nvSpPr>
          <p:spPr bwMode="auto">
            <a:xfrm flipV="1">
              <a:off x="11308095" y="4922509"/>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01" name="Freeform 132">
              <a:extLst>
                <a:ext uri="{FF2B5EF4-FFF2-40B4-BE49-F238E27FC236}">
                  <a16:creationId xmlns:a16="http://schemas.microsoft.com/office/drawing/2014/main" id="{ABB6FE35-BECB-45D9-9389-DE2091198688}"/>
                </a:ext>
              </a:extLst>
            </p:cNvPr>
            <p:cNvSpPr>
              <a:spLocks/>
            </p:cNvSpPr>
            <p:nvPr/>
          </p:nvSpPr>
          <p:spPr bwMode="auto">
            <a:xfrm>
              <a:off x="11304869" y="4920895"/>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02" name="Freeform 133">
              <a:extLst>
                <a:ext uri="{FF2B5EF4-FFF2-40B4-BE49-F238E27FC236}">
                  <a16:creationId xmlns:a16="http://schemas.microsoft.com/office/drawing/2014/main" id="{CF2B1082-C685-49DE-BB27-CD4BF7021E2A}"/>
                </a:ext>
              </a:extLst>
            </p:cNvPr>
            <p:cNvSpPr>
              <a:spLocks/>
            </p:cNvSpPr>
            <p:nvPr/>
          </p:nvSpPr>
          <p:spPr bwMode="auto">
            <a:xfrm>
              <a:off x="11295190" y="4917669"/>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03" name="Line 134">
              <a:extLst>
                <a:ext uri="{FF2B5EF4-FFF2-40B4-BE49-F238E27FC236}">
                  <a16:creationId xmlns:a16="http://schemas.microsoft.com/office/drawing/2014/main" id="{74D8D617-E99A-451C-BFBA-78E43813767E}"/>
                </a:ext>
              </a:extLst>
            </p:cNvPr>
            <p:cNvSpPr>
              <a:spLocks noChangeShapeType="1"/>
            </p:cNvSpPr>
            <p:nvPr/>
          </p:nvSpPr>
          <p:spPr bwMode="auto">
            <a:xfrm flipV="1">
              <a:off x="11295190" y="4917669"/>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04" name="Freeform 135">
              <a:extLst>
                <a:ext uri="{FF2B5EF4-FFF2-40B4-BE49-F238E27FC236}">
                  <a16:creationId xmlns:a16="http://schemas.microsoft.com/office/drawing/2014/main" id="{DE60AD43-CAEE-4DF4-9E0F-E2DDF7F53D77}"/>
                </a:ext>
              </a:extLst>
            </p:cNvPr>
            <p:cNvSpPr>
              <a:spLocks/>
            </p:cNvSpPr>
            <p:nvPr/>
          </p:nvSpPr>
          <p:spPr bwMode="auto">
            <a:xfrm>
              <a:off x="11291964" y="4917669"/>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05" name="Freeform 136">
              <a:extLst>
                <a:ext uri="{FF2B5EF4-FFF2-40B4-BE49-F238E27FC236}">
                  <a16:creationId xmlns:a16="http://schemas.microsoft.com/office/drawing/2014/main" id="{1752631B-87CE-46B6-BFB0-9845F43D394C}"/>
                </a:ext>
              </a:extLst>
            </p:cNvPr>
            <p:cNvSpPr>
              <a:spLocks/>
            </p:cNvSpPr>
            <p:nvPr/>
          </p:nvSpPr>
          <p:spPr bwMode="auto">
            <a:xfrm>
              <a:off x="11282284" y="4914443"/>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06" name="Line 137">
              <a:extLst>
                <a:ext uri="{FF2B5EF4-FFF2-40B4-BE49-F238E27FC236}">
                  <a16:creationId xmlns:a16="http://schemas.microsoft.com/office/drawing/2014/main" id="{F81D3E55-EC15-4471-97F1-FA9F1CE8DB08}"/>
                </a:ext>
              </a:extLst>
            </p:cNvPr>
            <p:cNvSpPr>
              <a:spLocks noChangeShapeType="1"/>
            </p:cNvSpPr>
            <p:nvPr/>
          </p:nvSpPr>
          <p:spPr bwMode="auto">
            <a:xfrm flipV="1">
              <a:off x="11282284" y="4914443"/>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07" name="Freeform 138">
              <a:extLst>
                <a:ext uri="{FF2B5EF4-FFF2-40B4-BE49-F238E27FC236}">
                  <a16:creationId xmlns:a16="http://schemas.microsoft.com/office/drawing/2014/main" id="{AA40C309-A229-4C11-BE91-C1FB1C0F466E}"/>
                </a:ext>
              </a:extLst>
            </p:cNvPr>
            <p:cNvSpPr>
              <a:spLocks/>
            </p:cNvSpPr>
            <p:nvPr/>
          </p:nvSpPr>
          <p:spPr bwMode="auto">
            <a:xfrm>
              <a:off x="11279058" y="4912829"/>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08" name="Freeform 139">
              <a:extLst>
                <a:ext uri="{FF2B5EF4-FFF2-40B4-BE49-F238E27FC236}">
                  <a16:creationId xmlns:a16="http://schemas.microsoft.com/office/drawing/2014/main" id="{5A4D41C7-BBA6-4B70-A5DE-53D738F6E9B4}"/>
                </a:ext>
              </a:extLst>
            </p:cNvPr>
            <p:cNvSpPr>
              <a:spLocks/>
            </p:cNvSpPr>
            <p:nvPr/>
          </p:nvSpPr>
          <p:spPr bwMode="auto">
            <a:xfrm>
              <a:off x="11269379" y="4909603"/>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09" name="Line 140">
              <a:extLst>
                <a:ext uri="{FF2B5EF4-FFF2-40B4-BE49-F238E27FC236}">
                  <a16:creationId xmlns:a16="http://schemas.microsoft.com/office/drawing/2014/main" id="{6DAF31F9-37BB-43B8-BF60-5BD5697CA486}"/>
                </a:ext>
              </a:extLst>
            </p:cNvPr>
            <p:cNvSpPr>
              <a:spLocks noChangeShapeType="1"/>
            </p:cNvSpPr>
            <p:nvPr/>
          </p:nvSpPr>
          <p:spPr bwMode="auto">
            <a:xfrm flipV="1">
              <a:off x="11269379" y="4909603"/>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10" name="Freeform 141">
              <a:extLst>
                <a:ext uri="{FF2B5EF4-FFF2-40B4-BE49-F238E27FC236}">
                  <a16:creationId xmlns:a16="http://schemas.microsoft.com/office/drawing/2014/main" id="{A699063E-C9EA-4743-A82C-B4C501E0A516}"/>
                </a:ext>
              </a:extLst>
            </p:cNvPr>
            <p:cNvSpPr>
              <a:spLocks/>
            </p:cNvSpPr>
            <p:nvPr/>
          </p:nvSpPr>
          <p:spPr bwMode="auto">
            <a:xfrm>
              <a:off x="11266153" y="4909603"/>
              <a:ext cx="9679" cy="16132"/>
            </a:xfrm>
            <a:custGeom>
              <a:avLst/>
              <a:gdLst>
                <a:gd name="T0" fmla="*/ 2 w 6"/>
                <a:gd name="T1" fmla="*/ 0 h 10"/>
                <a:gd name="T2" fmla="*/ 6 w 6"/>
                <a:gd name="T3" fmla="*/ 1 h 10"/>
                <a:gd name="T4" fmla="*/ 4 w 6"/>
                <a:gd name="T5" fmla="*/ 10 h 10"/>
                <a:gd name="T6" fmla="*/ 0 w 6"/>
                <a:gd name="T7" fmla="*/ 9 h 10"/>
                <a:gd name="T8" fmla="*/ 2 w 6"/>
                <a:gd name="T9" fmla="*/ 0 h 10"/>
              </a:gdLst>
              <a:ahLst/>
              <a:cxnLst>
                <a:cxn ang="0">
                  <a:pos x="T0" y="T1"/>
                </a:cxn>
                <a:cxn ang="0">
                  <a:pos x="T2" y="T3"/>
                </a:cxn>
                <a:cxn ang="0">
                  <a:pos x="T4" y="T5"/>
                </a:cxn>
                <a:cxn ang="0">
                  <a:pos x="T6" y="T7"/>
                </a:cxn>
                <a:cxn ang="0">
                  <a:pos x="T8" y="T9"/>
                </a:cxn>
              </a:cxnLst>
              <a:rect l="0" t="0" r="r" b="b"/>
              <a:pathLst>
                <a:path w="6" h="10">
                  <a:moveTo>
                    <a:pt x="2" y="0"/>
                  </a:moveTo>
                  <a:lnTo>
                    <a:pt x="6" y="1"/>
                  </a:lnTo>
                  <a:lnTo>
                    <a:pt x="4" y="10"/>
                  </a:lnTo>
                  <a:lnTo>
                    <a:pt x="0" y="9"/>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11" name="Freeform 142">
              <a:extLst>
                <a:ext uri="{FF2B5EF4-FFF2-40B4-BE49-F238E27FC236}">
                  <a16:creationId xmlns:a16="http://schemas.microsoft.com/office/drawing/2014/main" id="{FCD19ED7-EF7E-43F5-9FB1-C24DD9313C6A}"/>
                </a:ext>
              </a:extLst>
            </p:cNvPr>
            <p:cNvSpPr>
              <a:spLocks/>
            </p:cNvSpPr>
            <p:nvPr/>
          </p:nvSpPr>
          <p:spPr bwMode="auto">
            <a:xfrm>
              <a:off x="11256473" y="4891858"/>
              <a:ext cx="8066" cy="29037"/>
            </a:xfrm>
            <a:custGeom>
              <a:avLst/>
              <a:gdLst>
                <a:gd name="T0" fmla="*/ 0 w 5"/>
                <a:gd name="T1" fmla="*/ 18 h 18"/>
                <a:gd name="T2" fmla="*/ 5 w 5"/>
                <a:gd name="T3" fmla="*/ 0 h 18"/>
                <a:gd name="T4" fmla="*/ 0 w 5"/>
                <a:gd name="T5" fmla="*/ 18 h 18"/>
              </a:gdLst>
              <a:ahLst/>
              <a:cxnLst>
                <a:cxn ang="0">
                  <a:pos x="T0" y="T1"/>
                </a:cxn>
                <a:cxn ang="0">
                  <a:pos x="T2" y="T3"/>
                </a:cxn>
                <a:cxn ang="0">
                  <a:pos x="T4" y="T5"/>
                </a:cxn>
              </a:cxnLst>
              <a:rect l="0" t="0" r="r" b="b"/>
              <a:pathLst>
                <a:path w="5" h="18">
                  <a:moveTo>
                    <a:pt x="0" y="18"/>
                  </a:moveTo>
                  <a:lnTo>
                    <a:pt x="5" y="0"/>
                  </a:lnTo>
                  <a:lnTo>
                    <a:pt x="0" y="18"/>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12" name="Line 143">
              <a:extLst>
                <a:ext uri="{FF2B5EF4-FFF2-40B4-BE49-F238E27FC236}">
                  <a16:creationId xmlns:a16="http://schemas.microsoft.com/office/drawing/2014/main" id="{E6A76365-718C-4E05-BC82-4AAC01522E5A}"/>
                </a:ext>
              </a:extLst>
            </p:cNvPr>
            <p:cNvSpPr>
              <a:spLocks noChangeShapeType="1"/>
            </p:cNvSpPr>
            <p:nvPr/>
          </p:nvSpPr>
          <p:spPr bwMode="auto">
            <a:xfrm flipV="1">
              <a:off x="11256473" y="4891858"/>
              <a:ext cx="8066" cy="290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13" name="Freeform 144">
              <a:extLst>
                <a:ext uri="{FF2B5EF4-FFF2-40B4-BE49-F238E27FC236}">
                  <a16:creationId xmlns:a16="http://schemas.microsoft.com/office/drawing/2014/main" id="{80558D33-17D5-4E52-807D-3F77227C0F19}"/>
                </a:ext>
              </a:extLst>
            </p:cNvPr>
            <p:cNvSpPr>
              <a:spLocks/>
            </p:cNvSpPr>
            <p:nvPr/>
          </p:nvSpPr>
          <p:spPr bwMode="auto">
            <a:xfrm>
              <a:off x="11253247" y="4890245"/>
              <a:ext cx="14519" cy="30651"/>
            </a:xfrm>
            <a:custGeom>
              <a:avLst/>
              <a:gdLst>
                <a:gd name="T0" fmla="*/ 5 w 9"/>
                <a:gd name="T1" fmla="*/ 0 h 19"/>
                <a:gd name="T2" fmla="*/ 9 w 9"/>
                <a:gd name="T3" fmla="*/ 1 h 19"/>
                <a:gd name="T4" fmla="*/ 4 w 9"/>
                <a:gd name="T5" fmla="*/ 19 h 19"/>
                <a:gd name="T6" fmla="*/ 0 w 9"/>
                <a:gd name="T7" fmla="*/ 18 h 19"/>
                <a:gd name="T8" fmla="*/ 5 w 9"/>
                <a:gd name="T9" fmla="*/ 0 h 19"/>
              </a:gdLst>
              <a:ahLst/>
              <a:cxnLst>
                <a:cxn ang="0">
                  <a:pos x="T0" y="T1"/>
                </a:cxn>
                <a:cxn ang="0">
                  <a:pos x="T2" y="T3"/>
                </a:cxn>
                <a:cxn ang="0">
                  <a:pos x="T4" y="T5"/>
                </a:cxn>
                <a:cxn ang="0">
                  <a:pos x="T6" y="T7"/>
                </a:cxn>
                <a:cxn ang="0">
                  <a:pos x="T8" y="T9"/>
                </a:cxn>
              </a:cxnLst>
              <a:rect l="0" t="0" r="r" b="b"/>
              <a:pathLst>
                <a:path w="9" h="19">
                  <a:moveTo>
                    <a:pt x="5" y="0"/>
                  </a:moveTo>
                  <a:lnTo>
                    <a:pt x="9" y="1"/>
                  </a:lnTo>
                  <a:lnTo>
                    <a:pt x="4" y="19"/>
                  </a:lnTo>
                  <a:lnTo>
                    <a:pt x="0" y="18"/>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14" name="Freeform 145">
              <a:extLst>
                <a:ext uri="{FF2B5EF4-FFF2-40B4-BE49-F238E27FC236}">
                  <a16:creationId xmlns:a16="http://schemas.microsoft.com/office/drawing/2014/main" id="{8CD30BDA-8D3F-4D48-81A5-CEC4B1F2DF6C}"/>
                </a:ext>
              </a:extLst>
            </p:cNvPr>
            <p:cNvSpPr>
              <a:spLocks/>
            </p:cNvSpPr>
            <p:nvPr/>
          </p:nvSpPr>
          <p:spPr bwMode="auto">
            <a:xfrm>
              <a:off x="11243568" y="4901537"/>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15" name="Line 146">
              <a:extLst>
                <a:ext uri="{FF2B5EF4-FFF2-40B4-BE49-F238E27FC236}">
                  <a16:creationId xmlns:a16="http://schemas.microsoft.com/office/drawing/2014/main" id="{7BF943B3-4272-4F14-8C28-730C22DF8D01}"/>
                </a:ext>
              </a:extLst>
            </p:cNvPr>
            <p:cNvSpPr>
              <a:spLocks noChangeShapeType="1"/>
            </p:cNvSpPr>
            <p:nvPr/>
          </p:nvSpPr>
          <p:spPr bwMode="auto">
            <a:xfrm flipV="1">
              <a:off x="11243568" y="4901537"/>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16" name="Freeform 147">
              <a:extLst>
                <a:ext uri="{FF2B5EF4-FFF2-40B4-BE49-F238E27FC236}">
                  <a16:creationId xmlns:a16="http://schemas.microsoft.com/office/drawing/2014/main" id="{3C63FC6B-8E37-473C-8FBD-71AD28A8179F}"/>
                </a:ext>
              </a:extLst>
            </p:cNvPr>
            <p:cNvSpPr>
              <a:spLocks/>
            </p:cNvSpPr>
            <p:nvPr/>
          </p:nvSpPr>
          <p:spPr bwMode="auto">
            <a:xfrm>
              <a:off x="11240342" y="4901537"/>
              <a:ext cx="9679" cy="16132"/>
            </a:xfrm>
            <a:custGeom>
              <a:avLst/>
              <a:gdLst>
                <a:gd name="T0" fmla="*/ 2 w 6"/>
                <a:gd name="T1" fmla="*/ 0 h 10"/>
                <a:gd name="T2" fmla="*/ 6 w 6"/>
                <a:gd name="T3" fmla="*/ 1 h 10"/>
                <a:gd name="T4" fmla="*/ 4 w 6"/>
                <a:gd name="T5" fmla="*/ 10 h 10"/>
                <a:gd name="T6" fmla="*/ 0 w 6"/>
                <a:gd name="T7" fmla="*/ 9 h 10"/>
                <a:gd name="T8" fmla="*/ 2 w 6"/>
                <a:gd name="T9" fmla="*/ 0 h 10"/>
              </a:gdLst>
              <a:ahLst/>
              <a:cxnLst>
                <a:cxn ang="0">
                  <a:pos x="T0" y="T1"/>
                </a:cxn>
                <a:cxn ang="0">
                  <a:pos x="T2" y="T3"/>
                </a:cxn>
                <a:cxn ang="0">
                  <a:pos x="T4" y="T5"/>
                </a:cxn>
                <a:cxn ang="0">
                  <a:pos x="T6" y="T7"/>
                </a:cxn>
                <a:cxn ang="0">
                  <a:pos x="T8" y="T9"/>
                </a:cxn>
              </a:cxnLst>
              <a:rect l="0" t="0" r="r" b="b"/>
              <a:pathLst>
                <a:path w="6" h="10">
                  <a:moveTo>
                    <a:pt x="2" y="0"/>
                  </a:moveTo>
                  <a:lnTo>
                    <a:pt x="6" y="1"/>
                  </a:lnTo>
                  <a:lnTo>
                    <a:pt x="4" y="10"/>
                  </a:lnTo>
                  <a:lnTo>
                    <a:pt x="0" y="9"/>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17" name="Freeform 148">
              <a:extLst>
                <a:ext uri="{FF2B5EF4-FFF2-40B4-BE49-F238E27FC236}">
                  <a16:creationId xmlns:a16="http://schemas.microsoft.com/office/drawing/2014/main" id="{3EFBD818-988E-4CC3-864C-173ACFED4F7B}"/>
                </a:ext>
              </a:extLst>
            </p:cNvPr>
            <p:cNvSpPr>
              <a:spLocks/>
            </p:cNvSpPr>
            <p:nvPr/>
          </p:nvSpPr>
          <p:spPr bwMode="auto">
            <a:xfrm>
              <a:off x="11229049" y="4898311"/>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18" name="Line 149">
              <a:extLst>
                <a:ext uri="{FF2B5EF4-FFF2-40B4-BE49-F238E27FC236}">
                  <a16:creationId xmlns:a16="http://schemas.microsoft.com/office/drawing/2014/main" id="{284E71B6-E99B-4F83-B3BB-9FCF227A18C9}"/>
                </a:ext>
              </a:extLst>
            </p:cNvPr>
            <p:cNvSpPr>
              <a:spLocks noChangeShapeType="1"/>
            </p:cNvSpPr>
            <p:nvPr/>
          </p:nvSpPr>
          <p:spPr bwMode="auto">
            <a:xfrm flipV="1">
              <a:off x="11229049" y="4898311"/>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19" name="Freeform 150">
              <a:extLst>
                <a:ext uri="{FF2B5EF4-FFF2-40B4-BE49-F238E27FC236}">
                  <a16:creationId xmlns:a16="http://schemas.microsoft.com/office/drawing/2014/main" id="{7131A708-713B-4D87-BE91-D0BEE5DACDBA}"/>
                </a:ext>
              </a:extLst>
            </p:cNvPr>
            <p:cNvSpPr>
              <a:spLocks/>
            </p:cNvSpPr>
            <p:nvPr/>
          </p:nvSpPr>
          <p:spPr bwMode="auto">
            <a:xfrm>
              <a:off x="11225823" y="4896698"/>
              <a:ext cx="11292" cy="17745"/>
            </a:xfrm>
            <a:custGeom>
              <a:avLst/>
              <a:gdLst>
                <a:gd name="T0" fmla="*/ 3 w 7"/>
                <a:gd name="T1" fmla="*/ 0 h 11"/>
                <a:gd name="T2" fmla="*/ 7 w 7"/>
                <a:gd name="T3" fmla="*/ 1 h 11"/>
                <a:gd name="T4" fmla="*/ 4 w 7"/>
                <a:gd name="T5" fmla="*/ 11 h 11"/>
                <a:gd name="T6" fmla="*/ 0 w 7"/>
                <a:gd name="T7" fmla="*/ 9 h 11"/>
                <a:gd name="T8" fmla="*/ 3 w 7"/>
                <a:gd name="T9" fmla="*/ 0 h 11"/>
              </a:gdLst>
              <a:ahLst/>
              <a:cxnLst>
                <a:cxn ang="0">
                  <a:pos x="T0" y="T1"/>
                </a:cxn>
                <a:cxn ang="0">
                  <a:pos x="T2" y="T3"/>
                </a:cxn>
                <a:cxn ang="0">
                  <a:pos x="T4" y="T5"/>
                </a:cxn>
                <a:cxn ang="0">
                  <a:pos x="T6" y="T7"/>
                </a:cxn>
                <a:cxn ang="0">
                  <a:pos x="T8" y="T9"/>
                </a:cxn>
              </a:cxnLst>
              <a:rect l="0" t="0" r="r" b="b"/>
              <a:pathLst>
                <a:path w="7" h="11">
                  <a:moveTo>
                    <a:pt x="3" y="0"/>
                  </a:moveTo>
                  <a:lnTo>
                    <a:pt x="7" y="1"/>
                  </a:lnTo>
                  <a:lnTo>
                    <a:pt x="4" y="11"/>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20" name="Freeform 151">
              <a:extLst>
                <a:ext uri="{FF2B5EF4-FFF2-40B4-BE49-F238E27FC236}">
                  <a16:creationId xmlns:a16="http://schemas.microsoft.com/office/drawing/2014/main" id="{AAE1683A-80CE-48A1-8C32-3C786A2AEAD3}"/>
                </a:ext>
              </a:extLst>
            </p:cNvPr>
            <p:cNvSpPr>
              <a:spLocks/>
            </p:cNvSpPr>
            <p:nvPr/>
          </p:nvSpPr>
          <p:spPr bwMode="auto">
            <a:xfrm>
              <a:off x="11216144" y="4893471"/>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21" name="Line 152">
              <a:extLst>
                <a:ext uri="{FF2B5EF4-FFF2-40B4-BE49-F238E27FC236}">
                  <a16:creationId xmlns:a16="http://schemas.microsoft.com/office/drawing/2014/main" id="{3B81DEAB-6C15-4EE5-BCF8-93312F8A0EE3}"/>
                </a:ext>
              </a:extLst>
            </p:cNvPr>
            <p:cNvSpPr>
              <a:spLocks noChangeShapeType="1"/>
            </p:cNvSpPr>
            <p:nvPr/>
          </p:nvSpPr>
          <p:spPr bwMode="auto">
            <a:xfrm flipV="1">
              <a:off x="11216144" y="4893471"/>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22" name="Freeform 153">
              <a:extLst>
                <a:ext uri="{FF2B5EF4-FFF2-40B4-BE49-F238E27FC236}">
                  <a16:creationId xmlns:a16="http://schemas.microsoft.com/office/drawing/2014/main" id="{F845C471-CB7C-44EE-A4EE-11FDFC5BFADE}"/>
                </a:ext>
              </a:extLst>
            </p:cNvPr>
            <p:cNvSpPr>
              <a:spLocks/>
            </p:cNvSpPr>
            <p:nvPr/>
          </p:nvSpPr>
          <p:spPr bwMode="auto">
            <a:xfrm>
              <a:off x="11212917" y="4893471"/>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23" name="Freeform 154">
              <a:extLst>
                <a:ext uri="{FF2B5EF4-FFF2-40B4-BE49-F238E27FC236}">
                  <a16:creationId xmlns:a16="http://schemas.microsoft.com/office/drawing/2014/main" id="{0CAD3D19-2BCD-4AA7-8029-E47FA427206A}"/>
                </a:ext>
              </a:extLst>
            </p:cNvPr>
            <p:cNvSpPr>
              <a:spLocks/>
            </p:cNvSpPr>
            <p:nvPr/>
          </p:nvSpPr>
          <p:spPr bwMode="auto">
            <a:xfrm>
              <a:off x="11203238" y="4890245"/>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24" name="Line 155">
              <a:extLst>
                <a:ext uri="{FF2B5EF4-FFF2-40B4-BE49-F238E27FC236}">
                  <a16:creationId xmlns:a16="http://schemas.microsoft.com/office/drawing/2014/main" id="{FC671ED7-2088-47AD-900F-44797931F948}"/>
                </a:ext>
              </a:extLst>
            </p:cNvPr>
            <p:cNvSpPr>
              <a:spLocks noChangeShapeType="1"/>
            </p:cNvSpPr>
            <p:nvPr/>
          </p:nvSpPr>
          <p:spPr bwMode="auto">
            <a:xfrm flipV="1">
              <a:off x="11203238" y="4890245"/>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25" name="Freeform 156">
              <a:extLst>
                <a:ext uri="{FF2B5EF4-FFF2-40B4-BE49-F238E27FC236}">
                  <a16:creationId xmlns:a16="http://schemas.microsoft.com/office/drawing/2014/main" id="{23696F40-9EC8-4E6F-882F-6AE5B1DEC4BB}"/>
                </a:ext>
              </a:extLst>
            </p:cNvPr>
            <p:cNvSpPr>
              <a:spLocks/>
            </p:cNvSpPr>
            <p:nvPr/>
          </p:nvSpPr>
          <p:spPr bwMode="auto">
            <a:xfrm>
              <a:off x="11200012" y="4888632"/>
              <a:ext cx="11292" cy="17745"/>
            </a:xfrm>
            <a:custGeom>
              <a:avLst/>
              <a:gdLst>
                <a:gd name="T0" fmla="*/ 3 w 7"/>
                <a:gd name="T1" fmla="*/ 0 h 11"/>
                <a:gd name="T2" fmla="*/ 7 w 7"/>
                <a:gd name="T3" fmla="*/ 2 h 11"/>
                <a:gd name="T4" fmla="*/ 4 w 7"/>
                <a:gd name="T5" fmla="*/ 11 h 11"/>
                <a:gd name="T6" fmla="*/ 0 w 7"/>
                <a:gd name="T7" fmla="*/ 9 h 11"/>
                <a:gd name="T8" fmla="*/ 3 w 7"/>
                <a:gd name="T9" fmla="*/ 0 h 11"/>
              </a:gdLst>
              <a:ahLst/>
              <a:cxnLst>
                <a:cxn ang="0">
                  <a:pos x="T0" y="T1"/>
                </a:cxn>
                <a:cxn ang="0">
                  <a:pos x="T2" y="T3"/>
                </a:cxn>
                <a:cxn ang="0">
                  <a:pos x="T4" y="T5"/>
                </a:cxn>
                <a:cxn ang="0">
                  <a:pos x="T6" y="T7"/>
                </a:cxn>
                <a:cxn ang="0">
                  <a:pos x="T8" y="T9"/>
                </a:cxn>
              </a:cxnLst>
              <a:rect l="0" t="0" r="r" b="b"/>
              <a:pathLst>
                <a:path w="7" h="11">
                  <a:moveTo>
                    <a:pt x="3" y="0"/>
                  </a:moveTo>
                  <a:lnTo>
                    <a:pt x="7" y="2"/>
                  </a:lnTo>
                  <a:lnTo>
                    <a:pt x="4" y="11"/>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26" name="Freeform 157">
              <a:extLst>
                <a:ext uri="{FF2B5EF4-FFF2-40B4-BE49-F238E27FC236}">
                  <a16:creationId xmlns:a16="http://schemas.microsoft.com/office/drawing/2014/main" id="{ACCA995F-AC10-4BF5-BA8A-4F3BA8DA079F}"/>
                </a:ext>
              </a:extLst>
            </p:cNvPr>
            <p:cNvSpPr>
              <a:spLocks/>
            </p:cNvSpPr>
            <p:nvPr/>
          </p:nvSpPr>
          <p:spPr bwMode="auto">
            <a:xfrm>
              <a:off x="11190333" y="4885405"/>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27" name="Line 158">
              <a:extLst>
                <a:ext uri="{FF2B5EF4-FFF2-40B4-BE49-F238E27FC236}">
                  <a16:creationId xmlns:a16="http://schemas.microsoft.com/office/drawing/2014/main" id="{B4F83F07-9098-4FE6-B967-616F033732EA}"/>
                </a:ext>
              </a:extLst>
            </p:cNvPr>
            <p:cNvSpPr>
              <a:spLocks noChangeShapeType="1"/>
            </p:cNvSpPr>
            <p:nvPr/>
          </p:nvSpPr>
          <p:spPr bwMode="auto">
            <a:xfrm flipV="1">
              <a:off x="11190333" y="4885405"/>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28" name="Freeform 159">
              <a:extLst>
                <a:ext uri="{FF2B5EF4-FFF2-40B4-BE49-F238E27FC236}">
                  <a16:creationId xmlns:a16="http://schemas.microsoft.com/office/drawing/2014/main" id="{CCA0CD2B-A585-4AFF-B4CF-68D50E3D7FAE}"/>
                </a:ext>
              </a:extLst>
            </p:cNvPr>
            <p:cNvSpPr>
              <a:spLocks/>
            </p:cNvSpPr>
            <p:nvPr/>
          </p:nvSpPr>
          <p:spPr bwMode="auto">
            <a:xfrm>
              <a:off x="11187106" y="4885405"/>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29" name="Freeform 160">
              <a:extLst>
                <a:ext uri="{FF2B5EF4-FFF2-40B4-BE49-F238E27FC236}">
                  <a16:creationId xmlns:a16="http://schemas.microsoft.com/office/drawing/2014/main" id="{00DFA897-70FF-43DF-9986-775176D293E3}"/>
                </a:ext>
              </a:extLst>
            </p:cNvPr>
            <p:cNvSpPr>
              <a:spLocks/>
            </p:cNvSpPr>
            <p:nvPr/>
          </p:nvSpPr>
          <p:spPr bwMode="auto">
            <a:xfrm>
              <a:off x="11177427" y="4867660"/>
              <a:ext cx="9679" cy="29037"/>
            </a:xfrm>
            <a:custGeom>
              <a:avLst/>
              <a:gdLst>
                <a:gd name="T0" fmla="*/ 0 w 6"/>
                <a:gd name="T1" fmla="*/ 18 h 18"/>
                <a:gd name="T2" fmla="*/ 6 w 6"/>
                <a:gd name="T3" fmla="*/ 0 h 18"/>
                <a:gd name="T4" fmla="*/ 0 w 6"/>
                <a:gd name="T5" fmla="*/ 18 h 18"/>
              </a:gdLst>
              <a:ahLst/>
              <a:cxnLst>
                <a:cxn ang="0">
                  <a:pos x="T0" y="T1"/>
                </a:cxn>
                <a:cxn ang="0">
                  <a:pos x="T2" y="T3"/>
                </a:cxn>
                <a:cxn ang="0">
                  <a:pos x="T4" y="T5"/>
                </a:cxn>
              </a:cxnLst>
              <a:rect l="0" t="0" r="r" b="b"/>
              <a:pathLst>
                <a:path w="6" h="18">
                  <a:moveTo>
                    <a:pt x="0" y="18"/>
                  </a:moveTo>
                  <a:lnTo>
                    <a:pt x="6" y="0"/>
                  </a:lnTo>
                  <a:lnTo>
                    <a:pt x="0" y="18"/>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30" name="Line 161">
              <a:extLst>
                <a:ext uri="{FF2B5EF4-FFF2-40B4-BE49-F238E27FC236}">
                  <a16:creationId xmlns:a16="http://schemas.microsoft.com/office/drawing/2014/main" id="{C563E8A9-699D-4A57-B2A2-642932845B43}"/>
                </a:ext>
              </a:extLst>
            </p:cNvPr>
            <p:cNvSpPr>
              <a:spLocks noChangeShapeType="1"/>
            </p:cNvSpPr>
            <p:nvPr/>
          </p:nvSpPr>
          <p:spPr bwMode="auto">
            <a:xfrm flipV="1">
              <a:off x="11177427" y="4867660"/>
              <a:ext cx="9679" cy="290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31" name="Freeform 162">
              <a:extLst>
                <a:ext uri="{FF2B5EF4-FFF2-40B4-BE49-F238E27FC236}">
                  <a16:creationId xmlns:a16="http://schemas.microsoft.com/office/drawing/2014/main" id="{080C29F4-7556-40EC-8DD0-0F3025B12035}"/>
                </a:ext>
              </a:extLst>
            </p:cNvPr>
            <p:cNvSpPr>
              <a:spLocks/>
            </p:cNvSpPr>
            <p:nvPr/>
          </p:nvSpPr>
          <p:spPr bwMode="auto">
            <a:xfrm>
              <a:off x="11174201" y="4866047"/>
              <a:ext cx="16132" cy="32264"/>
            </a:xfrm>
            <a:custGeom>
              <a:avLst/>
              <a:gdLst>
                <a:gd name="T0" fmla="*/ 6 w 10"/>
                <a:gd name="T1" fmla="*/ 0 h 20"/>
                <a:gd name="T2" fmla="*/ 10 w 10"/>
                <a:gd name="T3" fmla="*/ 2 h 20"/>
                <a:gd name="T4" fmla="*/ 4 w 10"/>
                <a:gd name="T5" fmla="*/ 20 h 20"/>
                <a:gd name="T6" fmla="*/ 0 w 10"/>
                <a:gd name="T7" fmla="*/ 18 h 20"/>
                <a:gd name="T8" fmla="*/ 6 w 10"/>
                <a:gd name="T9" fmla="*/ 0 h 20"/>
              </a:gdLst>
              <a:ahLst/>
              <a:cxnLst>
                <a:cxn ang="0">
                  <a:pos x="T0" y="T1"/>
                </a:cxn>
                <a:cxn ang="0">
                  <a:pos x="T2" y="T3"/>
                </a:cxn>
                <a:cxn ang="0">
                  <a:pos x="T4" y="T5"/>
                </a:cxn>
                <a:cxn ang="0">
                  <a:pos x="T6" y="T7"/>
                </a:cxn>
                <a:cxn ang="0">
                  <a:pos x="T8" y="T9"/>
                </a:cxn>
              </a:cxnLst>
              <a:rect l="0" t="0" r="r" b="b"/>
              <a:pathLst>
                <a:path w="10" h="20">
                  <a:moveTo>
                    <a:pt x="6" y="0"/>
                  </a:moveTo>
                  <a:lnTo>
                    <a:pt x="10" y="2"/>
                  </a:lnTo>
                  <a:lnTo>
                    <a:pt x="4" y="20"/>
                  </a:lnTo>
                  <a:lnTo>
                    <a:pt x="0" y="18"/>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32" name="Freeform 163">
              <a:extLst>
                <a:ext uri="{FF2B5EF4-FFF2-40B4-BE49-F238E27FC236}">
                  <a16:creationId xmlns:a16="http://schemas.microsoft.com/office/drawing/2014/main" id="{2BCC833A-D41F-451F-A8C8-A7BAD8BA9FD1}"/>
                </a:ext>
              </a:extLst>
            </p:cNvPr>
            <p:cNvSpPr>
              <a:spLocks/>
            </p:cNvSpPr>
            <p:nvPr/>
          </p:nvSpPr>
          <p:spPr bwMode="auto">
            <a:xfrm>
              <a:off x="11164522" y="4877339"/>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33" name="Line 164">
              <a:extLst>
                <a:ext uri="{FF2B5EF4-FFF2-40B4-BE49-F238E27FC236}">
                  <a16:creationId xmlns:a16="http://schemas.microsoft.com/office/drawing/2014/main" id="{ED081D8C-D83A-4D06-B447-7D785B145B76}"/>
                </a:ext>
              </a:extLst>
            </p:cNvPr>
            <p:cNvSpPr>
              <a:spLocks noChangeShapeType="1"/>
            </p:cNvSpPr>
            <p:nvPr/>
          </p:nvSpPr>
          <p:spPr bwMode="auto">
            <a:xfrm flipV="1">
              <a:off x="11164522" y="4877339"/>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34" name="Freeform 165">
              <a:extLst>
                <a:ext uri="{FF2B5EF4-FFF2-40B4-BE49-F238E27FC236}">
                  <a16:creationId xmlns:a16="http://schemas.microsoft.com/office/drawing/2014/main" id="{5392AA55-6087-4D0E-83E6-6AF64388BED6}"/>
                </a:ext>
              </a:extLst>
            </p:cNvPr>
            <p:cNvSpPr>
              <a:spLocks/>
            </p:cNvSpPr>
            <p:nvPr/>
          </p:nvSpPr>
          <p:spPr bwMode="auto">
            <a:xfrm>
              <a:off x="11161296" y="4877339"/>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35" name="Freeform 166">
              <a:extLst>
                <a:ext uri="{FF2B5EF4-FFF2-40B4-BE49-F238E27FC236}">
                  <a16:creationId xmlns:a16="http://schemas.microsoft.com/office/drawing/2014/main" id="{31E54A38-3056-49FA-BCCA-A3ACAF93B10D}"/>
                </a:ext>
              </a:extLst>
            </p:cNvPr>
            <p:cNvSpPr>
              <a:spLocks/>
            </p:cNvSpPr>
            <p:nvPr/>
          </p:nvSpPr>
          <p:spPr bwMode="auto">
            <a:xfrm>
              <a:off x="11151616" y="4874113"/>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36" name="Line 167">
              <a:extLst>
                <a:ext uri="{FF2B5EF4-FFF2-40B4-BE49-F238E27FC236}">
                  <a16:creationId xmlns:a16="http://schemas.microsoft.com/office/drawing/2014/main" id="{2E6C8E45-C015-42B4-B238-D0DE1E2810C4}"/>
                </a:ext>
              </a:extLst>
            </p:cNvPr>
            <p:cNvSpPr>
              <a:spLocks noChangeShapeType="1"/>
            </p:cNvSpPr>
            <p:nvPr/>
          </p:nvSpPr>
          <p:spPr bwMode="auto">
            <a:xfrm flipV="1">
              <a:off x="11151616" y="4874113"/>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37" name="Freeform 168">
              <a:extLst>
                <a:ext uri="{FF2B5EF4-FFF2-40B4-BE49-F238E27FC236}">
                  <a16:creationId xmlns:a16="http://schemas.microsoft.com/office/drawing/2014/main" id="{7E4FE965-E1BD-4CA1-98CD-7A6B50705B05}"/>
                </a:ext>
              </a:extLst>
            </p:cNvPr>
            <p:cNvSpPr>
              <a:spLocks/>
            </p:cNvSpPr>
            <p:nvPr/>
          </p:nvSpPr>
          <p:spPr bwMode="auto">
            <a:xfrm>
              <a:off x="11148390" y="4872500"/>
              <a:ext cx="11292" cy="17745"/>
            </a:xfrm>
            <a:custGeom>
              <a:avLst/>
              <a:gdLst>
                <a:gd name="T0" fmla="*/ 3 w 7"/>
                <a:gd name="T1" fmla="*/ 0 h 11"/>
                <a:gd name="T2" fmla="*/ 7 w 7"/>
                <a:gd name="T3" fmla="*/ 1 h 11"/>
                <a:gd name="T4" fmla="*/ 4 w 7"/>
                <a:gd name="T5" fmla="*/ 11 h 11"/>
                <a:gd name="T6" fmla="*/ 0 w 7"/>
                <a:gd name="T7" fmla="*/ 9 h 11"/>
                <a:gd name="T8" fmla="*/ 3 w 7"/>
                <a:gd name="T9" fmla="*/ 0 h 11"/>
              </a:gdLst>
              <a:ahLst/>
              <a:cxnLst>
                <a:cxn ang="0">
                  <a:pos x="T0" y="T1"/>
                </a:cxn>
                <a:cxn ang="0">
                  <a:pos x="T2" y="T3"/>
                </a:cxn>
                <a:cxn ang="0">
                  <a:pos x="T4" y="T5"/>
                </a:cxn>
                <a:cxn ang="0">
                  <a:pos x="T6" y="T7"/>
                </a:cxn>
                <a:cxn ang="0">
                  <a:pos x="T8" y="T9"/>
                </a:cxn>
              </a:cxnLst>
              <a:rect l="0" t="0" r="r" b="b"/>
              <a:pathLst>
                <a:path w="7" h="11">
                  <a:moveTo>
                    <a:pt x="3" y="0"/>
                  </a:moveTo>
                  <a:lnTo>
                    <a:pt x="7" y="1"/>
                  </a:lnTo>
                  <a:lnTo>
                    <a:pt x="4" y="11"/>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38" name="Freeform 169">
              <a:extLst>
                <a:ext uri="{FF2B5EF4-FFF2-40B4-BE49-F238E27FC236}">
                  <a16:creationId xmlns:a16="http://schemas.microsoft.com/office/drawing/2014/main" id="{5C9225C4-B7C2-40F3-AAB4-7B4CAFECC893}"/>
                </a:ext>
              </a:extLst>
            </p:cNvPr>
            <p:cNvSpPr>
              <a:spLocks/>
            </p:cNvSpPr>
            <p:nvPr/>
          </p:nvSpPr>
          <p:spPr bwMode="auto">
            <a:xfrm>
              <a:off x="11138711" y="4869273"/>
              <a:ext cx="4840" cy="16132"/>
            </a:xfrm>
            <a:custGeom>
              <a:avLst/>
              <a:gdLst>
                <a:gd name="T0" fmla="*/ 0 w 3"/>
                <a:gd name="T1" fmla="*/ 10 h 10"/>
                <a:gd name="T2" fmla="*/ 3 w 3"/>
                <a:gd name="T3" fmla="*/ 0 h 10"/>
                <a:gd name="T4" fmla="*/ 0 w 3"/>
                <a:gd name="T5" fmla="*/ 10 h 10"/>
              </a:gdLst>
              <a:ahLst/>
              <a:cxnLst>
                <a:cxn ang="0">
                  <a:pos x="T0" y="T1"/>
                </a:cxn>
                <a:cxn ang="0">
                  <a:pos x="T2" y="T3"/>
                </a:cxn>
                <a:cxn ang="0">
                  <a:pos x="T4" y="T5"/>
                </a:cxn>
              </a:cxnLst>
              <a:rect l="0" t="0" r="r" b="b"/>
              <a:pathLst>
                <a:path w="3" h="10">
                  <a:moveTo>
                    <a:pt x="0" y="10"/>
                  </a:moveTo>
                  <a:lnTo>
                    <a:pt x="3" y="0"/>
                  </a:lnTo>
                  <a:lnTo>
                    <a:pt x="0" y="10"/>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39" name="Line 170">
              <a:extLst>
                <a:ext uri="{FF2B5EF4-FFF2-40B4-BE49-F238E27FC236}">
                  <a16:creationId xmlns:a16="http://schemas.microsoft.com/office/drawing/2014/main" id="{C4D206DA-DA0C-4B47-AB60-03AABFFA7D1A}"/>
                </a:ext>
              </a:extLst>
            </p:cNvPr>
            <p:cNvSpPr>
              <a:spLocks noChangeShapeType="1"/>
            </p:cNvSpPr>
            <p:nvPr/>
          </p:nvSpPr>
          <p:spPr bwMode="auto">
            <a:xfrm flipV="1">
              <a:off x="11138711" y="4869273"/>
              <a:ext cx="4840" cy="1613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40" name="Freeform 171">
              <a:extLst>
                <a:ext uri="{FF2B5EF4-FFF2-40B4-BE49-F238E27FC236}">
                  <a16:creationId xmlns:a16="http://schemas.microsoft.com/office/drawing/2014/main" id="{A47E2EFC-2A8E-4B8D-A85E-2A259705DBD3}"/>
                </a:ext>
              </a:extLst>
            </p:cNvPr>
            <p:cNvSpPr>
              <a:spLocks/>
            </p:cNvSpPr>
            <p:nvPr/>
          </p:nvSpPr>
          <p:spPr bwMode="auto">
            <a:xfrm>
              <a:off x="11135485" y="4869273"/>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41" name="Freeform 172">
              <a:extLst>
                <a:ext uri="{FF2B5EF4-FFF2-40B4-BE49-F238E27FC236}">
                  <a16:creationId xmlns:a16="http://schemas.microsoft.com/office/drawing/2014/main" id="{F7507DEF-9271-47CF-A57E-74F00DD08AF6}"/>
                </a:ext>
              </a:extLst>
            </p:cNvPr>
            <p:cNvSpPr>
              <a:spLocks/>
            </p:cNvSpPr>
            <p:nvPr/>
          </p:nvSpPr>
          <p:spPr bwMode="auto">
            <a:xfrm>
              <a:off x="11125805" y="4866047"/>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42" name="Line 173">
              <a:extLst>
                <a:ext uri="{FF2B5EF4-FFF2-40B4-BE49-F238E27FC236}">
                  <a16:creationId xmlns:a16="http://schemas.microsoft.com/office/drawing/2014/main" id="{D01AC4A6-799E-460F-ACCC-AAB0B46F26E4}"/>
                </a:ext>
              </a:extLst>
            </p:cNvPr>
            <p:cNvSpPr>
              <a:spLocks noChangeShapeType="1"/>
            </p:cNvSpPr>
            <p:nvPr/>
          </p:nvSpPr>
          <p:spPr bwMode="auto">
            <a:xfrm flipV="1">
              <a:off x="11125805" y="4866047"/>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43" name="Freeform 174">
              <a:extLst>
                <a:ext uri="{FF2B5EF4-FFF2-40B4-BE49-F238E27FC236}">
                  <a16:creationId xmlns:a16="http://schemas.microsoft.com/office/drawing/2014/main" id="{8FF60A33-918F-45A3-BC7A-15B0558F82C2}"/>
                </a:ext>
              </a:extLst>
            </p:cNvPr>
            <p:cNvSpPr>
              <a:spLocks/>
            </p:cNvSpPr>
            <p:nvPr/>
          </p:nvSpPr>
          <p:spPr bwMode="auto">
            <a:xfrm>
              <a:off x="11122579" y="4864434"/>
              <a:ext cx="11292" cy="17745"/>
            </a:xfrm>
            <a:custGeom>
              <a:avLst/>
              <a:gdLst>
                <a:gd name="T0" fmla="*/ 3 w 7"/>
                <a:gd name="T1" fmla="*/ 0 h 11"/>
                <a:gd name="T2" fmla="*/ 7 w 7"/>
                <a:gd name="T3" fmla="*/ 2 h 11"/>
                <a:gd name="T4" fmla="*/ 4 w 7"/>
                <a:gd name="T5" fmla="*/ 11 h 11"/>
                <a:gd name="T6" fmla="*/ 0 w 7"/>
                <a:gd name="T7" fmla="*/ 10 h 11"/>
                <a:gd name="T8" fmla="*/ 3 w 7"/>
                <a:gd name="T9" fmla="*/ 0 h 11"/>
              </a:gdLst>
              <a:ahLst/>
              <a:cxnLst>
                <a:cxn ang="0">
                  <a:pos x="T0" y="T1"/>
                </a:cxn>
                <a:cxn ang="0">
                  <a:pos x="T2" y="T3"/>
                </a:cxn>
                <a:cxn ang="0">
                  <a:pos x="T4" y="T5"/>
                </a:cxn>
                <a:cxn ang="0">
                  <a:pos x="T6" y="T7"/>
                </a:cxn>
                <a:cxn ang="0">
                  <a:pos x="T8" y="T9"/>
                </a:cxn>
              </a:cxnLst>
              <a:rect l="0" t="0" r="r" b="b"/>
              <a:pathLst>
                <a:path w="7" h="11">
                  <a:moveTo>
                    <a:pt x="3" y="0"/>
                  </a:moveTo>
                  <a:lnTo>
                    <a:pt x="7" y="2"/>
                  </a:lnTo>
                  <a:lnTo>
                    <a:pt x="4" y="11"/>
                  </a:lnTo>
                  <a:lnTo>
                    <a:pt x="0" y="10"/>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44" name="Freeform 175">
              <a:extLst>
                <a:ext uri="{FF2B5EF4-FFF2-40B4-BE49-F238E27FC236}">
                  <a16:creationId xmlns:a16="http://schemas.microsoft.com/office/drawing/2014/main" id="{F90CF37C-4B99-43F1-BA1C-648A46715A25}"/>
                </a:ext>
              </a:extLst>
            </p:cNvPr>
            <p:cNvSpPr>
              <a:spLocks/>
            </p:cNvSpPr>
            <p:nvPr/>
          </p:nvSpPr>
          <p:spPr bwMode="auto">
            <a:xfrm>
              <a:off x="11112900" y="4862821"/>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45" name="Line 176">
              <a:extLst>
                <a:ext uri="{FF2B5EF4-FFF2-40B4-BE49-F238E27FC236}">
                  <a16:creationId xmlns:a16="http://schemas.microsoft.com/office/drawing/2014/main" id="{1E34C406-7F34-49C1-BDF3-75A0A1D20783}"/>
                </a:ext>
              </a:extLst>
            </p:cNvPr>
            <p:cNvSpPr>
              <a:spLocks noChangeShapeType="1"/>
            </p:cNvSpPr>
            <p:nvPr/>
          </p:nvSpPr>
          <p:spPr bwMode="auto">
            <a:xfrm flipV="1">
              <a:off x="11112900" y="4862821"/>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46" name="Freeform 177">
              <a:extLst>
                <a:ext uri="{FF2B5EF4-FFF2-40B4-BE49-F238E27FC236}">
                  <a16:creationId xmlns:a16="http://schemas.microsoft.com/office/drawing/2014/main" id="{BB6E0E6C-9F66-4081-A0C0-B99B0F9E42C3}"/>
                </a:ext>
              </a:extLst>
            </p:cNvPr>
            <p:cNvSpPr>
              <a:spLocks/>
            </p:cNvSpPr>
            <p:nvPr/>
          </p:nvSpPr>
          <p:spPr bwMode="auto">
            <a:xfrm>
              <a:off x="11109674" y="4861208"/>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47" name="Freeform 178">
              <a:extLst>
                <a:ext uri="{FF2B5EF4-FFF2-40B4-BE49-F238E27FC236}">
                  <a16:creationId xmlns:a16="http://schemas.microsoft.com/office/drawing/2014/main" id="{82B518FA-10DE-4B4B-88CB-0C40699C2BD7}"/>
                </a:ext>
              </a:extLst>
            </p:cNvPr>
            <p:cNvSpPr>
              <a:spLocks/>
            </p:cNvSpPr>
            <p:nvPr/>
          </p:nvSpPr>
          <p:spPr bwMode="auto">
            <a:xfrm>
              <a:off x="11099994" y="4843462"/>
              <a:ext cx="8066" cy="29037"/>
            </a:xfrm>
            <a:custGeom>
              <a:avLst/>
              <a:gdLst>
                <a:gd name="T0" fmla="*/ 0 w 5"/>
                <a:gd name="T1" fmla="*/ 18 h 18"/>
                <a:gd name="T2" fmla="*/ 5 w 5"/>
                <a:gd name="T3" fmla="*/ 0 h 18"/>
                <a:gd name="T4" fmla="*/ 0 w 5"/>
                <a:gd name="T5" fmla="*/ 18 h 18"/>
              </a:gdLst>
              <a:ahLst/>
              <a:cxnLst>
                <a:cxn ang="0">
                  <a:pos x="T0" y="T1"/>
                </a:cxn>
                <a:cxn ang="0">
                  <a:pos x="T2" y="T3"/>
                </a:cxn>
                <a:cxn ang="0">
                  <a:pos x="T4" y="T5"/>
                </a:cxn>
              </a:cxnLst>
              <a:rect l="0" t="0" r="r" b="b"/>
              <a:pathLst>
                <a:path w="5" h="18">
                  <a:moveTo>
                    <a:pt x="0" y="18"/>
                  </a:moveTo>
                  <a:lnTo>
                    <a:pt x="5" y="0"/>
                  </a:lnTo>
                  <a:lnTo>
                    <a:pt x="0" y="18"/>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48" name="Line 179">
              <a:extLst>
                <a:ext uri="{FF2B5EF4-FFF2-40B4-BE49-F238E27FC236}">
                  <a16:creationId xmlns:a16="http://schemas.microsoft.com/office/drawing/2014/main" id="{AC3EC8BF-5188-4C0A-A051-9BC2687FE534}"/>
                </a:ext>
              </a:extLst>
            </p:cNvPr>
            <p:cNvSpPr>
              <a:spLocks noChangeShapeType="1"/>
            </p:cNvSpPr>
            <p:nvPr/>
          </p:nvSpPr>
          <p:spPr bwMode="auto">
            <a:xfrm flipV="1">
              <a:off x="11099994" y="4843462"/>
              <a:ext cx="8066" cy="290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49" name="Freeform 180">
              <a:extLst>
                <a:ext uri="{FF2B5EF4-FFF2-40B4-BE49-F238E27FC236}">
                  <a16:creationId xmlns:a16="http://schemas.microsoft.com/office/drawing/2014/main" id="{0867029C-D957-4D4D-B1F7-D064B18419EB}"/>
                </a:ext>
              </a:extLst>
            </p:cNvPr>
            <p:cNvSpPr>
              <a:spLocks/>
            </p:cNvSpPr>
            <p:nvPr/>
          </p:nvSpPr>
          <p:spPr bwMode="auto">
            <a:xfrm>
              <a:off x="11096768" y="4841849"/>
              <a:ext cx="14519" cy="32264"/>
            </a:xfrm>
            <a:custGeom>
              <a:avLst/>
              <a:gdLst>
                <a:gd name="T0" fmla="*/ 5 w 9"/>
                <a:gd name="T1" fmla="*/ 0 h 20"/>
                <a:gd name="T2" fmla="*/ 9 w 9"/>
                <a:gd name="T3" fmla="*/ 2 h 20"/>
                <a:gd name="T4" fmla="*/ 4 w 9"/>
                <a:gd name="T5" fmla="*/ 20 h 20"/>
                <a:gd name="T6" fmla="*/ 0 w 9"/>
                <a:gd name="T7" fmla="*/ 19 h 20"/>
                <a:gd name="T8" fmla="*/ 5 w 9"/>
                <a:gd name="T9" fmla="*/ 0 h 20"/>
              </a:gdLst>
              <a:ahLst/>
              <a:cxnLst>
                <a:cxn ang="0">
                  <a:pos x="T0" y="T1"/>
                </a:cxn>
                <a:cxn ang="0">
                  <a:pos x="T2" y="T3"/>
                </a:cxn>
                <a:cxn ang="0">
                  <a:pos x="T4" y="T5"/>
                </a:cxn>
                <a:cxn ang="0">
                  <a:pos x="T6" y="T7"/>
                </a:cxn>
                <a:cxn ang="0">
                  <a:pos x="T8" y="T9"/>
                </a:cxn>
              </a:cxnLst>
              <a:rect l="0" t="0" r="r" b="b"/>
              <a:pathLst>
                <a:path w="9" h="20">
                  <a:moveTo>
                    <a:pt x="5" y="0"/>
                  </a:moveTo>
                  <a:lnTo>
                    <a:pt x="9" y="2"/>
                  </a:lnTo>
                  <a:lnTo>
                    <a:pt x="4" y="20"/>
                  </a:lnTo>
                  <a:lnTo>
                    <a:pt x="0" y="19"/>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50" name="Freeform 181">
              <a:extLst>
                <a:ext uri="{FF2B5EF4-FFF2-40B4-BE49-F238E27FC236}">
                  <a16:creationId xmlns:a16="http://schemas.microsoft.com/office/drawing/2014/main" id="{149B8023-FEEE-45FC-8308-B70058F7262B}"/>
                </a:ext>
              </a:extLst>
            </p:cNvPr>
            <p:cNvSpPr>
              <a:spLocks/>
            </p:cNvSpPr>
            <p:nvPr/>
          </p:nvSpPr>
          <p:spPr bwMode="auto">
            <a:xfrm>
              <a:off x="11087089" y="4854755"/>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51" name="Line 182">
              <a:extLst>
                <a:ext uri="{FF2B5EF4-FFF2-40B4-BE49-F238E27FC236}">
                  <a16:creationId xmlns:a16="http://schemas.microsoft.com/office/drawing/2014/main" id="{AA384A56-D991-4700-82C4-925419C24274}"/>
                </a:ext>
              </a:extLst>
            </p:cNvPr>
            <p:cNvSpPr>
              <a:spLocks noChangeShapeType="1"/>
            </p:cNvSpPr>
            <p:nvPr/>
          </p:nvSpPr>
          <p:spPr bwMode="auto">
            <a:xfrm flipV="1">
              <a:off x="11087089" y="4854755"/>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52" name="Freeform 183">
              <a:extLst>
                <a:ext uri="{FF2B5EF4-FFF2-40B4-BE49-F238E27FC236}">
                  <a16:creationId xmlns:a16="http://schemas.microsoft.com/office/drawing/2014/main" id="{ABA16194-5B79-4F6E-B967-CDD4E589CC91}"/>
                </a:ext>
              </a:extLst>
            </p:cNvPr>
            <p:cNvSpPr>
              <a:spLocks/>
            </p:cNvSpPr>
            <p:nvPr/>
          </p:nvSpPr>
          <p:spPr bwMode="auto">
            <a:xfrm>
              <a:off x="11083863" y="4853142"/>
              <a:ext cx="9679" cy="16132"/>
            </a:xfrm>
            <a:custGeom>
              <a:avLst/>
              <a:gdLst>
                <a:gd name="T0" fmla="*/ 2 w 6"/>
                <a:gd name="T1" fmla="*/ 0 h 10"/>
                <a:gd name="T2" fmla="*/ 6 w 6"/>
                <a:gd name="T3" fmla="*/ 1 h 10"/>
                <a:gd name="T4" fmla="*/ 4 w 6"/>
                <a:gd name="T5" fmla="*/ 10 h 10"/>
                <a:gd name="T6" fmla="*/ 0 w 6"/>
                <a:gd name="T7" fmla="*/ 9 h 10"/>
                <a:gd name="T8" fmla="*/ 2 w 6"/>
                <a:gd name="T9" fmla="*/ 0 h 10"/>
              </a:gdLst>
              <a:ahLst/>
              <a:cxnLst>
                <a:cxn ang="0">
                  <a:pos x="T0" y="T1"/>
                </a:cxn>
                <a:cxn ang="0">
                  <a:pos x="T2" y="T3"/>
                </a:cxn>
                <a:cxn ang="0">
                  <a:pos x="T4" y="T5"/>
                </a:cxn>
                <a:cxn ang="0">
                  <a:pos x="T6" y="T7"/>
                </a:cxn>
                <a:cxn ang="0">
                  <a:pos x="T8" y="T9"/>
                </a:cxn>
              </a:cxnLst>
              <a:rect l="0" t="0" r="r" b="b"/>
              <a:pathLst>
                <a:path w="6" h="10">
                  <a:moveTo>
                    <a:pt x="2" y="0"/>
                  </a:moveTo>
                  <a:lnTo>
                    <a:pt x="6" y="1"/>
                  </a:lnTo>
                  <a:lnTo>
                    <a:pt x="4" y="10"/>
                  </a:lnTo>
                  <a:lnTo>
                    <a:pt x="0" y="9"/>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53" name="Freeform 184">
              <a:extLst>
                <a:ext uri="{FF2B5EF4-FFF2-40B4-BE49-F238E27FC236}">
                  <a16:creationId xmlns:a16="http://schemas.microsoft.com/office/drawing/2014/main" id="{50942F96-B84D-434D-90AA-CA0228B2BD5E}"/>
                </a:ext>
              </a:extLst>
            </p:cNvPr>
            <p:cNvSpPr>
              <a:spLocks/>
            </p:cNvSpPr>
            <p:nvPr/>
          </p:nvSpPr>
          <p:spPr bwMode="auto">
            <a:xfrm>
              <a:off x="11074184" y="4849915"/>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54" name="Line 185">
              <a:extLst>
                <a:ext uri="{FF2B5EF4-FFF2-40B4-BE49-F238E27FC236}">
                  <a16:creationId xmlns:a16="http://schemas.microsoft.com/office/drawing/2014/main" id="{0FCBD984-FD0C-4C55-A648-347765D3CCDD}"/>
                </a:ext>
              </a:extLst>
            </p:cNvPr>
            <p:cNvSpPr>
              <a:spLocks noChangeShapeType="1"/>
            </p:cNvSpPr>
            <p:nvPr/>
          </p:nvSpPr>
          <p:spPr bwMode="auto">
            <a:xfrm flipV="1">
              <a:off x="11074184" y="4849915"/>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55" name="Freeform 186">
              <a:extLst>
                <a:ext uri="{FF2B5EF4-FFF2-40B4-BE49-F238E27FC236}">
                  <a16:creationId xmlns:a16="http://schemas.microsoft.com/office/drawing/2014/main" id="{0D7CD8DD-D214-4E73-A174-8F2339CA9AB4}"/>
                </a:ext>
              </a:extLst>
            </p:cNvPr>
            <p:cNvSpPr>
              <a:spLocks/>
            </p:cNvSpPr>
            <p:nvPr/>
          </p:nvSpPr>
          <p:spPr bwMode="auto">
            <a:xfrm>
              <a:off x="11070957" y="4848302"/>
              <a:ext cx="9679" cy="17745"/>
            </a:xfrm>
            <a:custGeom>
              <a:avLst/>
              <a:gdLst>
                <a:gd name="T0" fmla="*/ 2 w 6"/>
                <a:gd name="T1" fmla="*/ 0 h 11"/>
                <a:gd name="T2" fmla="*/ 6 w 6"/>
                <a:gd name="T3" fmla="*/ 2 h 11"/>
                <a:gd name="T4" fmla="*/ 3 w 6"/>
                <a:gd name="T5" fmla="*/ 11 h 11"/>
                <a:gd name="T6" fmla="*/ 0 w 6"/>
                <a:gd name="T7" fmla="*/ 10 h 11"/>
                <a:gd name="T8" fmla="*/ 2 w 6"/>
                <a:gd name="T9" fmla="*/ 0 h 11"/>
              </a:gdLst>
              <a:ahLst/>
              <a:cxnLst>
                <a:cxn ang="0">
                  <a:pos x="T0" y="T1"/>
                </a:cxn>
                <a:cxn ang="0">
                  <a:pos x="T2" y="T3"/>
                </a:cxn>
                <a:cxn ang="0">
                  <a:pos x="T4" y="T5"/>
                </a:cxn>
                <a:cxn ang="0">
                  <a:pos x="T6" y="T7"/>
                </a:cxn>
                <a:cxn ang="0">
                  <a:pos x="T8" y="T9"/>
                </a:cxn>
              </a:cxnLst>
              <a:rect l="0" t="0" r="r" b="b"/>
              <a:pathLst>
                <a:path w="6" h="11">
                  <a:moveTo>
                    <a:pt x="2" y="0"/>
                  </a:moveTo>
                  <a:lnTo>
                    <a:pt x="6" y="2"/>
                  </a:lnTo>
                  <a:lnTo>
                    <a:pt x="3" y="11"/>
                  </a:lnTo>
                  <a:lnTo>
                    <a:pt x="0" y="1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56" name="Freeform 187">
              <a:extLst>
                <a:ext uri="{FF2B5EF4-FFF2-40B4-BE49-F238E27FC236}">
                  <a16:creationId xmlns:a16="http://schemas.microsoft.com/office/drawing/2014/main" id="{9CC9A4AA-5286-40BC-ACED-423EE0036DFB}"/>
                </a:ext>
              </a:extLst>
            </p:cNvPr>
            <p:cNvSpPr>
              <a:spLocks/>
            </p:cNvSpPr>
            <p:nvPr/>
          </p:nvSpPr>
          <p:spPr bwMode="auto">
            <a:xfrm>
              <a:off x="11061278" y="4846689"/>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57" name="Line 188">
              <a:extLst>
                <a:ext uri="{FF2B5EF4-FFF2-40B4-BE49-F238E27FC236}">
                  <a16:creationId xmlns:a16="http://schemas.microsoft.com/office/drawing/2014/main" id="{819DC95D-2BF6-4E9F-B14F-000E2FD29F22}"/>
                </a:ext>
              </a:extLst>
            </p:cNvPr>
            <p:cNvSpPr>
              <a:spLocks noChangeShapeType="1"/>
            </p:cNvSpPr>
            <p:nvPr/>
          </p:nvSpPr>
          <p:spPr bwMode="auto">
            <a:xfrm flipV="1">
              <a:off x="11061278" y="4846689"/>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58" name="Freeform 189">
              <a:extLst>
                <a:ext uri="{FF2B5EF4-FFF2-40B4-BE49-F238E27FC236}">
                  <a16:creationId xmlns:a16="http://schemas.microsoft.com/office/drawing/2014/main" id="{A43606B7-AE92-46C8-B244-CDDCF21C1436}"/>
                </a:ext>
              </a:extLst>
            </p:cNvPr>
            <p:cNvSpPr>
              <a:spLocks/>
            </p:cNvSpPr>
            <p:nvPr/>
          </p:nvSpPr>
          <p:spPr bwMode="auto">
            <a:xfrm>
              <a:off x="11058052" y="4845076"/>
              <a:ext cx="9679" cy="16132"/>
            </a:xfrm>
            <a:custGeom>
              <a:avLst/>
              <a:gdLst>
                <a:gd name="T0" fmla="*/ 2 w 6"/>
                <a:gd name="T1" fmla="*/ 0 h 10"/>
                <a:gd name="T2" fmla="*/ 6 w 6"/>
                <a:gd name="T3" fmla="*/ 1 h 10"/>
                <a:gd name="T4" fmla="*/ 4 w 6"/>
                <a:gd name="T5" fmla="*/ 10 h 10"/>
                <a:gd name="T6" fmla="*/ 0 w 6"/>
                <a:gd name="T7" fmla="*/ 9 h 10"/>
                <a:gd name="T8" fmla="*/ 2 w 6"/>
                <a:gd name="T9" fmla="*/ 0 h 10"/>
              </a:gdLst>
              <a:ahLst/>
              <a:cxnLst>
                <a:cxn ang="0">
                  <a:pos x="T0" y="T1"/>
                </a:cxn>
                <a:cxn ang="0">
                  <a:pos x="T2" y="T3"/>
                </a:cxn>
                <a:cxn ang="0">
                  <a:pos x="T4" y="T5"/>
                </a:cxn>
                <a:cxn ang="0">
                  <a:pos x="T6" y="T7"/>
                </a:cxn>
                <a:cxn ang="0">
                  <a:pos x="T8" y="T9"/>
                </a:cxn>
              </a:cxnLst>
              <a:rect l="0" t="0" r="r" b="b"/>
              <a:pathLst>
                <a:path w="6" h="10">
                  <a:moveTo>
                    <a:pt x="2" y="0"/>
                  </a:moveTo>
                  <a:lnTo>
                    <a:pt x="6" y="1"/>
                  </a:lnTo>
                  <a:lnTo>
                    <a:pt x="4" y="10"/>
                  </a:lnTo>
                  <a:lnTo>
                    <a:pt x="0" y="9"/>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59" name="Freeform 190">
              <a:extLst>
                <a:ext uri="{FF2B5EF4-FFF2-40B4-BE49-F238E27FC236}">
                  <a16:creationId xmlns:a16="http://schemas.microsoft.com/office/drawing/2014/main" id="{2E70AD86-D749-4A03-AA13-FF1F1F88C13E}"/>
                </a:ext>
              </a:extLst>
            </p:cNvPr>
            <p:cNvSpPr>
              <a:spLocks/>
            </p:cNvSpPr>
            <p:nvPr/>
          </p:nvSpPr>
          <p:spPr bwMode="auto">
            <a:xfrm>
              <a:off x="11046759" y="4841849"/>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60" name="Line 191">
              <a:extLst>
                <a:ext uri="{FF2B5EF4-FFF2-40B4-BE49-F238E27FC236}">
                  <a16:creationId xmlns:a16="http://schemas.microsoft.com/office/drawing/2014/main" id="{C85A83B2-0EFF-46B3-88B8-7EEAAE8D1F34}"/>
                </a:ext>
              </a:extLst>
            </p:cNvPr>
            <p:cNvSpPr>
              <a:spLocks noChangeShapeType="1"/>
            </p:cNvSpPr>
            <p:nvPr/>
          </p:nvSpPr>
          <p:spPr bwMode="auto">
            <a:xfrm flipV="1">
              <a:off x="11046759" y="4841849"/>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61" name="Freeform 192">
              <a:extLst>
                <a:ext uri="{FF2B5EF4-FFF2-40B4-BE49-F238E27FC236}">
                  <a16:creationId xmlns:a16="http://schemas.microsoft.com/office/drawing/2014/main" id="{23BF9A96-C8F3-4D6C-80E1-DA81D41FFC16}"/>
                </a:ext>
              </a:extLst>
            </p:cNvPr>
            <p:cNvSpPr>
              <a:spLocks/>
            </p:cNvSpPr>
            <p:nvPr/>
          </p:nvSpPr>
          <p:spPr bwMode="auto">
            <a:xfrm>
              <a:off x="11045146" y="4841849"/>
              <a:ext cx="9679" cy="16132"/>
            </a:xfrm>
            <a:custGeom>
              <a:avLst/>
              <a:gdLst>
                <a:gd name="T0" fmla="*/ 2 w 6"/>
                <a:gd name="T1" fmla="*/ 0 h 10"/>
                <a:gd name="T2" fmla="*/ 6 w 6"/>
                <a:gd name="T3" fmla="*/ 1 h 10"/>
                <a:gd name="T4" fmla="*/ 3 w 6"/>
                <a:gd name="T5" fmla="*/ 10 h 10"/>
                <a:gd name="T6" fmla="*/ 0 w 6"/>
                <a:gd name="T7" fmla="*/ 9 h 10"/>
                <a:gd name="T8" fmla="*/ 2 w 6"/>
                <a:gd name="T9" fmla="*/ 0 h 10"/>
              </a:gdLst>
              <a:ahLst/>
              <a:cxnLst>
                <a:cxn ang="0">
                  <a:pos x="T0" y="T1"/>
                </a:cxn>
                <a:cxn ang="0">
                  <a:pos x="T2" y="T3"/>
                </a:cxn>
                <a:cxn ang="0">
                  <a:pos x="T4" y="T5"/>
                </a:cxn>
                <a:cxn ang="0">
                  <a:pos x="T6" y="T7"/>
                </a:cxn>
                <a:cxn ang="0">
                  <a:pos x="T8" y="T9"/>
                </a:cxn>
              </a:cxnLst>
              <a:rect l="0" t="0" r="r" b="b"/>
              <a:pathLst>
                <a:path w="6" h="10">
                  <a:moveTo>
                    <a:pt x="2" y="0"/>
                  </a:moveTo>
                  <a:lnTo>
                    <a:pt x="6" y="1"/>
                  </a:lnTo>
                  <a:lnTo>
                    <a:pt x="3" y="10"/>
                  </a:lnTo>
                  <a:lnTo>
                    <a:pt x="0" y="9"/>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62" name="Freeform 193">
              <a:extLst>
                <a:ext uri="{FF2B5EF4-FFF2-40B4-BE49-F238E27FC236}">
                  <a16:creationId xmlns:a16="http://schemas.microsoft.com/office/drawing/2014/main" id="{C80A5F94-E418-4F9A-80AF-E3BACA4607C6}"/>
                </a:ext>
              </a:extLst>
            </p:cNvPr>
            <p:cNvSpPr>
              <a:spLocks/>
            </p:cNvSpPr>
            <p:nvPr/>
          </p:nvSpPr>
          <p:spPr bwMode="auto">
            <a:xfrm>
              <a:off x="11033854" y="4838623"/>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63" name="Line 194">
              <a:extLst>
                <a:ext uri="{FF2B5EF4-FFF2-40B4-BE49-F238E27FC236}">
                  <a16:creationId xmlns:a16="http://schemas.microsoft.com/office/drawing/2014/main" id="{E349A9D1-55E3-4F88-AACA-550163DC097E}"/>
                </a:ext>
              </a:extLst>
            </p:cNvPr>
            <p:cNvSpPr>
              <a:spLocks noChangeShapeType="1"/>
            </p:cNvSpPr>
            <p:nvPr/>
          </p:nvSpPr>
          <p:spPr bwMode="auto">
            <a:xfrm flipV="1">
              <a:off x="11033854" y="4838623"/>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64" name="Freeform 195">
              <a:extLst>
                <a:ext uri="{FF2B5EF4-FFF2-40B4-BE49-F238E27FC236}">
                  <a16:creationId xmlns:a16="http://schemas.microsoft.com/office/drawing/2014/main" id="{276A9274-2D0D-4747-806A-B86E3B8706C8}"/>
                </a:ext>
              </a:extLst>
            </p:cNvPr>
            <p:cNvSpPr>
              <a:spLocks/>
            </p:cNvSpPr>
            <p:nvPr/>
          </p:nvSpPr>
          <p:spPr bwMode="auto">
            <a:xfrm>
              <a:off x="11030628" y="4837010"/>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65" name="Freeform 196">
              <a:extLst>
                <a:ext uri="{FF2B5EF4-FFF2-40B4-BE49-F238E27FC236}">
                  <a16:creationId xmlns:a16="http://schemas.microsoft.com/office/drawing/2014/main" id="{284870CD-48B5-42AF-BE1B-C8DE4BA0A7F7}"/>
                </a:ext>
              </a:extLst>
            </p:cNvPr>
            <p:cNvSpPr>
              <a:spLocks/>
            </p:cNvSpPr>
            <p:nvPr/>
          </p:nvSpPr>
          <p:spPr bwMode="auto">
            <a:xfrm>
              <a:off x="11020948" y="4819265"/>
              <a:ext cx="9679" cy="29037"/>
            </a:xfrm>
            <a:custGeom>
              <a:avLst/>
              <a:gdLst>
                <a:gd name="T0" fmla="*/ 0 w 6"/>
                <a:gd name="T1" fmla="*/ 18 h 18"/>
                <a:gd name="T2" fmla="*/ 6 w 6"/>
                <a:gd name="T3" fmla="*/ 0 h 18"/>
                <a:gd name="T4" fmla="*/ 0 w 6"/>
                <a:gd name="T5" fmla="*/ 18 h 18"/>
              </a:gdLst>
              <a:ahLst/>
              <a:cxnLst>
                <a:cxn ang="0">
                  <a:pos x="T0" y="T1"/>
                </a:cxn>
                <a:cxn ang="0">
                  <a:pos x="T2" y="T3"/>
                </a:cxn>
                <a:cxn ang="0">
                  <a:pos x="T4" y="T5"/>
                </a:cxn>
              </a:cxnLst>
              <a:rect l="0" t="0" r="r" b="b"/>
              <a:pathLst>
                <a:path w="6" h="18">
                  <a:moveTo>
                    <a:pt x="0" y="18"/>
                  </a:moveTo>
                  <a:lnTo>
                    <a:pt x="6" y="0"/>
                  </a:lnTo>
                  <a:lnTo>
                    <a:pt x="0" y="18"/>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66" name="Line 197">
              <a:extLst>
                <a:ext uri="{FF2B5EF4-FFF2-40B4-BE49-F238E27FC236}">
                  <a16:creationId xmlns:a16="http://schemas.microsoft.com/office/drawing/2014/main" id="{83A206CD-5F16-4668-ADC0-F449E3C913C9}"/>
                </a:ext>
              </a:extLst>
            </p:cNvPr>
            <p:cNvSpPr>
              <a:spLocks noChangeShapeType="1"/>
            </p:cNvSpPr>
            <p:nvPr/>
          </p:nvSpPr>
          <p:spPr bwMode="auto">
            <a:xfrm flipV="1">
              <a:off x="11020948" y="4819265"/>
              <a:ext cx="9679" cy="290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67" name="Freeform 198">
              <a:extLst>
                <a:ext uri="{FF2B5EF4-FFF2-40B4-BE49-F238E27FC236}">
                  <a16:creationId xmlns:a16="http://schemas.microsoft.com/office/drawing/2014/main" id="{2B3F803A-94FB-498E-8C3A-BEC56806C84F}"/>
                </a:ext>
              </a:extLst>
            </p:cNvPr>
            <p:cNvSpPr>
              <a:spLocks/>
            </p:cNvSpPr>
            <p:nvPr/>
          </p:nvSpPr>
          <p:spPr bwMode="auto">
            <a:xfrm>
              <a:off x="11017722" y="4819265"/>
              <a:ext cx="16132" cy="30651"/>
            </a:xfrm>
            <a:custGeom>
              <a:avLst/>
              <a:gdLst>
                <a:gd name="T0" fmla="*/ 6 w 10"/>
                <a:gd name="T1" fmla="*/ 0 h 19"/>
                <a:gd name="T2" fmla="*/ 10 w 10"/>
                <a:gd name="T3" fmla="*/ 1 h 19"/>
                <a:gd name="T4" fmla="*/ 4 w 10"/>
                <a:gd name="T5" fmla="*/ 19 h 19"/>
                <a:gd name="T6" fmla="*/ 0 w 10"/>
                <a:gd name="T7" fmla="*/ 18 h 19"/>
                <a:gd name="T8" fmla="*/ 6 w 10"/>
                <a:gd name="T9" fmla="*/ 0 h 19"/>
              </a:gdLst>
              <a:ahLst/>
              <a:cxnLst>
                <a:cxn ang="0">
                  <a:pos x="T0" y="T1"/>
                </a:cxn>
                <a:cxn ang="0">
                  <a:pos x="T2" y="T3"/>
                </a:cxn>
                <a:cxn ang="0">
                  <a:pos x="T4" y="T5"/>
                </a:cxn>
                <a:cxn ang="0">
                  <a:pos x="T6" y="T7"/>
                </a:cxn>
                <a:cxn ang="0">
                  <a:pos x="T8" y="T9"/>
                </a:cxn>
              </a:cxnLst>
              <a:rect l="0" t="0" r="r" b="b"/>
              <a:pathLst>
                <a:path w="10" h="19">
                  <a:moveTo>
                    <a:pt x="6" y="0"/>
                  </a:moveTo>
                  <a:lnTo>
                    <a:pt x="10" y="1"/>
                  </a:lnTo>
                  <a:lnTo>
                    <a:pt x="4" y="19"/>
                  </a:lnTo>
                  <a:lnTo>
                    <a:pt x="0" y="18"/>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68" name="Freeform 199">
              <a:extLst>
                <a:ext uri="{FF2B5EF4-FFF2-40B4-BE49-F238E27FC236}">
                  <a16:creationId xmlns:a16="http://schemas.microsoft.com/office/drawing/2014/main" id="{0FE96524-F8B6-4C8E-AA9C-FBCA11CF29C0}"/>
                </a:ext>
              </a:extLst>
            </p:cNvPr>
            <p:cNvSpPr>
              <a:spLocks/>
            </p:cNvSpPr>
            <p:nvPr/>
          </p:nvSpPr>
          <p:spPr bwMode="auto">
            <a:xfrm>
              <a:off x="11008043" y="4830557"/>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69" name="Line 200">
              <a:extLst>
                <a:ext uri="{FF2B5EF4-FFF2-40B4-BE49-F238E27FC236}">
                  <a16:creationId xmlns:a16="http://schemas.microsoft.com/office/drawing/2014/main" id="{639853C4-D11D-4EA3-B46D-19662627505D}"/>
                </a:ext>
              </a:extLst>
            </p:cNvPr>
            <p:cNvSpPr>
              <a:spLocks noChangeShapeType="1"/>
            </p:cNvSpPr>
            <p:nvPr/>
          </p:nvSpPr>
          <p:spPr bwMode="auto">
            <a:xfrm flipV="1">
              <a:off x="11008043" y="4830557"/>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70" name="Freeform 201">
              <a:extLst>
                <a:ext uri="{FF2B5EF4-FFF2-40B4-BE49-F238E27FC236}">
                  <a16:creationId xmlns:a16="http://schemas.microsoft.com/office/drawing/2014/main" id="{97C17A5D-5FE0-4EB2-B0CF-E327DE43F987}"/>
                </a:ext>
              </a:extLst>
            </p:cNvPr>
            <p:cNvSpPr>
              <a:spLocks/>
            </p:cNvSpPr>
            <p:nvPr/>
          </p:nvSpPr>
          <p:spPr bwMode="auto">
            <a:xfrm>
              <a:off x="11004817" y="4828944"/>
              <a:ext cx="9679" cy="16132"/>
            </a:xfrm>
            <a:custGeom>
              <a:avLst/>
              <a:gdLst>
                <a:gd name="T0" fmla="*/ 2 w 6"/>
                <a:gd name="T1" fmla="*/ 0 h 10"/>
                <a:gd name="T2" fmla="*/ 6 w 6"/>
                <a:gd name="T3" fmla="*/ 1 h 10"/>
                <a:gd name="T4" fmla="*/ 4 w 6"/>
                <a:gd name="T5" fmla="*/ 10 h 10"/>
                <a:gd name="T6" fmla="*/ 0 w 6"/>
                <a:gd name="T7" fmla="*/ 9 h 10"/>
                <a:gd name="T8" fmla="*/ 2 w 6"/>
                <a:gd name="T9" fmla="*/ 0 h 10"/>
              </a:gdLst>
              <a:ahLst/>
              <a:cxnLst>
                <a:cxn ang="0">
                  <a:pos x="T0" y="T1"/>
                </a:cxn>
                <a:cxn ang="0">
                  <a:pos x="T2" y="T3"/>
                </a:cxn>
                <a:cxn ang="0">
                  <a:pos x="T4" y="T5"/>
                </a:cxn>
                <a:cxn ang="0">
                  <a:pos x="T6" y="T7"/>
                </a:cxn>
                <a:cxn ang="0">
                  <a:pos x="T8" y="T9"/>
                </a:cxn>
              </a:cxnLst>
              <a:rect l="0" t="0" r="r" b="b"/>
              <a:pathLst>
                <a:path w="6" h="10">
                  <a:moveTo>
                    <a:pt x="2" y="0"/>
                  </a:moveTo>
                  <a:lnTo>
                    <a:pt x="6" y="1"/>
                  </a:lnTo>
                  <a:lnTo>
                    <a:pt x="4" y="10"/>
                  </a:lnTo>
                  <a:lnTo>
                    <a:pt x="0" y="9"/>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71" name="Freeform 202">
              <a:extLst>
                <a:ext uri="{FF2B5EF4-FFF2-40B4-BE49-F238E27FC236}">
                  <a16:creationId xmlns:a16="http://schemas.microsoft.com/office/drawing/2014/main" id="{567A24E2-BD9A-4601-BEB4-9E5FAAEE58D6}"/>
                </a:ext>
              </a:extLst>
            </p:cNvPr>
            <p:cNvSpPr>
              <a:spLocks/>
            </p:cNvSpPr>
            <p:nvPr/>
          </p:nvSpPr>
          <p:spPr bwMode="auto">
            <a:xfrm>
              <a:off x="10995137" y="4825717"/>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72" name="Line 203">
              <a:extLst>
                <a:ext uri="{FF2B5EF4-FFF2-40B4-BE49-F238E27FC236}">
                  <a16:creationId xmlns:a16="http://schemas.microsoft.com/office/drawing/2014/main" id="{62102C14-A223-49C3-B329-BED38A8745E5}"/>
                </a:ext>
              </a:extLst>
            </p:cNvPr>
            <p:cNvSpPr>
              <a:spLocks noChangeShapeType="1"/>
            </p:cNvSpPr>
            <p:nvPr/>
          </p:nvSpPr>
          <p:spPr bwMode="auto">
            <a:xfrm flipV="1">
              <a:off x="10995137" y="4825717"/>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73" name="Freeform 204">
              <a:extLst>
                <a:ext uri="{FF2B5EF4-FFF2-40B4-BE49-F238E27FC236}">
                  <a16:creationId xmlns:a16="http://schemas.microsoft.com/office/drawing/2014/main" id="{1F10726B-1A69-41BC-BAD1-6C372A9CCAF5}"/>
                </a:ext>
              </a:extLst>
            </p:cNvPr>
            <p:cNvSpPr>
              <a:spLocks/>
            </p:cNvSpPr>
            <p:nvPr/>
          </p:nvSpPr>
          <p:spPr bwMode="auto">
            <a:xfrm>
              <a:off x="10991911" y="4825717"/>
              <a:ext cx="9679" cy="16132"/>
            </a:xfrm>
            <a:custGeom>
              <a:avLst/>
              <a:gdLst>
                <a:gd name="T0" fmla="*/ 2 w 6"/>
                <a:gd name="T1" fmla="*/ 0 h 10"/>
                <a:gd name="T2" fmla="*/ 6 w 6"/>
                <a:gd name="T3" fmla="*/ 1 h 10"/>
                <a:gd name="T4" fmla="*/ 4 w 6"/>
                <a:gd name="T5" fmla="*/ 10 h 10"/>
                <a:gd name="T6" fmla="*/ 0 w 6"/>
                <a:gd name="T7" fmla="*/ 9 h 10"/>
                <a:gd name="T8" fmla="*/ 2 w 6"/>
                <a:gd name="T9" fmla="*/ 0 h 10"/>
              </a:gdLst>
              <a:ahLst/>
              <a:cxnLst>
                <a:cxn ang="0">
                  <a:pos x="T0" y="T1"/>
                </a:cxn>
                <a:cxn ang="0">
                  <a:pos x="T2" y="T3"/>
                </a:cxn>
                <a:cxn ang="0">
                  <a:pos x="T4" y="T5"/>
                </a:cxn>
                <a:cxn ang="0">
                  <a:pos x="T6" y="T7"/>
                </a:cxn>
                <a:cxn ang="0">
                  <a:pos x="T8" y="T9"/>
                </a:cxn>
              </a:cxnLst>
              <a:rect l="0" t="0" r="r" b="b"/>
              <a:pathLst>
                <a:path w="6" h="10">
                  <a:moveTo>
                    <a:pt x="2" y="0"/>
                  </a:moveTo>
                  <a:lnTo>
                    <a:pt x="6" y="1"/>
                  </a:lnTo>
                  <a:lnTo>
                    <a:pt x="4" y="10"/>
                  </a:lnTo>
                  <a:lnTo>
                    <a:pt x="0" y="9"/>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74" name="Freeform 206">
              <a:extLst>
                <a:ext uri="{FF2B5EF4-FFF2-40B4-BE49-F238E27FC236}">
                  <a16:creationId xmlns:a16="http://schemas.microsoft.com/office/drawing/2014/main" id="{164C0CF1-C276-4A1A-9873-9C03ED330BFA}"/>
                </a:ext>
              </a:extLst>
            </p:cNvPr>
            <p:cNvSpPr>
              <a:spLocks/>
            </p:cNvSpPr>
            <p:nvPr/>
          </p:nvSpPr>
          <p:spPr bwMode="auto">
            <a:xfrm>
              <a:off x="10980619" y="4822491"/>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75" name="Line 207">
              <a:extLst>
                <a:ext uri="{FF2B5EF4-FFF2-40B4-BE49-F238E27FC236}">
                  <a16:creationId xmlns:a16="http://schemas.microsoft.com/office/drawing/2014/main" id="{2D5BD16C-714B-49E4-8DEA-B2995D94AA22}"/>
                </a:ext>
              </a:extLst>
            </p:cNvPr>
            <p:cNvSpPr>
              <a:spLocks noChangeShapeType="1"/>
            </p:cNvSpPr>
            <p:nvPr/>
          </p:nvSpPr>
          <p:spPr bwMode="auto">
            <a:xfrm flipV="1">
              <a:off x="10980619" y="4822491"/>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76" name="Freeform 208">
              <a:extLst>
                <a:ext uri="{FF2B5EF4-FFF2-40B4-BE49-F238E27FC236}">
                  <a16:creationId xmlns:a16="http://schemas.microsoft.com/office/drawing/2014/main" id="{D244A55B-C864-434A-B303-ECA53DB86701}"/>
                </a:ext>
              </a:extLst>
            </p:cNvPr>
            <p:cNvSpPr>
              <a:spLocks/>
            </p:cNvSpPr>
            <p:nvPr/>
          </p:nvSpPr>
          <p:spPr bwMode="auto">
            <a:xfrm>
              <a:off x="10977393" y="4820878"/>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77" name="Freeform 209">
              <a:extLst>
                <a:ext uri="{FF2B5EF4-FFF2-40B4-BE49-F238E27FC236}">
                  <a16:creationId xmlns:a16="http://schemas.microsoft.com/office/drawing/2014/main" id="{BE8913ED-DDB8-4EDC-B561-7300F986E4D5}"/>
                </a:ext>
              </a:extLst>
            </p:cNvPr>
            <p:cNvSpPr>
              <a:spLocks/>
            </p:cNvSpPr>
            <p:nvPr/>
          </p:nvSpPr>
          <p:spPr bwMode="auto">
            <a:xfrm>
              <a:off x="10967714" y="4817651"/>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78" name="Line 210">
              <a:extLst>
                <a:ext uri="{FF2B5EF4-FFF2-40B4-BE49-F238E27FC236}">
                  <a16:creationId xmlns:a16="http://schemas.microsoft.com/office/drawing/2014/main" id="{93CF617D-730F-4430-B0DA-11B4A2287AFA}"/>
                </a:ext>
              </a:extLst>
            </p:cNvPr>
            <p:cNvSpPr>
              <a:spLocks noChangeShapeType="1"/>
            </p:cNvSpPr>
            <p:nvPr/>
          </p:nvSpPr>
          <p:spPr bwMode="auto">
            <a:xfrm flipV="1">
              <a:off x="10967714" y="4817651"/>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79" name="Freeform 211">
              <a:extLst>
                <a:ext uri="{FF2B5EF4-FFF2-40B4-BE49-F238E27FC236}">
                  <a16:creationId xmlns:a16="http://schemas.microsoft.com/office/drawing/2014/main" id="{36526725-005C-4424-9BA3-4F4B505FBD68}"/>
                </a:ext>
              </a:extLst>
            </p:cNvPr>
            <p:cNvSpPr>
              <a:spLocks/>
            </p:cNvSpPr>
            <p:nvPr/>
          </p:nvSpPr>
          <p:spPr bwMode="auto">
            <a:xfrm>
              <a:off x="10964487" y="4817651"/>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80" name="Freeform 212">
              <a:extLst>
                <a:ext uri="{FF2B5EF4-FFF2-40B4-BE49-F238E27FC236}">
                  <a16:creationId xmlns:a16="http://schemas.microsoft.com/office/drawing/2014/main" id="{29892479-F530-479C-B05F-DE20F7D14F81}"/>
                </a:ext>
              </a:extLst>
            </p:cNvPr>
            <p:cNvSpPr>
              <a:spLocks/>
            </p:cNvSpPr>
            <p:nvPr/>
          </p:nvSpPr>
          <p:spPr bwMode="auto">
            <a:xfrm>
              <a:off x="10954808" y="4814425"/>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81" name="Line 213">
              <a:extLst>
                <a:ext uri="{FF2B5EF4-FFF2-40B4-BE49-F238E27FC236}">
                  <a16:creationId xmlns:a16="http://schemas.microsoft.com/office/drawing/2014/main" id="{126B8643-2B7F-49D2-A974-667C3C2DBF1E}"/>
                </a:ext>
              </a:extLst>
            </p:cNvPr>
            <p:cNvSpPr>
              <a:spLocks noChangeShapeType="1"/>
            </p:cNvSpPr>
            <p:nvPr/>
          </p:nvSpPr>
          <p:spPr bwMode="auto">
            <a:xfrm flipV="1">
              <a:off x="10954808" y="4814425"/>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82" name="Freeform 214">
              <a:extLst>
                <a:ext uri="{FF2B5EF4-FFF2-40B4-BE49-F238E27FC236}">
                  <a16:creationId xmlns:a16="http://schemas.microsoft.com/office/drawing/2014/main" id="{1B8109D3-A803-4D57-87CE-07FA4661B281}"/>
                </a:ext>
              </a:extLst>
            </p:cNvPr>
            <p:cNvSpPr>
              <a:spLocks/>
            </p:cNvSpPr>
            <p:nvPr/>
          </p:nvSpPr>
          <p:spPr bwMode="auto">
            <a:xfrm>
              <a:off x="10951582" y="4812812"/>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83" name="Freeform 215">
              <a:extLst>
                <a:ext uri="{FF2B5EF4-FFF2-40B4-BE49-F238E27FC236}">
                  <a16:creationId xmlns:a16="http://schemas.microsoft.com/office/drawing/2014/main" id="{5527729D-7E00-4647-B74D-42C58E2CDBAF}"/>
                </a:ext>
              </a:extLst>
            </p:cNvPr>
            <p:cNvSpPr>
              <a:spLocks/>
            </p:cNvSpPr>
            <p:nvPr/>
          </p:nvSpPr>
          <p:spPr bwMode="auto">
            <a:xfrm>
              <a:off x="10941903" y="4795067"/>
              <a:ext cx="9679" cy="29037"/>
            </a:xfrm>
            <a:custGeom>
              <a:avLst/>
              <a:gdLst>
                <a:gd name="T0" fmla="*/ 0 w 6"/>
                <a:gd name="T1" fmla="*/ 18 h 18"/>
                <a:gd name="T2" fmla="*/ 6 w 6"/>
                <a:gd name="T3" fmla="*/ 0 h 18"/>
                <a:gd name="T4" fmla="*/ 0 w 6"/>
                <a:gd name="T5" fmla="*/ 18 h 18"/>
              </a:gdLst>
              <a:ahLst/>
              <a:cxnLst>
                <a:cxn ang="0">
                  <a:pos x="T0" y="T1"/>
                </a:cxn>
                <a:cxn ang="0">
                  <a:pos x="T2" y="T3"/>
                </a:cxn>
                <a:cxn ang="0">
                  <a:pos x="T4" y="T5"/>
                </a:cxn>
              </a:cxnLst>
              <a:rect l="0" t="0" r="r" b="b"/>
              <a:pathLst>
                <a:path w="6" h="18">
                  <a:moveTo>
                    <a:pt x="0" y="18"/>
                  </a:moveTo>
                  <a:lnTo>
                    <a:pt x="6" y="0"/>
                  </a:lnTo>
                  <a:lnTo>
                    <a:pt x="0" y="18"/>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84" name="Line 216">
              <a:extLst>
                <a:ext uri="{FF2B5EF4-FFF2-40B4-BE49-F238E27FC236}">
                  <a16:creationId xmlns:a16="http://schemas.microsoft.com/office/drawing/2014/main" id="{E9B3610D-DE48-450D-8339-EC09DD4CCAEF}"/>
                </a:ext>
              </a:extLst>
            </p:cNvPr>
            <p:cNvSpPr>
              <a:spLocks noChangeShapeType="1"/>
            </p:cNvSpPr>
            <p:nvPr/>
          </p:nvSpPr>
          <p:spPr bwMode="auto">
            <a:xfrm flipV="1">
              <a:off x="10941903" y="4795067"/>
              <a:ext cx="9679" cy="290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85" name="Freeform 217">
              <a:extLst>
                <a:ext uri="{FF2B5EF4-FFF2-40B4-BE49-F238E27FC236}">
                  <a16:creationId xmlns:a16="http://schemas.microsoft.com/office/drawing/2014/main" id="{23CA84B7-A0CD-4C62-9839-04D674C43C4D}"/>
                </a:ext>
              </a:extLst>
            </p:cNvPr>
            <p:cNvSpPr>
              <a:spLocks/>
            </p:cNvSpPr>
            <p:nvPr/>
          </p:nvSpPr>
          <p:spPr bwMode="auto">
            <a:xfrm>
              <a:off x="10938676" y="4793454"/>
              <a:ext cx="16132" cy="32264"/>
            </a:xfrm>
            <a:custGeom>
              <a:avLst/>
              <a:gdLst>
                <a:gd name="T0" fmla="*/ 6 w 10"/>
                <a:gd name="T1" fmla="*/ 0 h 20"/>
                <a:gd name="T2" fmla="*/ 10 w 10"/>
                <a:gd name="T3" fmla="*/ 2 h 20"/>
                <a:gd name="T4" fmla="*/ 4 w 10"/>
                <a:gd name="T5" fmla="*/ 20 h 20"/>
                <a:gd name="T6" fmla="*/ 0 w 10"/>
                <a:gd name="T7" fmla="*/ 19 h 20"/>
                <a:gd name="T8" fmla="*/ 6 w 10"/>
                <a:gd name="T9" fmla="*/ 0 h 20"/>
              </a:gdLst>
              <a:ahLst/>
              <a:cxnLst>
                <a:cxn ang="0">
                  <a:pos x="T0" y="T1"/>
                </a:cxn>
                <a:cxn ang="0">
                  <a:pos x="T2" y="T3"/>
                </a:cxn>
                <a:cxn ang="0">
                  <a:pos x="T4" y="T5"/>
                </a:cxn>
                <a:cxn ang="0">
                  <a:pos x="T6" y="T7"/>
                </a:cxn>
                <a:cxn ang="0">
                  <a:pos x="T8" y="T9"/>
                </a:cxn>
              </a:cxnLst>
              <a:rect l="0" t="0" r="r" b="b"/>
              <a:pathLst>
                <a:path w="10" h="20">
                  <a:moveTo>
                    <a:pt x="6" y="0"/>
                  </a:moveTo>
                  <a:lnTo>
                    <a:pt x="10" y="2"/>
                  </a:lnTo>
                  <a:lnTo>
                    <a:pt x="4" y="20"/>
                  </a:lnTo>
                  <a:lnTo>
                    <a:pt x="0" y="19"/>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86" name="Freeform 218">
              <a:extLst>
                <a:ext uri="{FF2B5EF4-FFF2-40B4-BE49-F238E27FC236}">
                  <a16:creationId xmlns:a16="http://schemas.microsoft.com/office/drawing/2014/main" id="{C58BA7AB-0342-49A0-BB14-1E7B1BF85515}"/>
                </a:ext>
              </a:extLst>
            </p:cNvPr>
            <p:cNvSpPr>
              <a:spLocks/>
            </p:cNvSpPr>
            <p:nvPr/>
          </p:nvSpPr>
          <p:spPr bwMode="auto">
            <a:xfrm>
              <a:off x="10928997" y="4806359"/>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87" name="Line 219">
              <a:extLst>
                <a:ext uri="{FF2B5EF4-FFF2-40B4-BE49-F238E27FC236}">
                  <a16:creationId xmlns:a16="http://schemas.microsoft.com/office/drawing/2014/main" id="{DAE66A21-549F-44CC-8142-558BA6AD488E}"/>
                </a:ext>
              </a:extLst>
            </p:cNvPr>
            <p:cNvSpPr>
              <a:spLocks noChangeShapeType="1"/>
            </p:cNvSpPr>
            <p:nvPr/>
          </p:nvSpPr>
          <p:spPr bwMode="auto">
            <a:xfrm flipV="1">
              <a:off x="10928997" y="4806359"/>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88" name="Freeform 220">
              <a:extLst>
                <a:ext uri="{FF2B5EF4-FFF2-40B4-BE49-F238E27FC236}">
                  <a16:creationId xmlns:a16="http://schemas.microsoft.com/office/drawing/2014/main" id="{DE92FAC8-D966-4793-8286-A5C0AC93EB80}"/>
                </a:ext>
              </a:extLst>
            </p:cNvPr>
            <p:cNvSpPr>
              <a:spLocks/>
            </p:cNvSpPr>
            <p:nvPr/>
          </p:nvSpPr>
          <p:spPr bwMode="auto">
            <a:xfrm>
              <a:off x="10925771" y="4804746"/>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89" name="Freeform 221">
              <a:extLst>
                <a:ext uri="{FF2B5EF4-FFF2-40B4-BE49-F238E27FC236}">
                  <a16:creationId xmlns:a16="http://schemas.microsoft.com/office/drawing/2014/main" id="{4DE19DD4-BBF8-4508-A865-A942AA63A775}"/>
                </a:ext>
              </a:extLst>
            </p:cNvPr>
            <p:cNvSpPr>
              <a:spLocks/>
            </p:cNvSpPr>
            <p:nvPr/>
          </p:nvSpPr>
          <p:spPr bwMode="auto">
            <a:xfrm>
              <a:off x="10916092" y="4801520"/>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90" name="Line 222">
              <a:extLst>
                <a:ext uri="{FF2B5EF4-FFF2-40B4-BE49-F238E27FC236}">
                  <a16:creationId xmlns:a16="http://schemas.microsoft.com/office/drawing/2014/main" id="{5388A1BD-5B96-4539-8C14-0F4B7BEC855C}"/>
                </a:ext>
              </a:extLst>
            </p:cNvPr>
            <p:cNvSpPr>
              <a:spLocks noChangeShapeType="1"/>
            </p:cNvSpPr>
            <p:nvPr/>
          </p:nvSpPr>
          <p:spPr bwMode="auto">
            <a:xfrm flipV="1">
              <a:off x="10916092" y="4801520"/>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91" name="Freeform 223">
              <a:extLst>
                <a:ext uri="{FF2B5EF4-FFF2-40B4-BE49-F238E27FC236}">
                  <a16:creationId xmlns:a16="http://schemas.microsoft.com/office/drawing/2014/main" id="{9D7F0146-E893-4F1C-8340-BE3655883F22}"/>
                </a:ext>
              </a:extLst>
            </p:cNvPr>
            <p:cNvSpPr>
              <a:spLocks/>
            </p:cNvSpPr>
            <p:nvPr/>
          </p:nvSpPr>
          <p:spPr bwMode="auto">
            <a:xfrm>
              <a:off x="10912865" y="4801520"/>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92" name="Freeform 224">
              <a:extLst>
                <a:ext uri="{FF2B5EF4-FFF2-40B4-BE49-F238E27FC236}">
                  <a16:creationId xmlns:a16="http://schemas.microsoft.com/office/drawing/2014/main" id="{20F75826-261B-453A-BEC9-313E44FE2C21}"/>
                </a:ext>
              </a:extLst>
            </p:cNvPr>
            <p:cNvSpPr>
              <a:spLocks/>
            </p:cNvSpPr>
            <p:nvPr/>
          </p:nvSpPr>
          <p:spPr bwMode="auto">
            <a:xfrm>
              <a:off x="10903186" y="4798293"/>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93" name="Line 225">
              <a:extLst>
                <a:ext uri="{FF2B5EF4-FFF2-40B4-BE49-F238E27FC236}">
                  <a16:creationId xmlns:a16="http://schemas.microsoft.com/office/drawing/2014/main" id="{3EE1DC41-21F9-4EFF-B1AE-34558E7B8F9A}"/>
                </a:ext>
              </a:extLst>
            </p:cNvPr>
            <p:cNvSpPr>
              <a:spLocks noChangeShapeType="1"/>
            </p:cNvSpPr>
            <p:nvPr/>
          </p:nvSpPr>
          <p:spPr bwMode="auto">
            <a:xfrm flipV="1">
              <a:off x="10903186" y="4798293"/>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94" name="Freeform 226">
              <a:extLst>
                <a:ext uri="{FF2B5EF4-FFF2-40B4-BE49-F238E27FC236}">
                  <a16:creationId xmlns:a16="http://schemas.microsoft.com/office/drawing/2014/main" id="{4CBF31A4-1D7F-4B7B-9881-1D361C8D368D}"/>
                </a:ext>
              </a:extLst>
            </p:cNvPr>
            <p:cNvSpPr>
              <a:spLocks/>
            </p:cNvSpPr>
            <p:nvPr/>
          </p:nvSpPr>
          <p:spPr bwMode="auto">
            <a:xfrm>
              <a:off x="10899960" y="4796680"/>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95" name="Freeform 227">
              <a:extLst>
                <a:ext uri="{FF2B5EF4-FFF2-40B4-BE49-F238E27FC236}">
                  <a16:creationId xmlns:a16="http://schemas.microsoft.com/office/drawing/2014/main" id="{E1C0E6F6-E0A0-4315-8031-5D68AE46F47A}"/>
                </a:ext>
              </a:extLst>
            </p:cNvPr>
            <p:cNvSpPr>
              <a:spLocks/>
            </p:cNvSpPr>
            <p:nvPr/>
          </p:nvSpPr>
          <p:spPr bwMode="auto">
            <a:xfrm>
              <a:off x="10890281" y="4793454"/>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96" name="Line 228">
              <a:extLst>
                <a:ext uri="{FF2B5EF4-FFF2-40B4-BE49-F238E27FC236}">
                  <a16:creationId xmlns:a16="http://schemas.microsoft.com/office/drawing/2014/main" id="{88B9D87E-B22F-462A-921E-157BE5F3E242}"/>
                </a:ext>
              </a:extLst>
            </p:cNvPr>
            <p:cNvSpPr>
              <a:spLocks noChangeShapeType="1"/>
            </p:cNvSpPr>
            <p:nvPr/>
          </p:nvSpPr>
          <p:spPr bwMode="auto">
            <a:xfrm flipV="1">
              <a:off x="10890281" y="4793454"/>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97" name="Freeform 229">
              <a:extLst>
                <a:ext uri="{FF2B5EF4-FFF2-40B4-BE49-F238E27FC236}">
                  <a16:creationId xmlns:a16="http://schemas.microsoft.com/office/drawing/2014/main" id="{8DB37B7A-B0EA-4133-9092-6235D41EC845}"/>
                </a:ext>
              </a:extLst>
            </p:cNvPr>
            <p:cNvSpPr>
              <a:spLocks/>
            </p:cNvSpPr>
            <p:nvPr/>
          </p:nvSpPr>
          <p:spPr bwMode="auto">
            <a:xfrm>
              <a:off x="10887054" y="4793454"/>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98" name="Freeform 230">
              <a:extLst>
                <a:ext uri="{FF2B5EF4-FFF2-40B4-BE49-F238E27FC236}">
                  <a16:creationId xmlns:a16="http://schemas.microsoft.com/office/drawing/2014/main" id="{562D06F8-FBAA-44C7-9A0E-11E6DB86CC6F}"/>
                </a:ext>
              </a:extLst>
            </p:cNvPr>
            <p:cNvSpPr>
              <a:spLocks/>
            </p:cNvSpPr>
            <p:nvPr/>
          </p:nvSpPr>
          <p:spPr bwMode="auto">
            <a:xfrm>
              <a:off x="10877375" y="4790227"/>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99" name="Line 231">
              <a:extLst>
                <a:ext uri="{FF2B5EF4-FFF2-40B4-BE49-F238E27FC236}">
                  <a16:creationId xmlns:a16="http://schemas.microsoft.com/office/drawing/2014/main" id="{30720C4B-84A5-41D0-89F1-4B7F72F9D60F}"/>
                </a:ext>
              </a:extLst>
            </p:cNvPr>
            <p:cNvSpPr>
              <a:spLocks noChangeShapeType="1"/>
            </p:cNvSpPr>
            <p:nvPr/>
          </p:nvSpPr>
          <p:spPr bwMode="auto">
            <a:xfrm flipV="1">
              <a:off x="10877375" y="4790227"/>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00" name="Freeform 232">
              <a:extLst>
                <a:ext uri="{FF2B5EF4-FFF2-40B4-BE49-F238E27FC236}">
                  <a16:creationId xmlns:a16="http://schemas.microsoft.com/office/drawing/2014/main" id="{AB50DB49-02AA-4014-A7FC-B763FD95CC62}"/>
                </a:ext>
              </a:extLst>
            </p:cNvPr>
            <p:cNvSpPr>
              <a:spLocks/>
            </p:cNvSpPr>
            <p:nvPr/>
          </p:nvSpPr>
          <p:spPr bwMode="auto">
            <a:xfrm>
              <a:off x="10874149" y="4788614"/>
              <a:ext cx="11292" cy="16132"/>
            </a:xfrm>
            <a:custGeom>
              <a:avLst/>
              <a:gdLst>
                <a:gd name="T0" fmla="*/ 3 w 7"/>
                <a:gd name="T1" fmla="*/ 0 h 10"/>
                <a:gd name="T2" fmla="*/ 7 w 7"/>
                <a:gd name="T3" fmla="*/ 2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2"/>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01" name="Freeform 233">
              <a:extLst>
                <a:ext uri="{FF2B5EF4-FFF2-40B4-BE49-F238E27FC236}">
                  <a16:creationId xmlns:a16="http://schemas.microsoft.com/office/drawing/2014/main" id="{39D10A20-E948-49B8-A1F9-169939AD4A47}"/>
                </a:ext>
              </a:extLst>
            </p:cNvPr>
            <p:cNvSpPr>
              <a:spLocks/>
            </p:cNvSpPr>
            <p:nvPr/>
          </p:nvSpPr>
          <p:spPr bwMode="auto">
            <a:xfrm>
              <a:off x="10864470" y="4770869"/>
              <a:ext cx="8066" cy="29037"/>
            </a:xfrm>
            <a:custGeom>
              <a:avLst/>
              <a:gdLst>
                <a:gd name="T0" fmla="*/ 0 w 5"/>
                <a:gd name="T1" fmla="*/ 18 h 18"/>
                <a:gd name="T2" fmla="*/ 5 w 5"/>
                <a:gd name="T3" fmla="*/ 0 h 18"/>
                <a:gd name="T4" fmla="*/ 0 w 5"/>
                <a:gd name="T5" fmla="*/ 18 h 18"/>
              </a:gdLst>
              <a:ahLst/>
              <a:cxnLst>
                <a:cxn ang="0">
                  <a:pos x="T0" y="T1"/>
                </a:cxn>
                <a:cxn ang="0">
                  <a:pos x="T2" y="T3"/>
                </a:cxn>
                <a:cxn ang="0">
                  <a:pos x="T4" y="T5"/>
                </a:cxn>
              </a:cxnLst>
              <a:rect l="0" t="0" r="r" b="b"/>
              <a:pathLst>
                <a:path w="5" h="18">
                  <a:moveTo>
                    <a:pt x="0" y="18"/>
                  </a:moveTo>
                  <a:lnTo>
                    <a:pt x="5" y="0"/>
                  </a:lnTo>
                  <a:lnTo>
                    <a:pt x="0" y="18"/>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02" name="Line 234">
              <a:extLst>
                <a:ext uri="{FF2B5EF4-FFF2-40B4-BE49-F238E27FC236}">
                  <a16:creationId xmlns:a16="http://schemas.microsoft.com/office/drawing/2014/main" id="{503F8DA2-E3EB-40EF-A1DC-55A383D96971}"/>
                </a:ext>
              </a:extLst>
            </p:cNvPr>
            <p:cNvSpPr>
              <a:spLocks noChangeShapeType="1"/>
            </p:cNvSpPr>
            <p:nvPr/>
          </p:nvSpPr>
          <p:spPr bwMode="auto">
            <a:xfrm flipV="1">
              <a:off x="10864470" y="4770869"/>
              <a:ext cx="8066" cy="290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03" name="Freeform 235">
              <a:extLst>
                <a:ext uri="{FF2B5EF4-FFF2-40B4-BE49-F238E27FC236}">
                  <a16:creationId xmlns:a16="http://schemas.microsoft.com/office/drawing/2014/main" id="{CC337F17-9E4B-49F9-9BAA-D06DE12E5580}"/>
                </a:ext>
              </a:extLst>
            </p:cNvPr>
            <p:cNvSpPr>
              <a:spLocks/>
            </p:cNvSpPr>
            <p:nvPr/>
          </p:nvSpPr>
          <p:spPr bwMode="auto">
            <a:xfrm>
              <a:off x="10861243" y="4770869"/>
              <a:ext cx="14519" cy="30651"/>
            </a:xfrm>
            <a:custGeom>
              <a:avLst/>
              <a:gdLst>
                <a:gd name="T0" fmla="*/ 5 w 9"/>
                <a:gd name="T1" fmla="*/ 0 h 19"/>
                <a:gd name="T2" fmla="*/ 9 w 9"/>
                <a:gd name="T3" fmla="*/ 1 h 19"/>
                <a:gd name="T4" fmla="*/ 4 w 9"/>
                <a:gd name="T5" fmla="*/ 19 h 19"/>
                <a:gd name="T6" fmla="*/ 0 w 9"/>
                <a:gd name="T7" fmla="*/ 18 h 19"/>
                <a:gd name="T8" fmla="*/ 5 w 9"/>
                <a:gd name="T9" fmla="*/ 0 h 19"/>
              </a:gdLst>
              <a:ahLst/>
              <a:cxnLst>
                <a:cxn ang="0">
                  <a:pos x="T0" y="T1"/>
                </a:cxn>
                <a:cxn ang="0">
                  <a:pos x="T2" y="T3"/>
                </a:cxn>
                <a:cxn ang="0">
                  <a:pos x="T4" y="T5"/>
                </a:cxn>
                <a:cxn ang="0">
                  <a:pos x="T6" y="T7"/>
                </a:cxn>
                <a:cxn ang="0">
                  <a:pos x="T8" y="T9"/>
                </a:cxn>
              </a:cxnLst>
              <a:rect l="0" t="0" r="r" b="b"/>
              <a:pathLst>
                <a:path w="9" h="19">
                  <a:moveTo>
                    <a:pt x="5" y="0"/>
                  </a:moveTo>
                  <a:lnTo>
                    <a:pt x="9" y="1"/>
                  </a:lnTo>
                  <a:lnTo>
                    <a:pt x="4" y="19"/>
                  </a:lnTo>
                  <a:lnTo>
                    <a:pt x="0" y="18"/>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grpSp>
      <p:grpSp>
        <p:nvGrpSpPr>
          <p:cNvPr id="691" name="组合 690">
            <a:extLst>
              <a:ext uri="{FF2B5EF4-FFF2-40B4-BE49-F238E27FC236}">
                <a16:creationId xmlns:a16="http://schemas.microsoft.com/office/drawing/2014/main" id="{266391B4-1F12-4383-90DC-E19CF896474D}"/>
              </a:ext>
            </a:extLst>
          </p:cNvPr>
          <p:cNvGrpSpPr/>
          <p:nvPr/>
        </p:nvGrpSpPr>
        <p:grpSpPr>
          <a:xfrm>
            <a:off x="6603980" y="1869605"/>
            <a:ext cx="596721" cy="789477"/>
            <a:chOff x="7190650" y="1670587"/>
            <a:chExt cx="596721" cy="789477"/>
          </a:xfrm>
        </p:grpSpPr>
        <p:sp>
          <p:nvSpPr>
            <p:cNvPr id="478" name="Freeform 9">
              <a:extLst>
                <a:ext uri="{FF2B5EF4-FFF2-40B4-BE49-F238E27FC236}">
                  <a16:creationId xmlns:a16="http://schemas.microsoft.com/office/drawing/2014/main" id="{9C824F49-7CD2-4971-95E6-6535DC701CC2}"/>
                </a:ext>
              </a:extLst>
            </p:cNvPr>
            <p:cNvSpPr>
              <a:spLocks/>
            </p:cNvSpPr>
            <p:nvPr/>
          </p:nvSpPr>
          <p:spPr bwMode="auto">
            <a:xfrm>
              <a:off x="7301382" y="1670587"/>
              <a:ext cx="483939" cy="524950"/>
            </a:xfrm>
            <a:custGeom>
              <a:avLst/>
              <a:gdLst>
                <a:gd name="T0" fmla="*/ 1027 w 1074"/>
                <a:gd name="T1" fmla="*/ 392 h 1167"/>
                <a:gd name="T2" fmla="*/ 993 w 1074"/>
                <a:gd name="T3" fmla="*/ 295 h 1167"/>
                <a:gd name="T4" fmla="*/ 650 w 1074"/>
                <a:gd name="T5" fmla="*/ 53 h 1167"/>
                <a:gd name="T6" fmla="*/ 543 w 1074"/>
                <a:gd name="T7" fmla="*/ 59 h 1167"/>
                <a:gd name="T8" fmla="*/ 0 w 1074"/>
                <a:gd name="T9" fmla="*/ 827 h 1167"/>
                <a:gd name="T10" fmla="*/ 480 w 1074"/>
                <a:gd name="T11" fmla="*/ 1167 h 1167"/>
                <a:gd name="T12" fmla="*/ 1027 w 1074"/>
                <a:gd name="T13" fmla="*/ 392 h 1167"/>
              </a:gdLst>
              <a:ahLst/>
              <a:cxnLst>
                <a:cxn ang="0">
                  <a:pos x="T0" y="T1"/>
                </a:cxn>
                <a:cxn ang="0">
                  <a:pos x="T2" y="T3"/>
                </a:cxn>
                <a:cxn ang="0">
                  <a:pos x="T4" y="T5"/>
                </a:cxn>
                <a:cxn ang="0">
                  <a:pos x="T6" y="T7"/>
                </a:cxn>
                <a:cxn ang="0">
                  <a:pos x="T8" y="T9"/>
                </a:cxn>
                <a:cxn ang="0">
                  <a:pos x="T10" y="T11"/>
                </a:cxn>
                <a:cxn ang="0">
                  <a:pos x="T12" y="T13"/>
                </a:cxn>
              </a:cxnLst>
              <a:rect l="0" t="0" r="r" b="b"/>
              <a:pathLst>
                <a:path w="1074" h="1167">
                  <a:moveTo>
                    <a:pt x="1027" y="392"/>
                  </a:moveTo>
                  <a:cubicBezTo>
                    <a:pt x="1074" y="327"/>
                    <a:pt x="993" y="295"/>
                    <a:pt x="993" y="295"/>
                  </a:cubicBezTo>
                  <a:cubicBezTo>
                    <a:pt x="650" y="53"/>
                    <a:pt x="650" y="53"/>
                    <a:pt x="650" y="53"/>
                  </a:cubicBezTo>
                  <a:cubicBezTo>
                    <a:pt x="575" y="0"/>
                    <a:pt x="543" y="59"/>
                    <a:pt x="543" y="59"/>
                  </a:cubicBezTo>
                  <a:cubicBezTo>
                    <a:pt x="0" y="827"/>
                    <a:pt x="0" y="827"/>
                    <a:pt x="0" y="827"/>
                  </a:cubicBezTo>
                  <a:cubicBezTo>
                    <a:pt x="480" y="1167"/>
                    <a:pt x="480" y="1167"/>
                    <a:pt x="480" y="1167"/>
                  </a:cubicBezTo>
                  <a:lnTo>
                    <a:pt x="1027" y="392"/>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15" name="Freeform 46">
              <a:extLst>
                <a:ext uri="{FF2B5EF4-FFF2-40B4-BE49-F238E27FC236}">
                  <a16:creationId xmlns:a16="http://schemas.microsoft.com/office/drawing/2014/main" id="{B9B2C150-D575-46A5-BD40-D7E15F5150DD}"/>
                </a:ext>
              </a:extLst>
            </p:cNvPr>
            <p:cNvSpPr>
              <a:spLocks/>
            </p:cNvSpPr>
            <p:nvPr/>
          </p:nvSpPr>
          <p:spPr bwMode="auto">
            <a:xfrm>
              <a:off x="7317787" y="1752611"/>
              <a:ext cx="346549" cy="379358"/>
            </a:xfrm>
            <a:custGeom>
              <a:avLst/>
              <a:gdLst>
                <a:gd name="T0" fmla="*/ 169 w 169"/>
                <a:gd name="T1" fmla="*/ 54 h 185"/>
                <a:gd name="T2" fmla="*/ 76 w 169"/>
                <a:gd name="T3" fmla="*/ 185 h 185"/>
                <a:gd name="T4" fmla="*/ 0 w 169"/>
                <a:gd name="T5" fmla="*/ 131 h 185"/>
                <a:gd name="T6" fmla="*/ 93 w 169"/>
                <a:gd name="T7" fmla="*/ 0 h 185"/>
                <a:gd name="T8" fmla="*/ 169 w 169"/>
                <a:gd name="T9" fmla="*/ 54 h 185"/>
              </a:gdLst>
              <a:ahLst/>
              <a:cxnLst>
                <a:cxn ang="0">
                  <a:pos x="T0" y="T1"/>
                </a:cxn>
                <a:cxn ang="0">
                  <a:pos x="T2" y="T3"/>
                </a:cxn>
                <a:cxn ang="0">
                  <a:pos x="T4" y="T5"/>
                </a:cxn>
                <a:cxn ang="0">
                  <a:pos x="T6" y="T7"/>
                </a:cxn>
                <a:cxn ang="0">
                  <a:pos x="T8" y="T9"/>
                </a:cxn>
              </a:cxnLst>
              <a:rect l="0" t="0" r="r" b="b"/>
              <a:pathLst>
                <a:path w="169" h="185">
                  <a:moveTo>
                    <a:pt x="169" y="54"/>
                  </a:moveTo>
                  <a:lnTo>
                    <a:pt x="76" y="185"/>
                  </a:lnTo>
                  <a:lnTo>
                    <a:pt x="0" y="131"/>
                  </a:lnTo>
                  <a:lnTo>
                    <a:pt x="93" y="0"/>
                  </a:lnTo>
                  <a:lnTo>
                    <a:pt x="169" y="54"/>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16" name="Freeform 47">
              <a:extLst>
                <a:ext uri="{FF2B5EF4-FFF2-40B4-BE49-F238E27FC236}">
                  <a16:creationId xmlns:a16="http://schemas.microsoft.com/office/drawing/2014/main" id="{2E619631-BE0F-453F-980A-EAF3D4A6CF90}"/>
                </a:ext>
              </a:extLst>
            </p:cNvPr>
            <p:cNvSpPr>
              <a:spLocks noEditPoints="1"/>
            </p:cNvSpPr>
            <p:nvPr/>
          </p:nvSpPr>
          <p:spPr bwMode="auto">
            <a:xfrm>
              <a:off x="7243965" y="1674689"/>
              <a:ext cx="481889" cy="524950"/>
            </a:xfrm>
            <a:custGeom>
              <a:avLst/>
              <a:gdLst>
                <a:gd name="T0" fmla="*/ 993 w 1073"/>
                <a:gd name="T1" fmla="*/ 295 h 1167"/>
                <a:gd name="T2" fmla="*/ 650 w 1073"/>
                <a:gd name="T3" fmla="*/ 53 h 1167"/>
                <a:gd name="T4" fmla="*/ 542 w 1073"/>
                <a:gd name="T5" fmla="*/ 60 h 1167"/>
                <a:gd name="T6" fmla="*/ 0 w 1073"/>
                <a:gd name="T7" fmla="*/ 828 h 1167"/>
                <a:gd name="T8" fmla="*/ 480 w 1073"/>
                <a:gd name="T9" fmla="*/ 1167 h 1167"/>
                <a:gd name="T10" fmla="*/ 1027 w 1073"/>
                <a:gd name="T11" fmla="*/ 392 h 1167"/>
                <a:gd name="T12" fmla="*/ 993 w 1073"/>
                <a:gd name="T13" fmla="*/ 295 h 1167"/>
                <a:gd name="T14" fmla="*/ 735 w 1073"/>
                <a:gd name="T15" fmla="*/ 408 h 1167"/>
                <a:gd name="T16" fmla="*/ 660 w 1073"/>
                <a:gd name="T17" fmla="*/ 429 h 1167"/>
                <a:gd name="T18" fmla="*/ 611 w 1073"/>
                <a:gd name="T19" fmla="*/ 498 h 1167"/>
                <a:gd name="T20" fmla="*/ 612 w 1073"/>
                <a:gd name="T21" fmla="*/ 685 h 1167"/>
                <a:gd name="T22" fmla="*/ 600 w 1073"/>
                <a:gd name="T23" fmla="*/ 700 h 1167"/>
                <a:gd name="T24" fmla="*/ 601 w 1073"/>
                <a:gd name="T25" fmla="*/ 746 h 1167"/>
                <a:gd name="T26" fmla="*/ 548 w 1073"/>
                <a:gd name="T27" fmla="*/ 755 h 1167"/>
                <a:gd name="T28" fmla="*/ 539 w 1073"/>
                <a:gd name="T29" fmla="*/ 702 h 1167"/>
                <a:gd name="T30" fmla="*/ 589 w 1073"/>
                <a:gd name="T31" fmla="*/ 691 h 1167"/>
                <a:gd name="T32" fmla="*/ 603 w 1073"/>
                <a:gd name="T33" fmla="*/ 511 h 1167"/>
                <a:gd name="T34" fmla="*/ 397 w 1073"/>
                <a:gd name="T35" fmla="*/ 802 h 1167"/>
                <a:gd name="T36" fmla="*/ 396 w 1073"/>
                <a:gd name="T37" fmla="*/ 843 h 1167"/>
                <a:gd name="T38" fmla="*/ 344 w 1073"/>
                <a:gd name="T39" fmla="*/ 851 h 1167"/>
                <a:gd name="T40" fmla="*/ 336 w 1073"/>
                <a:gd name="T41" fmla="*/ 800 h 1167"/>
                <a:gd name="T42" fmla="*/ 374 w 1073"/>
                <a:gd name="T43" fmla="*/ 786 h 1167"/>
                <a:gd name="T44" fmla="*/ 531 w 1073"/>
                <a:gd name="T45" fmla="*/ 563 h 1167"/>
                <a:gd name="T46" fmla="*/ 366 w 1073"/>
                <a:gd name="T47" fmla="*/ 633 h 1167"/>
                <a:gd name="T48" fmla="*/ 376 w 1073"/>
                <a:gd name="T49" fmla="*/ 695 h 1167"/>
                <a:gd name="T50" fmla="*/ 313 w 1073"/>
                <a:gd name="T51" fmla="*/ 706 h 1167"/>
                <a:gd name="T52" fmla="*/ 302 w 1073"/>
                <a:gd name="T53" fmla="*/ 643 h 1167"/>
                <a:gd name="T54" fmla="*/ 354 w 1073"/>
                <a:gd name="T55" fmla="*/ 626 h 1167"/>
                <a:gd name="T56" fmla="*/ 541 w 1073"/>
                <a:gd name="T57" fmla="*/ 549 h 1167"/>
                <a:gd name="T58" fmla="*/ 637 w 1073"/>
                <a:gd name="T59" fmla="*/ 413 h 1167"/>
                <a:gd name="T60" fmla="*/ 632 w 1073"/>
                <a:gd name="T61" fmla="*/ 335 h 1167"/>
                <a:gd name="T62" fmla="*/ 720 w 1073"/>
                <a:gd name="T63" fmla="*/ 320 h 1167"/>
                <a:gd name="T64" fmla="*/ 735 w 1073"/>
                <a:gd name="T65" fmla="*/ 408 h 1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73" h="1167">
                  <a:moveTo>
                    <a:pt x="993" y="295"/>
                  </a:moveTo>
                  <a:cubicBezTo>
                    <a:pt x="650" y="53"/>
                    <a:pt x="650" y="53"/>
                    <a:pt x="650" y="53"/>
                  </a:cubicBezTo>
                  <a:cubicBezTo>
                    <a:pt x="574" y="0"/>
                    <a:pt x="542" y="60"/>
                    <a:pt x="542" y="60"/>
                  </a:cubicBezTo>
                  <a:cubicBezTo>
                    <a:pt x="0" y="828"/>
                    <a:pt x="0" y="828"/>
                    <a:pt x="0" y="828"/>
                  </a:cubicBezTo>
                  <a:cubicBezTo>
                    <a:pt x="480" y="1167"/>
                    <a:pt x="480" y="1167"/>
                    <a:pt x="480" y="1167"/>
                  </a:cubicBezTo>
                  <a:cubicBezTo>
                    <a:pt x="1027" y="392"/>
                    <a:pt x="1027" y="392"/>
                    <a:pt x="1027" y="392"/>
                  </a:cubicBezTo>
                  <a:cubicBezTo>
                    <a:pt x="1073" y="327"/>
                    <a:pt x="993" y="295"/>
                    <a:pt x="993" y="295"/>
                  </a:cubicBezTo>
                  <a:close/>
                  <a:moveTo>
                    <a:pt x="735" y="408"/>
                  </a:moveTo>
                  <a:cubicBezTo>
                    <a:pt x="718" y="432"/>
                    <a:pt x="687" y="440"/>
                    <a:pt x="660" y="429"/>
                  </a:cubicBezTo>
                  <a:cubicBezTo>
                    <a:pt x="611" y="498"/>
                    <a:pt x="611" y="498"/>
                    <a:pt x="611" y="498"/>
                  </a:cubicBezTo>
                  <a:cubicBezTo>
                    <a:pt x="668" y="580"/>
                    <a:pt x="636" y="650"/>
                    <a:pt x="612" y="685"/>
                  </a:cubicBezTo>
                  <a:cubicBezTo>
                    <a:pt x="607" y="691"/>
                    <a:pt x="603" y="696"/>
                    <a:pt x="600" y="700"/>
                  </a:cubicBezTo>
                  <a:cubicBezTo>
                    <a:pt x="610" y="713"/>
                    <a:pt x="611" y="732"/>
                    <a:pt x="601" y="746"/>
                  </a:cubicBezTo>
                  <a:cubicBezTo>
                    <a:pt x="589" y="764"/>
                    <a:pt x="565" y="768"/>
                    <a:pt x="548" y="755"/>
                  </a:cubicBezTo>
                  <a:cubicBezTo>
                    <a:pt x="531" y="743"/>
                    <a:pt x="527" y="720"/>
                    <a:pt x="539" y="702"/>
                  </a:cubicBezTo>
                  <a:cubicBezTo>
                    <a:pt x="550" y="686"/>
                    <a:pt x="572" y="682"/>
                    <a:pt x="589" y="691"/>
                  </a:cubicBezTo>
                  <a:cubicBezTo>
                    <a:pt x="609" y="669"/>
                    <a:pt x="661" y="598"/>
                    <a:pt x="603" y="511"/>
                  </a:cubicBezTo>
                  <a:cubicBezTo>
                    <a:pt x="397" y="802"/>
                    <a:pt x="397" y="802"/>
                    <a:pt x="397" y="802"/>
                  </a:cubicBezTo>
                  <a:cubicBezTo>
                    <a:pt x="404" y="814"/>
                    <a:pt x="404" y="830"/>
                    <a:pt x="396" y="843"/>
                  </a:cubicBezTo>
                  <a:cubicBezTo>
                    <a:pt x="384" y="859"/>
                    <a:pt x="361" y="863"/>
                    <a:pt x="344" y="851"/>
                  </a:cubicBezTo>
                  <a:cubicBezTo>
                    <a:pt x="328" y="840"/>
                    <a:pt x="324" y="817"/>
                    <a:pt x="336" y="800"/>
                  </a:cubicBezTo>
                  <a:cubicBezTo>
                    <a:pt x="344" y="788"/>
                    <a:pt x="360" y="782"/>
                    <a:pt x="374" y="786"/>
                  </a:cubicBezTo>
                  <a:cubicBezTo>
                    <a:pt x="531" y="563"/>
                    <a:pt x="531" y="563"/>
                    <a:pt x="531" y="563"/>
                  </a:cubicBezTo>
                  <a:cubicBezTo>
                    <a:pt x="425" y="556"/>
                    <a:pt x="379" y="612"/>
                    <a:pt x="366" y="633"/>
                  </a:cubicBezTo>
                  <a:cubicBezTo>
                    <a:pt x="386" y="647"/>
                    <a:pt x="391" y="675"/>
                    <a:pt x="376" y="695"/>
                  </a:cubicBezTo>
                  <a:cubicBezTo>
                    <a:pt x="362" y="716"/>
                    <a:pt x="334" y="720"/>
                    <a:pt x="313" y="706"/>
                  </a:cubicBezTo>
                  <a:cubicBezTo>
                    <a:pt x="293" y="692"/>
                    <a:pt x="288" y="663"/>
                    <a:pt x="302" y="643"/>
                  </a:cubicBezTo>
                  <a:cubicBezTo>
                    <a:pt x="314" y="626"/>
                    <a:pt x="335" y="620"/>
                    <a:pt x="354" y="626"/>
                  </a:cubicBezTo>
                  <a:cubicBezTo>
                    <a:pt x="368" y="603"/>
                    <a:pt x="420" y="539"/>
                    <a:pt x="541" y="549"/>
                  </a:cubicBezTo>
                  <a:cubicBezTo>
                    <a:pt x="637" y="413"/>
                    <a:pt x="637" y="413"/>
                    <a:pt x="637" y="413"/>
                  </a:cubicBezTo>
                  <a:cubicBezTo>
                    <a:pt x="618" y="392"/>
                    <a:pt x="615" y="359"/>
                    <a:pt x="632" y="335"/>
                  </a:cubicBezTo>
                  <a:cubicBezTo>
                    <a:pt x="652" y="306"/>
                    <a:pt x="692" y="300"/>
                    <a:pt x="720" y="320"/>
                  </a:cubicBezTo>
                  <a:cubicBezTo>
                    <a:pt x="749" y="340"/>
                    <a:pt x="755" y="379"/>
                    <a:pt x="735" y="408"/>
                  </a:cubicBezTo>
                  <a:close/>
                </a:path>
              </a:pathLst>
            </a:custGeom>
            <a:solidFill>
              <a:srgbClr val="D1D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79" name="Freeform 10">
              <a:extLst>
                <a:ext uri="{FF2B5EF4-FFF2-40B4-BE49-F238E27FC236}">
                  <a16:creationId xmlns:a16="http://schemas.microsoft.com/office/drawing/2014/main" id="{B077AEA1-7E29-4057-A45B-22B1B24B3DDC}"/>
                </a:ext>
              </a:extLst>
            </p:cNvPr>
            <p:cNvSpPr>
              <a:spLocks noEditPoints="1"/>
            </p:cNvSpPr>
            <p:nvPr/>
          </p:nvSpPr>
          <p:spPr bwMode="auto">
            <a:xfrm>
              <a:off x="7250118" y="2082756"/>
              <a:ext cx="219413" cy="213261"/>
            </a:xfrm>
            <a:custGeom>
              <a:avLst/>
              <a:gdLst>
                <a:gd name="T0" fmla="*/ 107 w 107"/>
                <a:gd name="T1" fmla="*/ 48 h 104"/>
                <a:gd name="T2" fmla="*/ 39 w 107"/>
                <a:gd name="T3" fmla="*/ 0 h 104"/>
                <a:gd name="T4" fmla="*/ 0 w 107"/>
                <a:gd name="T5" fmla="*/ 56 h 104"/>
                <a:gd name="T6" fmla="*/ 67 w 107"/>
                <a:gd name="T7" fmla="*/ 104 h 104"/>
                <a:gd name="T8" fmla="*/ 107 w 107"/>
                <a:gd name="T9" fmla="*/ 48 h 104"/>
                <a:gd name="T10" fmla="*/ 37 w 107"/>
                <a:gd name="T11" fmla="*/ 53 h 104"/>
                <a:gd name="T12" fmla="*/ 22 w 107"/>
                <a:gd name="T13" fmla="*/ 42 h 104"/>
                <a:gd name="T14" fmla="*/ 30 w 107"/>
                <a:gd name="T15" fmla="*/ 30 h 104"/>
                <a:gd name="T16" fmla="*/ 45 w 107"/>
                <a:gd name="T17" fmla="*/ 41 h 104"/>
                <a:gd name="T18" fmla="*/ 37 w 107"/>
                <a:gd name="T19" fmla="*/ 53 h 104"/>
                <a:gd name="T20" fmla="*/ 66 w 107"/>
                <a:gd name="T21" fmla="*/ 56 h 104"/>
                <a:gd name="T22" fmla="*/ 81 w 107"/>
                <a:gd name="T23" fmla="*/ 66 h 104"/>
                <a:gd name="T24" fmla="*/ 73 w 107"/>
                <a:gd name="T25" fmla="*/ 78 h 104"/>
                <a:gd name="T26" fmla="*/ 57 w 107"/>
                <a:gd name="T27" fmla="*/ 68 h 104"/>
                <a:gd name="T28" fmla="*/ 66 w 107"/>
                <a:gd name="T29" fmla="*/ 5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104">
                  <a:moveTo>
                    <a:pt x="107" y="48"/>
                  </a:moveTo>
                  <a:lnTo>
                    <a:pt x="39" y="0"/>
                  </a:lnTo>
                  <a:lnTo>
                    <a:pt x="0" y="56"/>
                  </a:lnTo>
                  <a:lnTo>
                    <a:pt x="67" y="104"/>
                  </a:lnTo>
                  <a:lnTo>
                    <a:pt x="107" y="48"/>
                  </a:lnTo>
                  <a:close/>
                  <a:moveTo>
                    <a:pt x="37" y="53"/>
                  </a:moveTo>
                  <a:lnTo>
                    <a:pt x="22" y="42"/>
                  </a:lnTo>
                  <a:lnTo>
                    <a:pt x="30" y="30"/>
                  </a:lnTo>
                  <a:lnTo>
                    <a:pt x="45" y="41"/>
                  </a:lnTo>
                  <a:lnTo>
                    <a:pt x="37" y="53"/>
                  </a:lnTo>
                  <a:close/>
                  <a:moveTo>
                    <a:pt x="66" y="56"/>
                  </a:moveTo>
                  <a:lnTo>
                    <a:pt x="81" y="66"/>
                  </a:lnTo>
                  <a:lnTo>
                    <a:pt x="73" y="78"/>
                  </a:lnTo>
                  <a:lnTo>
                    <a:pt x="57" y="68"/>
                  </a:lnTo>
                  <a:lnTo>
                    <a:pt x="66" y="56"/>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82" name="Freeform 13">
              <a:extLst>
                <a:ext uri="{FF2B5EF4-FFF2-40B4-BE49-F238E27FC236}">
                  <a16:creationId xmlns:a16="http://schemas.microsoft.com/office/drawing/2014/main" id="{4D537B48-932D-41C7-BEB0-F42D829C9FEB}"/>
                </a:ext>
              </a:extLst>
            </p:cNvPr>
            <p:cNvSpPr>
              <a:spLocks/>
            </p:cNvSpPr>
            <p:nvPr/>
          </p:nvSpPr>
          <p:spPr bwMode="auto">
            <a:xfrm>
              <a:off x="7531048" y="2248854"/>
              <a:ext cx="256323" cy="207110"/>
            </a:xfrm>
            <a:custGeom>
              <a:avLst/>
              <a:gdLst>
                <a:gd name="T0" fmla="*/ 305 w 568"/>
                <a:gd name="T1" fmla="*/ 55 h 460"/>
                <a:gd name="T2" fmla="*/ 242 w 568"/>
                <a:gd name="T3" fmla="*/ 45 h 460"/>
                <a:gd name="T4" fmla="*/ 244 w 568"/>
                <a:gd name="T5" fmla="*/ 32 h 460"/>
                <a:gd name="T6" fmla="*/ 194 w 568"/>
                <a:gd name="T7" fmla="*/ 24 h 460"/>
                <a:gd name="T8" fmla="*/ 192 w 568"/>
                <a:gd name="T9" fmla="*/ 37 h 460"/>
                <a:gd name="T10" fmla="*/ 181 w 568"/>
                <a:gd name="T11" fmla="*/ 35 h 460"/>
                <a:gd name="T12" fmla="*/ 183 w 568"/>
                <a:gd name="T13" fmla="*/ 23 h 460"/>
                <a:gd name="T14" fmla="*/ 48 w 568"/>
                <a:gd name="T15" fmla="*/ 0 h 460"/>
                <a:gd name="T16" fmla="*/ 0 w 568"/>
                <a:gd name="T17" fmla="*/ 293 h 460"/>
                <a:gd name="T18" fmla="*/ 60 w 568"/>
                <a:gd name="T19" fmla="*/ 388 h 460"/>
                <a:gd name="T20" fmla="*/ 159 w 568"/>
                <a:gd name="T21" fmla="*/ 404 h 460"/>
                <a:gd name="T22" fmla="*/ 162 w 568"/>
                <a:gd name="T23" fmla="*/ 389 h 460"/>
                <a:gd name="T24" fmla="*/ 189 w 568"/>
                <a:gd name="T25" fmla="*/ 394 h 460"/>
                <a:gd name="T26" fmla="*/ 186 w 568"/>
                <a:gd name="T27" fmla="*/ 408 h 460"/>
                <a:gd name="T28" fmla="*/ 494 w 568"/>
                <a:gd name="T29" fmla="*/ 459 h 460"/>
                <a:gd name="T30" fmla="*/ 515 w 568"/>
                <a:gd name="T31" fmla="*/ 432 h 460"/>
                <a:gd name="T32" fmla="*/ 564 w 568"/>
                <a:gd name="T33" fmla="*/ 128 h 460"/>
                <a:gd name="T34" fmla="*/ 532 w 568"/>
                <a:gd name="T35" fmla="*/ 79 h 460"/>
                <a:gd name="T36" fmla="*/ 307 w 568"/>
                <a:gd name="T37" fmla="*/ 43 h 460"/>
                <a:gd name="T38" fmla="*/ 305 w 568"/>
                <a:gd name="T39" fmla="*/ 55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68" h="460">
                  <a:moveTo>
                    <a:pt x="305" y="55"/>
                  </a:moveTo>
                  <a:cubicBezTo>
                    <a:pt x="242" y="45"/>
                    <a:pt x="242" y="45"/>
                    <a:pt x="242" y="45"/>
                  </a:cubicBezTo>
                  <a:cubicBezTo>
                    <a:pt x="244" y="32"/>
                    <a:pt x="244" y="32"/>
                    <a:pt x="244" y="32"/>
                  </a:cubicBezTo>
                  <a:cubicBezTo>
                    <a:pt x="194" y="24"/>
                    <a:pt x="194" y="24"/>
                    <a:pt x="194" y="24"/>
                  </a:cubicBezTo>
                  <a:cubicBezTo>
                    <a:pt x="192" y="37"/>
                    <a:pt x="192" y="37"/>
                    <a:pt x="192" y="37"/>
                  </a:cubicBezTo>
                  <a:cubicBezTo>
                    <a:pt x="181" y="35"/>
                    <a:pt x="181" y="35"/>
                    <a:pt x="181" y="35"/>
                  </a:cubicBezTo>
                  <a:cubicBezTo>
                    <a:pt x="183" y="23"/>
                    <a:pt x="183" y="23"/>
                    <a:pt x="183" y="23"/>
                  </a:cubicBezTo>
                  <a:cubicBezTo>
                    <a:pt x="48" y="0"/>
                    <a:pt x="48" y="0"/>
                    <a:pt x="48" y="0"/>
                  </a:cubicBezTo>
                  <a:cubicBezTo>
                    <a:pt x="0" y="293"/>
                    <a:pt x="0" y="293"/>
                    <a:pt x="0" y="293"/>
                  </a:cubicBezTo>
                  <a:cubicBezTo>
                    <a:pt x="60" y="388"/>
                    <a:pt x="60" y="388"/>
                    <a:pt x="60" y="388"/>
                  </a:cubicBezTo>
                  <a:cubicBezTo>
                    <a:pt x="159" y="404"/>
                    <a:pt x="159" y="404"/>
                    <a:pt x="159" y="404"/>
                  </a:cubicBezTo>
                  <a:cubicBezTo>
                    <a:pt x="162" y="389"/>
                    <a:pt x="162" y="389"/>
                    <a:pt x="162" y="389"/>
                  </a:cubicBezTo>
                  <a:cubicBezTo>
                    <a:pt x="189" y="394"/>
                    <a:pt x="189" y="394"/>
                    <a:pt x="189" y="394"/>
                  </a:cubicBezTo>
                  <a:cubicBezTo>
                    <a:pt x="186" y="408"/>
                    <a:pt x="186" y="408"/>
                    <a:pt x="186" y="408"/>
                  </a:cubicBezTo>
                  <a:cubicBezTo>
                    <a:pt x="494" y="459"/>
                    <a:pt x="494" y="459"/>
                    <a:pt x="494" y="459"/>
                  </a:cubicBezTo>
                  <a:cubicBezTo>
                    <a:pt x="505" y="460"/>
                    <a:pt x="515" y="432"/>
                    <a:pt x="515" y="432"/>
                  </a:cubicBezTo>
                  <a:cubicBezTo>
                    <a:pt x="564" y="128"/>
                    <a:pt x="564" y="128"/>
                    <a:pt x="564" y="128"/>
                  </a:cubicBezTo>
                  <a:cubicBezTo>
                    <a:pt x="568" y="103"/>
                    <a:pt x="532" y="79"/>
                    <a:pt x="532" y="79"/>
                  </a:cubicBezTo>
                  <a:cubicBezTo>
                    <a:pt x="307" y="43"/>
                    <a:pt x="307" y="43"/>
                    <a:pt x="307" y="43"/>
                  </a:cubicBezTo>
                  <a:lnTo>
                    <a:pt x="305" y="55"/>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17" name="Freeform 48">
              <a:extLst>
                <a:ext uri="{FF2B5EF4-FFF2-40B4-BE49-F238E27FC236}">
                  <a16:creationId xmlns:a16="http://schemas.microsoft.com/office/drawing/2014/main" id="{61DB96EE-1042-432F-BB2D-DEB807CE7EE6}"/>
                </a:ext>
              </a:extLst>
            </p:cNvPr>
            <p:cNvSpPr>
              <a:spLocks noEditPoints="1"/>
            </p:cNvSpPr>
            <p:nvPr/>
          </p:nvSpPr>
          <p:spPr bwMode="auto">
            <a:xfrm>
              <a:off x="7190650" y="2088907"/>
              <a:ext cx="219413" cy="211210"/>
            </a:xfrm>
            <a:custGeom>
              <a:avLst/>
              <a:gdLst>
                <a:gd name="T0" fmla="*/ 68 w 107"/>
                <a:gd name="T1" fmla="*/ 103 h 103"/>
                <a:gd name="T2" fmla="*/ 107 w 107"/>
                <a:gd name="T3" fmla="*/ 48 h 103"/>
                <a:gd name="T4" fmla="*/ 40 w 107"/>
                <a:gd name="T5" fmla="*/ 0 h 103"/>
                <a:gd name="T6" fmla="*/ 0 w 107"/>
                <a:gd name="T7" fmla="*/ 56 h 103"/>
                <a:gd name="T8" fmla="*/ 68 w 107"/>
                <a:gd name="T9" fmla="*/ 103 h 103"/>
                <a:gd name="T10" fmla="*/ 22 w 107"/>
                <a:gd name="T11" fmla="*/ 42 h 103"/>
                <a:gd name="T12" fmla="*/ 31 w 107"/>
                <a:gd name="T13" fmla="*/ 30 h 103"/>
                <a:gd name="T14" fmla="*/ 46 w 107"/>
                <a:gd name="T15" fmla="*/ 40 h 103"/>
                <a:gd name="T16" fmla="*/ 38 w 107"/>
                <a:gd name="T17" fmla="*/ 53 h 103"/>
                <a:gd name="T18" fmla="*/ 22 w 107"/>
                <a:gd name="T19" fmla="*/ 42 h 103"/>
                <a:gd name="T20" fmla="*/ 58 w 107"/>
                <a:gd name="T21" fmla="*/ 67 h 103"/>
                <a:gd name="T22" fmla="*/ 67 w 107"/>
                <a:gd name="T23" fmla="*/ 55 h 103"/>
                <a:gd name="T24" fmla="*/ 82 w 107"/>
                <a:gd name="T25" fmla="*/ 66 h 103"/>
                <a:gd name="T26" fmla="*/ 73 w 107"/>
                <a:gd name="T27" fmla="*/ 78 h 103"/>
                <a:gd name="T28" fmla="*/ 58 w 107"/>
                <a:gd name="T29" fmla="*/ 6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103">
                  <a:moveTo>
                    <a:pt x="68" y="103"/>
                  </a:moveTo>
                  <a:lnTo>
                    <a:pt x="107" y="48"/>
                  </a:lnTo>
                  <a:lnTo>
                    <a:pt x="40" y="0"/>
                  </a:lnTo>
                  <a:lnTo>
                    <a:pt x="0" y="56"/>
                  </a:lnTo>
                  <a:lnTo>
                    <a:pt x="68" y="103"/>
                  </a:lnTo>
                  <a:close/>
                  <a:moveTo>
                    <a:pt x="22" y="42"/>
                  </a:moveTo>
                  <a:lnTo>
                    <a:pt x="31" y="30"/>
                  </a:lnTo>
                  <a:lnTo>
                    <a:pt x="46" y="40"/>
                  </a:lnTo>
                  <a:lnTo>
                    <a:pt x="38" y="53"/>
                  </a:lnTo>
                  <a:lnTo>
                    <a:pt x="22" y="42"/>
                  </a:lnTo>
                  <a:close/>
                  <a:moveTo>
                    <a:pt x="58" y="67"/>
                  </a:moveTo>
                  <a:lnTo>
                    <a:pt x="67" y="55"/>
                  </a:lnTo>
                  <a:lnTo>
                    <a:pt x="82" y="66"/>
                  </a:lnTo>
                  <a:lnTo>
                    <a:pt x="73" y="78"/>
                  </a:lnTo>
                  <a:lnTo>
                    <a:pt x="58"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04" name="Freeform 236">
              <a:extLst>
                <a:ext uri="{FF2B5EF4-FFF2-40B4-BE49-F238E27FC236}">
                  <a16:creationId xmlns:a16="http://schemas.microsoft.com/office/drawing/2014/main" id="{82699C39-9C8A-4661-AF82-D28FCDBAD922}"/>
                </a:ext>
              </a:extLst>
            </p:cNvPr>
            <p:cNvSpPr>
              <a:spLocks/>
            </p:cNvSpPr>
            <p:nvPr/>
          </p:nvSpPr>
          <p:spPr bwMode="auto">
            <a:xfrm>
              <a:off x="7557705" y="2263207"/>
              <a:ext cx="24607" cy="14354"/>
            </a:xfrm>
            <a:custGeom>
              <a:avLst/>
              <a:gdLst>
                <a:gd name="T0" fmla="*/ 1 w 12"/>
                <a:gd name="T1" fmla="*/ 0 h 7"/>
                <a:gd name="T2" fmla="*/ 12 w 12"/>
                <a:gd name="T3" fmla="*/ 2 h 7"/>
                <a:gd name="T4" fmla="*/ 12 w 12"/>
                <a:gd name="T5" fmla="*/ 7 h 7"/>
                <a:gd name="T6" fmla="*/ 0 w 12"/>
                <a:gd name="T7" fmla="*/ 5 h 7"/>
                <a:gd name="T8" fmla="*/ 1 w 12"/>
                <a:gd name="T9" fmla="*/ 0 h 7"/>
              </a:gdLst>
              <a:ahLst/>
              <a:cxnLst>
                <a:cxn ang="0">
                  <a:pos x="T0" y="T1"/>
                </a:cxn>
                <a:cxn ang="0">
                  <a:pos x="T2" y="T3"/>
                </a:cxn>
                <a:cxn ang="0">
                  <a:pos x="T4" y="T5"/>
                </a:cxn>
                <a:cxn ang="0">
                  <a:pos x="T6" y="T7"/>
                </a:cxn>
                <a:cxn ang="0">
                  <a:pos x="T8" y="T9"/>
                </a:cxn>
              </a:cxnLst>
              <a:rect l="0" t="0" r="r" b="b"/>
              <a:pathLst>
                <a:path w="12" h="7">
                  <a:moveTo>
                    <a:pt x="1" y="0"/>
                  </a:moveTo>
                  <a:lnTo>
                    <a:pt x="12" y="2"/>
                  </a:lnTo>
                  <a:lnTo>
                    <a:pt x="12" y="7"/>
                  </a:lnTo>
                  <a:lnTo>
                    <a:pt x="0" y="5"/>
                  </a:lnTo>
                  <a:lnTo>
                    <a:pt x="1" y="0"/>
                  </a:lnTo>
                  <a:close/>
                </a:path>
              </a:pathLst>
            </a:custGeom>
            <a:solidFill>
              <a:srgbClr val="EBF6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05" name="Freeform 237">
              <a:extLst>
                <a:ext uri="{FF2B5EF4-FFF2-40B4-BE49-F238E27FC236}">
                  <a16:creationId xmlns:a16="http://schemas.microsoft.com/office/drawing/2014/main" id="{41D10A3D-DD88-48F1-AF6F-106F60B5FCE1}"/>
                </a:ext>
              </a:extLst>
            </p:cNvPr>
            <p:cNvSpPr>
              <a:spLocks/>
            </p:cNvSpPr>
            <p:nvPr/>
          </p:nvSpPr>
          <p:spPr bwMode="auto">
            <a:xfrm>
              <a:off x="7473632" y="2252954"/>
              <a:ext cx="254273" cy="207110"/>
            </a:xfrm>
            <a:custGeom>
              <a:avLst/>
              <a:gdLst>
                <a:gd name="T0" fmla="*/ 514 w 568"/>
                <a:gd name="T1" fmla="*/ 431 h 460"/>
                <a:gd name="T2" fmla="*/ 493 w 568"/>
                <a:gd name="T3" fmla="*/ 458 h 460"/>
                <a:gd name="T4" fmla="*/ 186 w 568"/>
                <a:gd name="T5" fmla="*/ 408 h 460"/>
                <a:gd name="T6" fmla="*/ 188 w 568"/>
                <a:gd name="T7" fmla="*/ 393 h 460"/>
                <a:gd name="T8" fmla="*/ 161 w 568"/>
                <a:gd name="T9" fmla="*/ 389 h 460"/>
                <a:gd name="T10" fmla="*/ 159 w 568"/>
                <a:gd name="T11" fmla="*/ 403 h 460"/>
                <a:gd name="T12" fmla="*/ 60 w 568"/>
                <a:gd name="T13" fmla="*/ 387 h 460"/>
                <a:gd name="T14" fmla="*/ 0 w 568"/>
                <a:gd name="T15" fmla="*/ 292 h 460"/>
                <a:gd name="T16" fmla="*/ 47 w 568"/>
                <a:gd name="T17" fmla="*/ 0 h 460"/>
                <a:gd name="T18" fmla="*/ 183 w 568"/>
                <a:gd name="T19" fmla="*/ 22 h 460"/>
                <a:gd name="T20" fmla="*/ 181 w 568"/>
                <a:gd name="T21" fmla="*/ 34 h 460"/>
                <a:gd name="T22" fmla="*/ 305 w 568"/>
                <a:gd name="T23" fmla="*/ 54 h 460"/>
                <a:gd name="T24" fmla="*/ 307 w 568"/>
                <a:gd name="T25" fmla="*/ 42 h 460"/>
                <a:gd name="T26" fmla="*/ 531 w 568"/>
                <a:gd name="T27" fmla="*/ 78 h 460"/>
                <a:gd name="T28" fmla="*/ 564 w 568"/>
                <a:gd name="T29" fmla="*/ 127 h 460"/>
                <a:gd name="T30" fmla="*/ 514 w 568"/>
                <a:gd name="T31" fmla="*/ 431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8" h="460">
                  <a:moveTo>
                    <a:pt x="514" y="431"/>
                  </a:moveTo>
                  <a:cubicBezTo>
                    <a:pt x="514" y="431"/>
                    <a:pt x="505" y="460"/>
                    <a:pt x="493" y="458"/>
                  </a:cubicBezTo>
                  <a:cubicBezTo>
                    <a:pt x="186" y="408"/>
                    <a:pt x="186" y="408"/>
                    <a:pt x="186" y="408"/>
                  </a:cubicBezTo>
                  <a:cubicBezTo>
                    <a:pt x="188" y="393"/>
                    <a:pt x="188" y="393"/>
                    <a:pt x="188" y="393"/>
                  </a:cubicBezTo>
                  <a:cubicBezTo>
                    <a:pt x="161" y="389"/>
                    <a:pt x="161" y="389"/>
                    <a:pt x="161" y="389"/>
                  </a:cubicBezTo>
                  <a:cubicBezTo>
                    <a:pt x="159" y="403"/>
                    <a:pt x="159" y="403"/>
                    <a:pt x="159" y="403"/>
                  </a:cubicBezTo>
                  <a:cubicBezTo>
                    <a:pt x="60" y="387"/>
                    <a:pt x="60" y="387"/>
                    <a:pt x="60" y="387"/>
                  </a:cubicBezTo>
                  <a:cubicBezTo>
                    <a:pt x="0" y="292"/>
                    <a:pt x="0" y="292"/>
                    <a:pt x="0" y="292"/>
                  </a:cubicBezTo>
                  <a:cubicBezTo>
                    <a:pt x="47" y="0"/>
                    <a:pt x="47" y="0"/>
                    <a:pt x="47" y="0"/>
                  </a:cubicBezTo>
                  <a:cubicBezTo>
                    <a:pt x="183" y="22"/>
                    <a:pt x="183" y="22"/>
                    <a:pt x="183" y="22"/>
                  </a:cubicBezTo>
                  <a:cubicBezTo>
                    <a:pt x="181" y="34"/>
                    <a:pt x="181" y="34"/>
                    <a:pt x="181" y="34"/>
                  </a:cubicBezTo>
                  <a:cubicBezTo>
                    <a:pt x="305" y="54"/>
                    <a:pt x="305" y="54"/>
                    <a:pt x="305" y="54"/>
                  </a:cubicBezTo>
                  <a:cubicBezTo>
                    <a:pt x="307" y="42"/>
                    <a:pt x="307" y="42"/>
                    <a:pt x="307" y="42"/>
                  </a:cubicBezTo>
                  <a:cubicBezTo>
                    <a:pt x="531" y="78"/>
                    <a:pt x="531" y="78"/>
                    <a:pt x="531" y="78"/>
                  </a:cubicBezTo>
                  <a:cubicBezTo>
                    <a:pt x="531" y="78"/>
                    <a:pt x="568" y="102"/>
                    <a:pt x="564" y="127"/>
                  </a:cubicBezTo>
                  <a:lnTo>
                    <a:pt x="514" y="431"/>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06" name="Freeform 238">
              <a:extLst>
                <a:ext uri="{FF2B5EF4-FFF2-40B4-BE49-F238E27FC236}">
                  <a16:creationId xmlns:a16="http://schemas.microsoft.com/office/drawing/2014/main" id="{8F9A2B67-BE66-4461-946F-4F7C58FE6E3E}"/>
                </a:ext>
              </a:extLst>
            </p:cNvPr>
            <p:cNvSpPr>
              <a:spLocks/>
            </p:cNvSpPr>
            <p:nvPr/>
          </p:nvSpPr>
          <p:spPr bwMode="auto">
            <a:xfrm>
              <a:off x="7502339" y="2398546"/>
              <a:ext cx="36910" cy="18456"/>
            </a:xfrm>
            <a:custGeom>
              <a:avLst/>
              <a:gdLst>
                <a:gd name="T0" fmla="*/ 1 w 18"/>
                <a:gd name="T1" fmla="*/ 0 h 9"/>
                <a:gd name="T2" fmla="*/ 18 w 18"/>
                <a:gd name="T3" fmla="*/ 2 h 9"/>
                <a:gd name="T4" fmla="*/ 17 w 18"/>
                <a:gd name="T5" fmla="*/ 9 h 9"/>
                <a:gd name="T6" fmla="*/ 0 w 18"/>
                <a:gd name="T7" fmla="*/ 6 h 9"/>
                <a:gd name="T8" fmla="*/ 1 w 18"/>
                <a:gd name="T9" fmla="*/ 0 h 9"/>
              </a:gdLst>
              <a:ahLst/>
              <a:cxnLst>
                <a:cxn ang="0">
                  <a:pos x="T0" y="T1"/>
                </a:cxn>
                <a:cxn ang="0">
                  <a:pos x="T2" y="T3"/>
                </a:cxn>
                <a:cxn ang="0">
                  <a:pos x="T4" y="T5"/>
                </a:cxn>
                <a:cxn ang="0">
                  <a:pos x="T6" y="T7"/>
                </a:cxn>
                <a:cxn ang="0">
                  <a:pos x="T8" y="T9"/>
                </a:cxn>
              </a:cxnLst>
              <a:rect l="0" t="0" r="r" b="b"/>
              <a:pathLst>
                <a:path w="18" h="9">
                  <a:moveTo>
                    <a:pt x="1" y="0"/>
                  </a:moveTo>
                  <a:lnTo>
                    <a:pt x="18" y="2"/>
                  </a:lnTo>
                  <a:lnTo>
                    <a:pt x="17" y="9"/>
                  </a:lnTo>
                  <a:lnTo>
                    <a:pt x="0" y="6"/>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07" name="Freeform 239">
              <a:extLst>
                <a:ext uri="{FF2B5EF4-FFF2-40B4-BE49-F238E27FC236}">
                  <a16:creationId xmlns:a16="http://schemas.microsoft.com/office/drawing/2014/main" id="{FE2BAFC6-2D2C-4C46-AD2D-A38DDF1B31DA}"/>
                </a:ext>
              </a:extLst>
            </p:cNvPr>
            <p:cNvSpPr>
              <a:spLocks/>
            </p:cNvSpPr>
            <p:nvPr/>
          </p:nvSpPr>
          <p:spPr bwMode="auto">
            <a:xfrm>
              <a:off x="7487985" y="2380090"/>
              <a:ext cx="36910" cy="16404"/>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08" name="Freeform 240">
              <a:extLst>
                <a:ext uri="{FF2B5EF4-FFF2-40B4-BE49-F238E27FC236}">
                  <a16:creationId xmlns:a16="http://schemas.microsoft.com/office/drawing/2014/main" id="{5FDA3966-045C-45D2-97CB-7B642F25283F}"/>
                </a:ext>
              </a:extLst>
            </p:cNvPr>
            <p:cNvSpPr>
              <a:spLocks/>
            </p:cNvSpPr>
            <p:nvPr/>
          </p:nvSpPr>
          <p:spPr bwMode="auto">
            <a:xfrm>
              <a:off x="7490036" y="2365736"/>
              <a:ext cx="36910" cy="16404"/>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09" name="Freeform 241">
              <a:extLst>
                <a:ext uri="{FF2B5EF4-FFF2-40B4-BE49-F238E27FC236}">
                  <a16:creationId xmlns:a16="http://schemas.microsoft.com/office/drawing/2014/main" id="{D8F28430-F161-4387-8927-2715CE77668A}"/>
                </a:ext>
              </a:extLst>
            </p:cNvPr>
            <p:cNvSpPr>
              <a:spLocks/>
            </p:cNvSpPr>
            <p:nvPr/>
          </p:nvSpPr>
          <p:spPr bwMode="auto">
            <a:xfrm>
              <a:off x="7492086" y="2351383"/>
              <a:ext cx="36910" cy="16404"/>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10" name="Freeform 242">
              <a:extLst>
                <a:ext uri="{FF2B5EF4-FFF2-40B4-BE49-F238E27FC236}">
                  <a16:creationId xmlns:a16="http://schemas.microsoft.com/office/drawing/2014/main" id="{5E00798F-6511-4EEF-815C-9EF93CB6F3AF}"/>
                </a:ext>
              </a:extLst>
            </p:cNvPr>
            <p:cNvSpPr>
              <a:spLocks/>
            </p:cNvSpPr>
            <p:nvPr/>
          </p:nvSpPr>
          <p:spPr bwMode="auto">
            <a:xfrm>
              <a:off x="7496188" y="2337029"/>
              <a:ext cx="34860" cy="16404"/>
            </a:xfrm>
            <a:custGeom>
              <a:avLst/>
              <a:gdLst>
                <a:gd name="T0" fmla="*/ 0 w 17"/>
                <a:gd name="T1" fmla="*/ 0 h 8"/>
                <a:gd name="T2" fmla="*/ 17 w 17"/>
                <a:gd name="T3" fmla="*/ 3 h 8"/>
                <a:gd name="T4" fmla="*/ 17 w 17"/>
                <a:gd name="T5" fmla="*/ 8 h 8"/>
                <a:gd name="T6" fmla="*/ 0 w 17"/>
                <a:gd name="T7" fmla="*/ 5 h 8"/>
                <a:gd name="T8" fmla="*/ 0 w 17"/>
                <a:gd name="T9" fmla="*/ 0 h 8"/>
              </a:gdLst>
              <a:ahLst/>
              <a:cxnLst>
                <a:cxn ang="0">
                  <a:pos x="T0" y="T1"/>
                </a:cxn>
                <a:cxn ang="0">
                  <a:pos x="T2" y="T3"/>
                </a:cxn>
                <a:cxn ang="0">
                  <a:pos x="T4" y="T5"/>
                </a:cxn>
                <a:cxn ang="0">
                  <a:pos x="T6" y="T7"/>
                </a:cxn>
                <a:cxn ang="0">
                  <a:pos x="T8" y="T9"/>
                </a:cxn>
              </a:cxnLst>
              <a:rect l="0" t="0" r="r" b="b"/>
              <a:pathLst>
                <a:path w="17" h="8">
                  <a:moveTo>
                    <a:pt x="0" y="0"/>
                  </a:moveTo>
                  <a:lnTo>
                    <a:pt x="17" y="3"/>
                  </a:lnTo>
                  <a:lnTo>
                    <a:pt x="17" y="8"/>
                  </a:lnTo>
                  <a:lnTo>
                    <a:pt x="0" y="5"/>
                  </a:lnTo>
                  <a:lnTo>
                    <a:pt x="0"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11" name="Freeform 243">
              <a:extLst>
                <a:ext uri="{FF2B5EF4-FFF2-40B4-BE49-F238E27FC236}">
                  <a16:creationId xmlns:a16="http://schemas.microsoft.com/office/drawing/2014/main" id="{23A2699B-886F-4FD9-BF2B-59148001AD7A}"/>
                </a:ext>
              </a:extLst>
            </p:cNvPr>
            <p:cNvSpPr>
              <a:spLocks/>
            </p:cNvSpPr>
            <p:nvPr/>
          </p:nvSpPr>
          <p:spPr bwMode="auto">
            <a:xfrm>
              <a:off x="7498238" y="2322674"/>
              <a:ext cx="36910" cy="16404"/>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12" name="Freeform 244">
              <a:extLst>
                <a:ext uri="{FF2B5EF4-FFF2-40B4-BE49-F238E27FC236}">
                  <a16:creationId xmlns:a16="http://schemas.microsoft.com/office/drawing/2014/main" id="{4532890F-F1DF-4606-B7CE-92A317EE17F2}"/>
                </a:ext>
              </a:extLst>
            </p:cNvPr>
            <p:cNvSpPr>
              <a:spLocks/>
            </p:cNvSpPr>
            <p:nvPr/>
          </p:nvSpPr>
          <p:spPr bwMode="auto">
            <a:xfrm>
              <a:off x="7500289" y="2308320"/>
              <a:ext cx="36910" cy="16404"/>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13" name="Freeform 245">
              <a:extLst>
                <a:ext uri="{FF2B5EF4-FFF2-40B4-BE49-F238E27FC236}">
                  <a16:creationId xmlns:a16="http://schemas.microsoft.com/office/drawing/2014/main" id="{18AEDCB2-C188-4575-8F3F-E24A99156925}"/>
                </a:ext>
              </a:extLst>
            </p:cNvPr>
            <p:cNvSpPr>
              <a:spLocks/>
            </p:cNvSpPr>
            <p:nvPr/>
          </p:nvSpPr>
          <p:spPr bwMode="auto">
            <a:xfrm>
              <a:off x="7502339" y="2293966"/>
              <a:ext cx="36910" cy="16404"/>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14" name="Freeform 246">
              <a:extLst>
                <a:ext uri="{FF2B5EF4-FFF2-40B4-BE49-F238E27FC236}">
                  <a16:creationId xmlns:a16="http://schemas.microsoft.com/office/drawing/2014/main" id="{3C468F8D-4D1D-423F-9B18-2206BEC803E9}"/>
                </a:ext>
              </a:extLst>
            </p:cNvPr>
            <p:cNvSpPr>
              <a:spLocks/>
            </p:cNvSpPr>
            <p:nvPr/>
          </p:nvSpPr>
          <p:spPr bwMode="auto">
            <a:xfrm>
              <a:off x="7504391" y="2279611"/>
              <a:ext cx="36910" cy="16404"/>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15" name="Freeform 247">
              <a:extLst>
                <a:ext uri="{FF2B5EF4-FFF2-40B4-BE49-F238E27FC236}">
                  <a16:creationId xmlns:a16="http://schemas.microsoft.com/office/drawing/2014/main" id="{919B09BF-AFB5-4D65-BC42-23554F5A2B2B}"/>
                </a:ext>
              </a:extLst>
            </p:cNvPr>
            <p:cNvSpPr>
              <a:spLocks/>
            </p:cNvSpPr>
            <p:nvPr/>
          </p:nvSpPr>
          <p:spPr bwMode="auto">
            <a:xfrm>
              <a:off x="7506441" y="2265258"/>
              <a:ext cx="36910" cy="16404"/>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16" name="Freeform 248">
              <a:extLst>
                <a:ext uri="{FF2B5EF4-FFF2-40B4-BE49-F238E27FC236}">
                  <a16:creationId xmlns:a16="http://schemas.microsoft.com/office/drawing/2014/main" id="{B343D55C-0FEE-44B9-BA24-C6BF99081906}"/>
                </a:ext>
              </a:extLst>
            </p:cNvPr>
            <p:cNvSpPr>
              <a:spLocks/>
            </p:cNvSpPr>
            <p:nvPr/>
          </p:nvSpPr>
          <p:spPr bwMode="auto">
            <a:xfrm>
              <a:off x="7592566" y="2287814"/>
              <a:ext cx="118934" cy="155845"/>
            </a:xfrm>
            <a:custGeom>
              <a:avLst/>
              <a:gdLst>
                <a:gd name="T0" fmla="*/ 11 w 58"/>
                <a:gd name="T1" fmla="*/ 0 h 76"/>
                <a:gd name="T2" fmla="*/ 58 w 58"/>
                <a:gd name="T3" fmla="*/ 8 h 76"/>
                <a:gd name="T4" fmla="*/ 47 w 58"/>
                <a:gd name="T5" fmla="*/ 76 h 76"/>
                <a:gd name="T6" fmla="*/ 0 w 58"/>
                <a:gd name="T7" fmla="*/ 68 h 76"/>
                <a:gd name="T8" fmla="*/ 11 w 58"/>
                <a:gd name="T9" fmla="*/ 0 h 76"/>
              </a:gdLst>
              <a:ahLst/>
              <a:cxnLst>
                <a:cxn ang="0">
                  <a:pos x="T0" y="T1"/>
                </a:cxn>
                <a:cxn ang="0">
                  <a:pos x="T2" y="T3"/>
                </a:cxn>
                <a:cxn ang="0">
                  <a:pos x="T4" y="T5"/>
                </a:cxn>
                <a:cxn ang="0">
                  <a:pos x="T6" y="T7"/>
                </a:cxn>
                <a:cxn ang="0">
                  <a:pos x="T8" y="T9"/>
                </a:cxn>
              </a:cxnLst>
              <a:rect l="0" t="0" r="r" b="b"/>
              <a:pathLst>
                <a:path w="58" h="76">
                  <a:moveTo>
                    <a:pt x="11" y="0"/>
                  </a:moveTo>
                  <a:lnTo>
                    <a:pt x="58" y="8"/>
                  </a:lnTo>
                  <a:lnTo>
                    <a:pt x="47" y="76"/>
                  </a:lnTo>
                  <a:lnTo>
                    <a:pt x="0" y="68"/>
                  </a:lnTo>
                  <a:lnTo>
                    <a:pt x="11" y="0"/>
                  </a:lnTo>
                  <a:close/>
                </a:path>
              </a:pathLst>
            </a:custGeom>
            <a:solidFill>
              <a:srgbClr val="1E55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17" name="Freeform 249">
              <a:extLst>
                <a:ext uri="{FF2B5EF4-FFF2-40B4-BE49-F238E27FC236}">
                  <a16:creationId xmlns:a16="http://schemas.microsoft.com/office/drawing/2014/main" id="{C886AADB-AA46-4A57-A442-7B3A1C245C8E}"/>
                </a:ext>
              </a:extLst>
            </p:cNvPr>
            <p:cNvSpPr>
              <a:spLocks/>
            </p:cNvSpPr>
            <p:nvPr/>
          </p:nvSpPr>
          <p:spPr bwMode="auto">
            <a:xfrm>
              <a:off x="7606920" y="2296017"/>
              <a:ext cx="26657" cy="129187"/>
            </a:xfrm>
            <a:custGeom>
              <a:avLst/>
              <a:gdLst>
                <a:gd name="T0" fmla="*/ 13 w 13"/>
                <a:gd name="T1" fmla="*/ 0 h 63"/>
                <a:gd name="T2" fmla="*/ 3 w 13"/>
                <a:gd name="T3" fmla="*/ 63 h 63"/>
                <a:gd name="T4" fmla="*/ 0 w 13"/>
                <a:gd name="T5" fmla="*/ 63 h 63"/>
                <a:gd name="T6" fmla="*/ 10 w 13"/>
                <a:gd name="T7" fmla="*/ 0 h 63"/>
                <a:gd name="T8" fmla="*/ 13 w 13"/>
                <a:gd name="T9" fmla="*/ 0 h 63"/>
              </a:gdLst>
              <a:ahLst/>
              <a:cxnLst>
                <a:cxn ang="0">
                  <a:pos x="T0" y="T1"/>
                </a:cxn>
                <a:cxn ang="0">
                  <a:pos x="T2" y="T3"/>
                </a:cxn>
                <a:cxn ang="0">
                  <a:pos x="T4" y="T5"/>
                </a:cxn>
                <a:cxn ang="0">
                  <a:pos x="T6" y="T7"/>
                </a:cxn>
                <a:cxn ang="0">
                  <a:pos x="T8" y="T9"/>
                </a:cxn>
              </a:cxnLst>
              <a:rect l="0" t="0" r="r" b="b"/>
              <a:pathLst>
                <a:path w="13" h="63">
                  <a:moveTo>
                    <a:pt x="13" y="0"/>
                  </a:moveTo>
                  <a:lnTo>
                    <a:pt x="3" y="63"/>
                  </a:lnTo>
                  <a:lnTo>
                    <a:pt x="0" y="63"/>
                  </a:lnTo>
                  <a:lnTo>
                    <a:pt x="10" y="0"/>
                  </a:lnTo>
                  <a:lnTo>
                    <a:pt x="13" y="0"/>
                  </a:lnTo>
                  <a:close/>
                </a:path>
              </a:pathLst>
            </a:custGeom>
            <a:solidFill>
              <a:srgbClr val="BBBA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18" name="Freeform 250">
              <a:extLst>
                <a:ext uri="{FF2B5EF4-FFF2-40B4-BE49-F238E27FC236}">
                  <a16:creationId xmlns:a16="http://schemas.microsoft.com/office/drawing/2014/main" id="{7CB9266F-3DF0-47F1-9404-84E9AFF27905}"/>
                </a:ext>
              </a:extLst>
            </p:cNvPr>
            <p:cNvSpPr>
              <a:spLocks/>
            </p:cNvSpPr>
            <p:nvPr/>
          </p:nvSpPr>
          <p:spPr bwMode="auto">
            <a:xfrm>
              <a:off x="7627426" y="2298067"/>
              <a:ext cx="28709" cy="131238"/>
            </a:xfrm>
            <a:custGeom>
              <a:avLst/>
              <a:gdLst>
                <a:gd name="T0" fmla="*/ 14 w 14"/>
                <a:gd name="T1" fmla="*/ 1 h 64"/>
                <a:gd name="T2" fmla="*/ 3 w 14"/>
                <a:gd name="T3" fmla="*/ 64 h 64"/>
                <a:gd name="T4" fmla="*/ 0 w 14"/>
                <a:gd name="T5" fmla="*/ 63 h 64"/>
                <a:gd name="T6" fmla="*/ 11 w 14"/>
                <a:gd name="T7" fmla="*/ 0 h 64"/>
                <a:gd name="T8" fmla="*/ 14 w 14"/>
                <a:gd name="T9" fmla="*/ 1 h 64"/>
              </a:gdLst>
              <a:ahLst/>
              <a:cxnLst>
                <a:cxn ang="0">
                  <a:pos x="T0" y="T1"/>
                </a:cxn>
                <a:cxn ang="0">
                  <a:pos x="T2" y="T3"/>
                </a:cxn>
                <a:cxn ang="0">
                  <a:pos x="T4" y="T5"/>
                </a:cxn>
                <a:cxn ang="0">
                  <a:pos x="T6" y="T7"/>
                </a:cxn>
                <a:cxn ang="0">
                  <a:pos x="T8" y="T9"/>
                </a:cxn>
              </a:cxnLst>
              <a:rect l="0" t="0" r="r" b="b"/>
              <a:pathLst>
                <a:path w="14" h="64">
                  <a:moveTo>
                    <a:pt x="14" y="1"/>
                  </a:moveTo>
                  <a:lnTo>
                    <a:pt x="3" y="64"/>
                  </a:lnTo>
                  <a:lnTo>
                    <a:pt x="0" y="63"/>
                  </a:lnTo>
                  <a:lnTo>
                    <a:pt x="11" y="0"/>
                  </a:lnTo>
                  <a:lnTo>
                    <a:pt x="14" y="1"/>
                  </a:lnTo>
                  <a:close/>
                </a:path>
              </a:pathLst>
            </a:custGeom>
            <a:solidFill>
              <a:srgbClr val="BBBA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19" name="Freeform 251">
              <a:extLst>
                <a:ext uri="{FF2B5EF4-FFF2-40B4-BE49-F238E27FC236}">
                  <a16:creationId xmlns:a16="http://schemas.microsoft.com/office/drawing/2014/main" id="{DBB4EC3D-1D80-4030-A6A1-D13FA0CE3427}"/>
                </a:ext>
              </a:extLst>
            </p:cNvPr>
            <p:cNvSpPr>
              <a:spLocks/>
            </p:cNvSpPr>
            <p:nvPr/>
          </p:nvSpPr>
          <p:spPr bwMode="auto">
            <a:xfrm>
              <a:off x="7649982" y="2302168"/>
              <a:ext cx="28709" cy="131238"/>
            </a:xfrm>
            <a:custGeom>
              <a:avLst/>
              <a:gdLst>
                <a:gd name="T0" fmla="*/ 14 w 14"/>
                <a:gd name="T1" fmla="*/ 1 h 64"/>
                <a:gd name="T2" fmla="*/ 3 w 14"/>
                <a:gd name="T3" fmla="*/ 64 h 64"/>
                <a:gd name="T4" fmla="*/ 0 w 14"/>
                <a:gd name="T5" fmla="*/ 63 h 64"/>
                <a:gd name="T6" fmla="*/ 11 w 14"/>
                <a:gd name="T7" fmla="*/ 0 h 64"/>
                <a:gd name="T8" fmla="*/ 14 w 14"/>
                <a:gd name="T9" fmla="*/ 1 h 64"/>
              </a:gdLst>
              <a:ahLst/>
              <a:cxnLst>
                <a:cxn ang="0">
                  <a:pos x="T0" y="T1"/>
                </a:cxn>
                <a:cxn ang="0">
                  <a:pos x="T2" y="T3"/>
                </a:cxn>
                <a:cxn ang="0">
                  <a:pos x="T4" y="T5"/>
                </a:cxn>
                <a:cxn ang="0">
                  <a:pos x="T6" y="T7"/>
                </a:cxn>
                <a:cxn ang="0">
                  <a:pos x="T8" y="T9"/>
                </a:cxn>
              </a:cxnLst>
              <a:rect l="0" t="0" r="r" b="b"/>
              <a:pathLst>
                <a:path w="14" h="64">
                  <a:moveTo>
                    <a:pt x="14" y="1"/>
                  </a:moveTo>
                  <a:lnTo>
                    <a:pt x="3" y="64"/>
                  </a:lnTo>
                  <a:lnTo>
                    <a:pt x="0" y="63"/>
                  </a:lnTo>
                  <a:lnTo>
                    <a:pt x="11" y="0"/>
                  </a:lnTo>
                  <a:lnTo>
                    <a:pt x="14" y="1"/>
                  </a:lnTo>
                  <a:close/>
                </a:path>
              </a:pathLst>
            </a:custGeom>
            <a:solidFill>
              <a:srgbClr val="BBBA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20" name="Freeform 252">
              <a:extLst>
                <a:ext uri="{FF2B5EF4-FFF2-40B4-BE49-F238E27FC236}">
                  <a16:creationId xmlns:a16="http://schemas.microsoft.com/office/drawing/2014/main" id="{FD892628-0D91-45F5-BAFC-C0079F668ACF}"/>
                </a:ext>
              </a:extLst>
            </p:cNvPr>
            <p:cNvSpPr>
              <a:spLocks/>
            </p:cNvSpPr>
            <p:nvPr/>
          </p:nvSpPr>
          <p:spPr bwMode="auto">
            <a:xfrm>
              <a:off x="7672539" y="2306270"/>
              <a:ext cx="26657" cy="129187"/>
            </a:xfrm>
            <a:custGeom>
              <a:avLst/>
              <a:gdLst>
                <a:gd name="T0" fmla="*/ 13 w 13"/>
                <a:gd name="T1" fmla="*/ 0 h 63"/>
                <a:gd name="T2" fmla="*/ 3 w 13"/>
                <a:gd name="T3" fmla="*/ 63 h 63"/>
                <a:gd name="T4" fmla="*/ 0 w 13"/>
                <a:gd name="T5" fmla="*/ 63 h 63"/>
                <a:gd name="T6" fmla="*/ 11 w 13"/>
                <a:gd name="T7" fmla="*/ 0 h 63"/>
                <a:gd name="T8" fmla="*/ 13 w 13"/>
                <a:gd name="T9" fmla="*/ 0 h 63"/>
              </a:gdLst>
              <a:ahLst/>
              <a:cxnLst>
                <a:cxn ang="0">
                  <a:pos x="T0" y="T1"/>
                </a:cxn>
                <a:cxn ang="0">
                  <a:pos x="T2" y="T3"/>
                </a:cxn>
                <a:cxn ang="0">
                  <a:pos x="T4" y="T5"/>
                </a:cxn>
                <a:cxn ang="0">
                  <a:pos x="T6" y="T7"/>
                </a:cxn>
                <a:cxn ang="0">
                  <a:pos x="T8" y="T9"/>
                </a:cxn>
              </a:cxnLst>
              <a:rect l="0" t="0" r="r" b="b"/>
              <a:pathLst>
                <a:path w="13" h="63">
                  <a:moveTo>
                    <a:pt x="13" y="0"/>
                  </a:moveTo>
                  <a:lnTo>
                    <a:pt x="3" y="63"/>
                  </a:lnTo>
                  <a:lnTo>
                    <a:pt x="0" y="63"/>
                  </a:lnTo>
                  <a:lnTo>
                    <a:pt x="11" y="0"/>
                  </a:lnTo>
                  <a:lnTo>
                    <a:pt x="13" y="0"/>
                  </a:lnTo>
                  <a:close/>
                </a:path>
              </a:pathLst>
            </a:custGeom>
            <a:solidFill>
              <a:srgbClr val="BBBA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grpSp>
      <p:grpSp>
        <p:nvGrpSpPr>
          <p:cNvPr id="1125" name="组合 1124">
            <a:extLst>
              <a:ext uri="{FF2B5EF4-FFF2-40B4-BE49-F238E27FC236}">
                <a16:creationId xmlns:a16="http://schemas.microsoft.com/office/drawing/2014/main" id="{4FDE0E72-301C-4D6A-BCA3-845BA6FD9B8C}"/>
              </a:ext>
            </a:extLst>
          </p:cNvPr>
          <p:cNvGrpSpPr/>
          <p:nvPr/>
        </p:nvGrpSpPr>
        <p:grpSpPr>
          <a:xfrm>
            <a:off x="6673519" y="2628212"/>
            <a:ext cx="2294609" cy="1631301"/>
            <a:chOff x="6673519" y="2628212"/>
            <a:chExt cx="2294609" cy="1631301"/>
          </a:xfrm>
        </p:grpSpPr>
        <p:sp>
          <p:nvSpPr>
            <p:cNvPr id="488" name="Freeform 19">
              <a:extLst>
                <a:ext uri="{FF2B5EF4-FFF2-40B4-BE49-F238E27FC236}">
                  <a16:creationId xmlns:a16="http://schemas.microsoft.com/office/drawing/2014/main" id="{3C31CE13-F293-4BDF-89DB-0A047A6E5BFE}"/>
                </a:ext>
              </a:extLst>
            </p:cNvPr>
            <p:cNvSpPr>
              <a:spLocks noEditPoints="1"/>
            </p:cNvSpPr>
            <p:nvPr/>
          </p:nvSpPr>
          <p:spPr bwMode="auto">
            <a:xfrm>
              <a:off x="6942529" y="2628212"/>
              <a:ext cx="1734798" cy="1609711"/>
            </a:xfrm>
            <a:custGeom>
              <a:avLst/>
              <a:gdLst>
                <a:gd name="T0" fmla="*/ 3859 w 3859"/>
                <a:gd name="T1" fmla="*/ 3385 h 3580"/>
                <a:gd name="T2" fmla="*/ 3859 w 3859"/>
                <a:gd name="T3" fmla="*/ 196 h 3580"/>
                <a:gd name="T4" fmla="*/ 3664 w 3859"/>
                <a:gd name="T5" fmla="*/ 0 h 3580"/>
                <a:gd name="T6" fmla="*/ 1483 w 3859"/>
                <a:gd name="T7" fmla="*/ 0 h 3580"/>
                <a:gd name="T8" fmla="*/ 1288 w 3859"/>
                <a:gd name="T9" fmla="*/ 196 h 3580"/>
                <a:gd name="T10" fmla="*/ 1288 w 3859"/>
                <a:gd name="T11" fmla="*/ 1130 h 3580"/>
                <a:gd name="T12" fmla="*/ 156 w 3859"/>
                <a:gd name="T13" fmla="*/ 1534 h 3580"/>
                <a:gd name="T14" fmla="*/ 105 w 3859"/>
                <a:gd name="T15" fmla="*/ 1605 h 3580"/>
                <a:gd name="T16" fmla="*/ 13 w 3859"/>
                <a:gd name="T17" fmla="*/ 2606 h 3580"/>
                <a:gd name="T18" fmla="*/ 247 w 3859"/>
                <a:gd name="T19" fmla="*/ 2887 h 3580"/>
                <a:gd name="T20" fmla="*/ 1189 w 3859"/>
                <a:gd name="T21" fmla="*/ 2973 h 3580"/>
                <a:gd name="T22" fmla="*/ 1288 w 3859"/>
                <a:gd name="T23" fmla="*/ 2952 h 3580"/>
                <a:gd name="T24" fmla="*/ 1288 w 3859"/>
                <a:gd name="T25" fmla="*/ 3385 h 3580"/>
                <a:gd name="T26" fmla="*/ 1483 w 3859"/>
                <a:gd name="T27" fmla="*/ 3580 h 3580"/>
                <a:gd name="T28" fmla="*/ 3664 w 3859"/>
                <a:gd name="T29" fmla="*/ 3580 h 3580"/>
                <a:gd name="T30" fmla="*/ 3859 w 3859"/>
                <a:gd name="T31" fmla="*/ 3385 h 3580"/>
                <a:gd name="T32" fmla="*/ 1191 w 3859"/>
                <a:gd name="T33" fmla="*/ 1591 h 3580"/>
                <a:gd name="T34" fmla="*/ 1149 w 3859"/>
                <a:gd name="T35" fmla="*/ 1548 h 3580"/>
                <a:gd name="T36" fmla="*/ 1173 w 3859"/>
                <a:gd name="T37" fmla="*/ 1494 h 3580"/>
                <a:gd name="T38" fmla="*/ 1288 w 3859"/>
                <a:gd name="T39" fmla="*/ 1436 h 3580"/>
                <a:gd name="T40" fmla="*/ 1288 w 3859"/>
                <a:gd name="T41" fmla="*/ 1600 h 3580"/>
                <a:gd name="T42" fmla="*/ 1191 w 3859"/>
                <a:gd name="T43" fmla="*/ 1591 h 3580"/>
                <a:gd name="T44" fmla="*/ 1231 w 3859"/>
                <a:gd name="T45" fmla="*/ 2634 h 3580"/>
                <a:gd name="T46" fmla="*/ 1232 w 3859"/>
                <a:gd name="T47" fmla="*/ 2632 h 3580"/>
                <a:gd name="T48" fmla="*/ 1288 w 3859"/>
                <a:gd name="T49" fmla="*/ 2637 h 3580"/>
                <a:gd name="T50" fmla="*/ 1288 w 3859"/>
                <a:gd name="T51" fmla="*/ 2654 h 3580"/>
                <a:gd name="T52" fmla="*/ 1231 w 3859"/>
                <a:gd name="T53" fmla="*/ 2634 h 3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59" h="3580">
                  <a:moveTo>
                    <a:pt x="3859" y="3385"/>
                  </a:moveTo>
                  <a:cubicBezTo>
                    <a:pt x="3859" y="196"/>
                    <a:pt x="3859" y="196"/>
                    <a:pt x="3859" y="196"/>
                  </a:cubicBezTo>
                  <a:cubicBezTo>
                    <a:pt x="3859" y="88"/>
                    <a:pt x="3771" y="0"/>
                    <a:pt x="3664" y="0"/>
                  </a:cubicBezTo>
                  <a:cubicBezTo>
                    <a:pt x="1483" y="0"/>
                    <a:pt x="1483" y="0"/>
                    <a:pt x="1483" y="0"/>
                  </a:cubicBezTo>
                  <a:cubicBezTo>
                    <a:pt x="1375" y="0"/>
                    <a:pt x="1288" y="88"/>
                    <a:pt x="1288" y="196"/>
                  </a:cubicBezTo>
                  <a:cubicBezTo>
                    <a:pt x="1288" y="1130"/>
                    <a:pt x="1288" y="1130"/>
                    <a:pt x="1288" y="1130"/>
                  </a:cubicBezTo>
                  <a:cubicBezTo>
                    <a:pt x="156" y="1534"/>
                    <a:pt x="156" y="1534"/>
                    <a:pt x="156" y="1534"/>
                  </a:cubicBezTo>
                  <a:cubicBezTo>
                    <a:pt x="127" y="1547"/>
                    <a:pt x="108" y="1574"/>
                    <a:pt x="105" y="1605"/>
                  </a:cubicBezTo>
                  <a:cubicBezTo>
                    <a:pt x="91" y="1755"/>
                    <a:pt x="43" y="2284"/>
                    <a:pt x="13" y="2606"/>
                  </a:cubicBezTo>
                  <a:cubicBezTo>
                    <a:pt x="0" y="2748"/>
                    <a:pt x="105" y="2874"/>
                    <a:pt x="247" y="2887"/>
                  </a:cubicBezTo>
                  <a:cubicBezTo>
                    <a:pt x="706" y="2929"/>
                    <a:pt x="1189" y="2973"/>
                    <a:pt x="1189" y="2973"/>
                  </a:cubicBezTo>
                  <a:cubicBezTo>
                    <a:pt x="1225" y="2977"/>
                    <a:pt x="1259" y="2969"/>
                    <a:pt x="1288" y="2952"/>
                  </a:cubicBezTo>
                  <a:cubicBezTo>
                    <a:pt x="1288" y="3385"/>
                    <a:pt x="1288" y="3385"/>
                    <a:pt x="1288" y="3385"/>
                  </a:cubicBezTo>
                  <a:cubicBezTo>
                    <a:pt x="1288" y="3493"/>
                    <a:pt x="1375" y="3580"/>
                    <a:pt x="1483" y="3580"/>
                  </a:cubicBezTo>
                  <a:cubicBezTo>
                    <a:pt x="3664" y="3580"/>
                    <a:pt x="3664" y="3580"/>
                    <a:pt x="3664" y="3580"/>
                  </a:cubicBezTo>
                  <a:cubicBezTo>
                    <a:pt x="3771" y="3580"/>
                    <a:pt x="3859" y="3493"/>
                    <a:pt x="3859" y="3385"/>
                  </a:cubicBezTo>
                  <a:close/>
                  <a:moveTo>
                    <a:pt x="1191" y="1591"/>
                  </a:moveTo>
                  <a:cubicBezTo>
                    <a:pt x="1170" y="1589"/>
                    <a:pt x="1153" y="1569"/>
                    <a:pt x="1149" y="1548"/>
                  </a:cubicBezTo>
                  <a:cubicBezTo>
                    <a:pt x="1145" y="1527"/>
                    <a:pt x="1155" y="1504"/>
                    <a:pt x="1173" y="1494"/>
                  </a:cubicBezTo>
                  <a:cubicBezTo>
                    <a:pt x="1213" y="1469"/>
                    <a:pt x="1252" y="1451"/>
                    <a:pt x="1288" y="1436"/>
                  </a:cubicBezTo>
                  <a:cubicBezTo>
                    <a:pt x="1288" y="1600"/>
                    <a:pt x="1288" y="1600"/>
                    <a:pt x="1288" y="1600"/>
                  </a:cubicBezTo>
                  <a:lnTo>
                    <a:pt x="1191" y="1591"/>
                  </a:lnTo>
                  <a:close/>
                  <a:moveTo>
                    <a:pt x="1231" y="2634"/>
                  </a:moveTo>
                  <a:cubicBezTo>
                    <a:pt x="1232" y="2633"/>
                    <a:pt x="1232" y="2632"/>
                    <a:pt x="1232" y="2632"/>
                  </a:cubicBezTo>
                  <a:cubicBezTo>
                    <a:pt x="1288" y="2637"/>
                    <a:pt x="1288" y="2637"/>
                    <a:pt x="1288" y="2637"/>
                  </a:cubicBezTo>
                  <a:cubicBezTo>
                    <a:pt x="1288" y="2654"/>
                    <a:pt x="1288" y="2654"/>
                    <a:pt x="1288" y="2654"/>
                  </a:cubicBezTo>
                  <a:cubicBezTo>
                    <a:pt x="1271" y="2644"/>
                    <a:pt x="1252" y="2637"/>
                    <a:pt x="1231" y="2634"/>
                  </a:cubicBez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grpSp>
          <p:nvGrpSpPr>
            <p:cNvPr id="690" name="组合 689">
              <a:extLst>
                <a:ext uri="{FF2B5EF4-FFF2-40B4-BE49-F238E27FC236}">
                  <a16:creationId xmlns:a16="http://schemas.microsoft.com/office/drawing/2014/main" id="{4E15FC9E-8CA1-497D-ADCB-33301A9F7484}"/>
                </a:ext>
              </a:extLst>
            </p:cNvPr>
            <p:cNvGrpSpPr/>
            <p:nvPr/>
          </p:nvGrpSpPr>
          <p:grpSpPr>
            <a:xfrm>
              <a:off x="6673519" y="2649802"/>
              <a:ext cx="2294609" cy="1609711"/>
              <a:chOff x="6325302" y="2634363"/>
              <a:chExt cx="2294609" cy="1609711"/>
            </a:xfrm>
          </p:grpSpPr>
          <p:sp>
            <p:nvSpPr>
              <p:cNvPr id="489" name="Freeform 20">
                <a:extLst>
                  <a:ext uri="{FF2B5EF4-FFF2-40B4-BE49-F238E27FC236}">
                    <a16:creationId xmlns:a16="http://schemas.microsoft.com/office/drawing/2014/main" id="{880BEF4D-DBF6-4928-AA9B-633364E3FA68}"/>
                  </a:ext>
                </a:extLst>
              </p:cNvPr>
              <p:cNvSpPr>
                <a:spLocks/>
              </p:cNvSpPr>
              <p:nvPr/>
            </p:nvSpPr>
            <p:spPr bwMode="auto">
              <a:xfrm>
                <a:off x="6341706" y="3190073"/>
                <a:ext cx="600822" cy="725909"/>
              </a:xfrm>
              <a:custGeom>
                <a:avLst/>
                <a:gdLst>
                  <a:gd name="T0" fmla="*/ 1230 w 1332"/>
                  <a:gd name="T1" fmla="*/ 225 h 1612"/>
                  <a:gd name="T2" fmla="*/ 1105 w 1332"/>
                  <a:gd name="T3" fmla="*/ 213 h 1612"/>
                  <a:gd name="T4" fmla="*/ 1042 w 1332"/>
                  <a:gd name="T5" fmla="*/ 115 h 1612"/>
                  <a:gd name="T6" fmla="*/ 27 w 1332"/>
                  <a:gd name="T7" fmla="*/ 0 h 1612"/>
                  <a:gd name="T8" fmla="*/ 97 w 1332"/>
                  <a:gd name="T9" fmla="*/ 782 h 1612"/>
                  <a:gd name="T10" fmla="*/ 92 w 1332"/>
                  <a:gd name="T11" fmla="*/ 1095 h 1612"/>
                  <a:gd name="T12" fmla="*/ 103 w 1332"/>
                  <a:gd name="T13" fmla="*/ 1556 h 1612"/>
                  <a:gd name="T14" fmla="*/ 905 w 1332"/>
                  <a:gd name="T15" fmla="*/ 1609 h 1612"/>
                  <a:gd name="T16" fmla="*/ 981 w 1332"/>
                  <a:gd name="T17" fmla="*/ 1539 h 1612"/>
                  <a:gd name="T18" fmla="*/ 1108 w 1332"/>
                  <a:gd name="T19" fmla="*/ 1550 h 1612"/>
                  <a:gd name="T20" fmla="*/ 1224 w 1332"/>
                  <a:gd name="T21" fmla="*/ 1454 h 1612"/>
                  <a:gd name="T22" fmla="*/ 1275 w 1332"/>
                  <a:gd name="T23" fmla="*/ 897 h 1612"/>
                  <a:gd name="T24" fmla="*/ 1326 w 1332"/>
                  <a:gd name="T25" fmla="*/ 341 h 1612"/>
                  <a:gd name="T26" fmla="*/ 1230 w 1332"/>
                  <a:gd name="T27" fmla="*/ 225 h 1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2" h="1612">
                    <a:moveTo>
                      <a:pt x="1230" y="225"/>
                    </a:moveTo>
                    <a:cubicBezTo>
                      <a:pt x="1105" y="213"/>
                      <a:pt x="1105" y="213"/>
                      <a:pt x="1105" y="213"/>
                    </a:cubicBezTo>
                    <a:cubicBezTo>
                      <a:pt x="1105" y="161"/>
                      <a:pt x="1079" y="119"/>
                      <a:pt x="1042" y="115"/>
                    </a:cubicBezTo>
                    <a:cubicBezTo>
                      <a:pt x="27" y="0"/>
                      <a:pt x="27" y="0"/>
                      <a:pt x="27" y="0"/>
                    </a:cubicBezTo>
                    <a:cubicBezTo>
                      <a:pt x="0" y="246"/>
                      <a:pt x="106" y="530"/>
                      <a:pt x="97" y="782"/>
                    </a:cubicBezTo>
                    <a:cubicBezTo>
                      <a:pt x="94" y="886"/>
                      <a:pt x="92" y="990"/>
                      <a:pt x="92" y="1095"/>
                    </a:cubicBezTo>
                    <a:cubicBezTo>
                      <a:pt x="92" y="1249"/>
                      <a:pt x="96" y="1403"/>
                      <a:pt x="103" y="1556"/>
                    </a:cubicBezTo>
                    <a:cubicBezTo>
                      <a:pt x="905" y="1609"/>
                      <a:pt x="905" y="1609"/>
                      <a:pt x="905" y="1609"/>
                    </a:cubicBezTo>
                    <a:cubicBezTo>
                      <a:pt x="938" y="1612"/>
                      <a:pt x="969" y="1582"/>
                      <a:pt x="981" y="1539"/>
                    </a:cubicBezTo>
                    <a:cubicBezTo>
                      <a:pt x="1108" y="1550"/>
                      <a:pt x="1108" y="1550"/>
                      <a:pt x="1108" y="1550"/>
                    </a:cubicBezTo>
                    <a:cubicBezTo>
                      <a:pt x="1167" y="1556"/>
                      <a:pt x="1219" y="1513"/>
                      <a:pt x="1224" y="1454"/>
                    </a:cubicBezTo>
                    <a:cubicBezTo>
                      <a:pt x="1275" y="897"/>
                      <a:pt x="1275" y="897"/>
                      <a:pt x="1275" y="897"/>
                    </a:cubicBezTo>
                    <a:cubicBezTo>
                      <a:pt x="1326" y="341"/>
                      <a:pt x="1326" y="341"/>
                      <a:pt x="1326" y="341"/>
                    </a:cubicBezTo>
                    <a:cubicBezTo>
                      <a:pt x="1332" y="282"/>
                      <a:pt x="1289" y="230"/>
                      <a:pt x="1230" y="225"/>
                    </a:cubicBez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21" name="Freeform 353">
                <a:extLst>
                  <a:ext uri="{FF2B5EF4-FFF2-40B4-BE49-F238E27FC236}">
                    <a16:creationId xmlns:a16="http://schemas.microsoft.com/office/drawing/2014/main" id="{8E9F92FA-5BFD-4F7F-AF42-102E6C7DEF06}"/>
                  </a:ext>
                </a:extLst>
              </p:cNvPr>
              <p:cNvSpPr>
                <a:spLocks/>
              </p:cNvSpPr>
              <p:nvPr/>
            </p:nvSpPr>
            <p:spPr bwMode="auto">
              <a:xfrm>
                <a:off x="7463379" y="2634363"/>
                <a:ext cx="1156532" cy="1609711"/>
              </a:xfrm>
              <a:custGeom>
                <a:avLst/>
                <a:gdLst>
                  <a:gd name="T0" fmla="*/ 2571 w 2571"/>
                  <a:gd name="T1" fmla="*/ 195 h 3579"/>
                  <a:gd name="T2" fmla="*/ 2375 w 2571"/>
                  <a:gd name="T3" fmla="*/ 0 h 3579"/>
                  <a:gd name="T4" fmla="*/ 195 w 2571"/>
                  <a:gd name="T5" fmla="*/ 0 h 3579"/>
                  <a:gd name="T6" fmla="*/ 0 w 2571"/>
                  <a:gd name="T7" fmla="*/ 195 h 3579"/>
                  <a:gd name="T8" fmla="*/ 0 w 2571"/>
                  <a:gd name="T9" fmla="*/ 3384 h 3579"/>
                  <a:gd name="T10" fmla="*/ 195 w 2571"/>
                  <a:gd name="T11" fmla="*/ 3579 h 3579"/>
                  <a:gd name="T12" fmla="*/ 2375 w 2571"/>
                  <a:gd name="T13" fmla="*/ 3579 h 3579"/>
                  <a:gd name="T14" fmla="*/ 2571 w 2571"/>
                  <a:gd name="T15" fmla="*/ 3384 h 3579"/>
                  <a:gd name="T16" fmla="*/ 2571 w 2571"/>
                  <a:gd name="T17" fmla="*/ 195 h 3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1" h="3579">
                    <a:moveTo>
                      <a:pt x="2571" y="195"/>
                    </a:moveTo>
                    <a:cubicBezTo>
                      <a:pt x="2571" y="87"/>
                      <a:pt x="2483" y="0"/>
                      <a:pt x="2375" y="0"/>
                    </a:cubicBezTo>
                    <a:cubicBezTo>
                      <a:pt x="195" y="0"/>
                      <a:pt x="195" y="0"/>
                      <a:pt x="195" y="0"/>
                    </a:cubicBezTo>
                    <a:cubicBezTo>
                      <a:pt x="87" y="0"/>
                      <a:pt x="0" y="87"/>
                      <a:pt x="0" y="195"/>
                    </a:cubicBezTo>
                    <a:cubicBezTo>
                      <a:pt x="0" y="3384"/>
                      <a:pt x="0" y="3384"/>
                      <a:pt x="0" y="3384"/>
                    </a:cubicBezTo>
                    <a:cubicBezTo>
                      <a:pt x="0" y="3492"/>
                      <a:pt x="87" y="3579"/>
                      <a:pt x="195" y="3579"/>
                    </a:cubicBezTo>
                    <a:cubicBezTo>
                      <a:pt x="2375" y="3579"/>
                      <a:pt x="2375" y="3579"/>
                      <a:pt x="2375" y="3579"/>
                    </a:cubicBezTo>
                    <a:cubicBezTo>
                      <a:pt x="2483" y="3579"/>
                      <a:pt x="2571" y="3492"/>
                      <a:pt x="2571" y="3384"/>
                    </a:cubicBezTo>
                    <a:lnTo>
                      <a:pt x="2571" y="195"/>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22" name="Rectangle 354">
                <a:extLst>
                  <a:ext uri="{FF2B5EF4-FFF2-40B4-BE49-F238E27FC236}">
                    <a16:creationId xmlns:a16="http://schemas.microsoft.com/office/drawing/2014/main" id="{A2009C5E-865F-4891-ABDF-2810ECC80E7A}"/>
                  </a:ext>
                </a:extLst>
              </p:cNvPr>
              <p:cNvSpPr>
                <a:spLocks noChangeArrowheads="1"/>
              </p:cNvSpPr>
              <p:nvPr/>
            </p:nvSpPr>
            <p:spPr bwMode="auto">
              <a:xfrm>
                <a:off x="7547452" y="2773804"/>
                <a:ext cx="988383" cy="1398500"/>
              </a:xfrm>
              <a:prstGeom prst="rect">
                <a:avLst/>
              </a:prstGeom>
              <a:solidFill>
                <a:srgbClr val="1E55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23" name="Freeform 355">
                <a:extLst>
                  <a:ext uri="{FF2B5EF4-FFF2-40B4-BE49-F238E27FC236}">
                    <a16:creationId xmlns:a16="http://schemas.microsoft.com/office/drawing/2014/main" id="{4A4DF4AE-7E75-47CC-8541-7A83E2A7E209}"/>
                  </a:ext>
                </a:extLst>
              </p:cNvPr>
              <p:cNvSpPr>
                <a:spLocks/>
              </p:cNvSpPr>
              <p:nvPr/>
            </p:nvSpPr>
            <p:spPr bwMode="auto">
              <a:xfrm>
                <a:off x="7957569" y="4196911"/>
                <a:ext cx="168148" cy="14354"/>
              </a:xfrm>
              <a:custGeom>
                <a:avLst/>
                <a:gdLst>
                  <a:gd name="T0" fmla="*/ 15 w 370"/>
                  <a:gd name="T1" fmla="*/ 0 h 29"/>
                  <a:gd name="T2" fmla="*/ 0 w 370"/>
                  <a:gd name="T3" fmla="*/ 14 h 29"/>
                  <a:gd name="T4" fmla="*/ 0 w 370"/>
                  <a:gd name="T5" fmla="*/ 14 h 29"/>
                  <a:gd name="T6" fmla="*/ 15 w 370"/>
                  <a:gd name="T7" fmla="*/ 29 h 29"/>
                  <a:gd name="T8" fmla="*/ 355 w 370"/>
                  <a:gd name="T9" fmla="*/ 29 h 29"/>
                  <a:gd name="T10" fmla="*/ 370 w 370"/>
                  <a:gd name="T11" fmla="*/ 14 h 29"/>
                  <a:gd name="T12" fmla="*/ 370 w 370"/>
                  <a:gd name="T13" fmla="*/ 14 h 29"/>
                  <a:gd name="T14" fmla="*/ 355 w 370"/>
                  <a:gd name="T15" fmla="*/ 0 h 29"/>
                  <a:gd name="T16" fmla="*/ 15 w 370"/>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0" h="29">
                    <a:moveTo>
                      <a:pt x="15" y="0"/>
                    </a:moveTo>
                    <a:cubicBezTo>
                      <a:pt x="7" y="0"/>
                      <a:pt x="0" y="6"/>
                      <a:pt x="0" y="14"/>
                    </a:cubicBezTo>
                    <a:cubicBezTo>
                      <a:pt x="0" y="14"/>
                      <a:pt x="0" y="14"/>
                      <a:pt x="0" y="14"/>
                    </a:cubicBezTo>
                    <a:cubicBezTo>
                      <a:pt x="0" y="22"/>
                      <a:pt x="7" y="29"/>
                      <a:pt x="15" y="29"/>
                    </a:cubicBezTo>
                    <a:cubicBezTo>
                      <a:pt x="355" y="29"/>
                      <a:pt x="355" y="29"/>
                      <a:pt x="355" y="29"/>
                    </a:cubicBezTo>
                    <a:cubicBezTo>
                      <a:pt x="363" y="29"/>
                      <a:pt x="370" y="22"/>
                      <a:pt x="370" y="14"/>
                    </a:cubicBezTo>
                    <a:cubicBezTo>
                      <a:pt x="370" y="14"/>
                      <a:pt x="370" y="14"/>
                      <a:pt x="370" y="14"/>
                    </a:cubicBezTo>
                    <a:cubicBezTo>
                      <a:pt x="370" y="6"/>
                      <a:pt x="363" y="0"/>
                      <a:pt x="355" y="0"/>
                    </a:cubicBezTo>
                    <a:lnTo>
                      <a:pt x="15" y="0"/>
                    </a:lnTo>
                    <a:close/>
                  </a:path>
                </a:pathLst>
              </a:custGeom>
              <a:solidFill>
                <a:srgbClr val="FFFD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24" name="Rectangle 356">
                <a:extLst>
                  <a:ext uri="{FF2B5EF4-FFF2-40B4-BE49-F238E27FC236}">
                    <a16:creationId xmlns:a16="http://schemas.microsoft.com/office/drawing/2014/main" id="{7AB6D5D9-2959-4E55-A1E2-29FA135659C3}"/>
                  </a:ext>
                </a:extLst>
              </p:cNvPr>
              <p:cNvSpPr>
                <a:spLocks noChangeArrowheads="1"/>
              </p:cNvSpPr>
              <p:nvPr/>
            </p:nvSpPr>
            <p:spPr bwMode="auto">
              <a:xfrm>
                <a:off x="8396396" y="3794996"/>
                <a:ext cx="79973" cy="332195"/>
              </a:xfrm>
              <a:prstGeom prst="rect">
                <a:avLst/>
              </a:prstGeom>
              <a:solidFill>
                <a:srgbClr val="A9BE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25" name="Rectangle 357">
                <a:extLst>
                  <a:ext uri="{FF2B5EF4-FFF2-40B4-BE49-F238E27FC236}">
                    <a16:creationId xmlns:a16="http://schemas.microsoft.com/office/drawing/2014/main" id="{FEFCEF72-669B-4DA7-B205-5BD7D0378140}"/>
                  </a:ext>
                </a:extLst>
              </p:cNvPr>
              <p:cNvSpPr>
                <a:spLocks noChangeArrowheads="1"/>
              </p:cNvSpPr>
              <p:nvPr/>
            </p:nvSpPr>
            <p:spPr bwMode="auto">
              <a:xfrm>
                <a:off x="7608970" y="3794996"/>
                <a:ext cx="79973" cy="332195"/>
              </a:xfrm>
              <a:prstGeom prst="rect">
                <a:avLst/>
              </a:prstGeom>
              <a:solidFill>
                <a:srgbClr val="52B8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26" name="Rectangle 358">
                <a:extLst>
                  <a:ext uri="{FF2B5EF4-FFF2-40B4-BE49-F238E27FC236}">
                    <a16:creationId xmlns:a16="http://schemas.microsoft.com/office/drawing/2014/main" id="{8234AF66-7A0A-4FB0-9CDB-EE2E2AFD6A11}"/>
                  </a:ext>
                </a:extLst>
              </p:cNvPr>
              <p:cNvSpPr>
                <a:spLocks noChangeArrowheads="1"/>
              </p:cNvSpPr>
              <p:nvPr/>
            </p:nvSpPr>
            <p:spPr bwMode="auto">
              <a:xfrm>
                <a:off x="7608970" y="2802512"/>
                <a:ext cx="79973" cy="332195"/>
              </a:xfrm>
              <a:prstGeom prst="rect">
                <a:avLst/>
              </a:prstGeom>
              <a:solidFill>
                <a:srgbClr val="F292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27" name="Rectangle 359">
                <a:extLst>
                  <a:ext uri="{FF2B5EF4-FFF2-40B4-BE49-F238E27FC236}">
                    <a16:creationId xmlns:a16="http://schemas.microsoft.com/office/drawing/2014/main" id="{12F8856E-5F76-46C9-882F-DF0E94D754A6}"/>
                  </a:ext>
                </a:extLst>
              </p:cNvPr>
              <p:cNvSpPr>
                <a:spLocks noChangeArrowheads="1"/>
              </p:cNvSpPr>
              <p:nvPr/>
            </p:nvSpPr>
            <p:spPr bwMode="auto">
              <a:xfrm>
                <a:off x="8396396" y="2837372"/>
                <a:ext cx="79973" cy="330145"/>
              </a:xfrm>
              <a:prstGeom prst="rect">
                <a:avLst/>
              </a:prstGeom>
              <a:solidFill>
                <a:srgbClr val="EA5E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28" name="Freeform 360">
                <a:extLst>
                  <a:ext uri="{FF2B5EF4-FFF2-40B4-BE49-F238E27FC236}">
                    <a16:creationId xmlns:a16="http://schemas.microsoft.com/office/drawing/2014/main" id="{67B88FDB-DAA0-4E7F-B524-050535044B0E}"/>
                  </a:ext>
                </a:extLst>
              </p:cNvPr>
              <p:cNvSpPr>
                <a:spLocks/>
              </p:cNvSpPr>
              <p:nvPr/>
            </p:nvSpPr>
            <p:spPr bwMode="auto">
              <a:xfrm>
                <a:off x="8174932" y="3274147"/>
                <a:ext cx="145592" cy="354752"/>
              </a:xfrm>
              <a:custGeom>
                <a:avLst/>
                <a:gdLst>
                  <a:gd name="T0" fmla="*/ 263 w 321"/>
                  <a:gd name="T1" fmla="*/ 429 h 787"/>
                  <a:gd name="T2" fmla="*/ 265 w 321"/>
                  <a:gd name="T3" fmla="*/ 406 h 787"/>
                  <a:gd name="T4" fmla="*/ 291 w 321"/>
                  <a:gd name="T5" fmla="*/ 389 h 787"/>
                  <a:gd name="T6" fmla="*/ 321 w 321"/>
                  <a:gd name="T7" fmla="*/ 371 h 787"/>
                  <a:gd name="T8" fmla="*/ 290 w 321"/>
                  <a:gd name="T9" fmla="*/ 354 h 787"/>
                  <a:gd name="T10" fmla="*/ 264 w 321"/>
                  <a:gd name="T11" fmla="*/ 339 h 787"/>
                  <a:gd name="T12" fmla="*/ 116 w 321"/>
                  <a:gd name="T13" fmla="*/ 0 h 787"/>
                  <a:gd name="T14" fmla="*/ 67 w 321"/>
                  <a:gd name="T15" fmla="*/ 45 h 787"/>
                  <a:gd name="T16" fmla="*/ 64 w 321"/>
                  <a:gd name="T17" fmla="*/ 48 h 787"/>
                  <a:gd name="T18" fmla="*/ 16 w 321"/>
                  <a:gd name="T19" fmla="*/ 92 h 787"/>
                  <a:gd name="T20" fmla="*/ 128 w 321"/>
                  <a:gd name="T21" fmla="*/ 418 h 787"/>
                  <a:gd name="T22" fmla="*/ 0 w 321"/>
                  <a:gd name="T23" fmla="*/ 690 h 787"/>
                  <a:gd name="T24" fmla="*/ 46 w 321"/>
                  <a:gd name="T25" fmla="*/ 737 h 787"/>
                  <a:gd name="T26" fmla="*/ 49 w 321"/>
                  <a:gd name="T27" fmla="*/ 740 h 787"/>
                  <a:gd name="T28" fmla="*/ 95 w 321"/>
                  <a:gd name="T29" fmla="*/ 787 h 787"/>
                  <a:gd name="T30" fmla="*/ 263 w 321"/>
                  <a:gd name="T31" fmla="*/ 429 h 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1" h="787">
                    <a:moveTo>
                      <a:pt x="263" y="429"/>
                    </a:moveTo>
                    <a:cubicBezTo>
                      <a:pt x="264" y="421"/>
                      <a:pt x="264" y="413"/>
                      <a:pt x="265" y="406"/>
                    </a:cubicBezTo>
                    <a:cubicBezTo>
                      <a:pt x="291" y="389"/>
                      <a:pt x="291" y="389"/>
                      <a:pt x="291" y="389"/>
                    </a:cubicBezTo>
                    <a:cubicBezTo>
                      <a:pt x="321" y="371"/>
                      <a:pt x="321" y="371"/>
                      <a:pt x="321" y="371"/>
                    </a:cubicBezTo>
                    <a:cubicBezTo>
                      <a:pt x="290" y="354"/>
                      <a:pt x="290" y="354"/>
                      <a:pt x="290" y="354"/>
                    </a:cubicBezTo>
                    <a:cubicBezTo>
                      <a:pt x="264" y="339"/>
                      <a:pt x="264" y="339"/>
                      <a:pt x="264" y="339"/>
                    </a:cubicBezTo>
                    <a:cubicBezTo>
                      <a:pt x="254" y="210"/>
                      <a:pt x="200" y="92"/>
                      <a:pt x="116" y="0"/>
                    </a:cubicBezTo>
                    <a:cubicBezTo>
                      <a:pt x="67" y="45"/>
                      <a:pt x="67" y="45"/>
                      <a:pt x="67" y="45"/>
                    </a:cubicBezTo>
                    <a:cubicBezTo>
                      <a:pt x="64" y="48"/>
                      <a:pt x="64" y="48"/>
                      <a:pt x="64" y="48"/>
                    </a:cubicBezTo>
                    <a:cubicBezTo>
                      <a:pt x="16" y="92"/>
                      <a:pt x="16" y="92"/>
                      <a:pt x="16" y="92"/>
                    </a:cubicBezTo>
                    <a:cubicBezTo>
                      <a:pt x="94" y="178"/>
                      <a:pt x="138" y="294"/>
                      <a:pt x="128" y="418"/>
                    </a:cubicBezTo>
                    <a:cubicBezTo>
                      <a:pt x="119" y="525"/>
                      <a:pt x="71" y="620"/>
                      <a:pt x="0" y="690"/>
                    </a:cubicBezTo>
                    <a:cubicBezTo>
                      <a:pt x="46" y="737"/>
                      <a:pt x="46" y="737"/>
                      <a:pt x="46" y="737"/>
                    </a:cubicBezTo>
                    <a:cubicBezTo>
                      <a:pt x="49" y="740"/>
                      <a:pt x="49" y="740"/>
                      <a:pt x="49" y="740"/>
                    </a:cubicBezTo>
                    <a:cubicBezTo>
                      <a:pt x="95" y="787"/>
                      <a:pt x="95" y="787"/>
                      <a:pt x="95" y="787"/>
                    </a:cubicBezTo>
                    <a:cubicBezTo>
                      <a:pt x="189" y="695"/>
                      <a:pt x="252" y="570"/>
                      <a:pt x="263" y="429"/>
                    </a:cubicBezTo>
                    <a:close/>
                  </a:path>
                </a:pathLst>
              </a:custGeom>
              <a:solidFill>
                <a:srgbClr val="EA5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29" name="Freeform 361">
                <a:extLst>
                  <a:ext uri="{FF2B5EF4-FFF2-40B4-BE49-F238E27FC236}">
                    <a16:creationId xmlns:a16="http://schemas.microsoft.com/office/drawing/2014/main" id="{E1BC5688-3569-452A-B52A-360E211E6737}"/>
                  </a:ext>
                </a:extLst>
              </p:cNvPr>
              <p:cNvSpPr>
                <a:spLocks/>
              </p:cNvSpPr>
              <p:nvPr/>
            </p:nvSpPr>
            <p:spPr bwMode="auto">
              <a:xfrm>
                <a:off x="8014987" y="3585836"/>
                <a:ext cx="203008" cy="120985"/>
              </a:xfrm>
              <a:custGeom>
                <a:avLst/>
                <a:gdLst>
                  <a:gd name="T0" fmla="*/ 242 w 453"/>
                  <a:gd name="T1" fmla="*/ 249 h 272"/>
                  <a:gd name="T2" fmla="*/ 269 w 453"/>
                  <a:gd name="T3" fmla="*/ 272 h 272"/>
                  <a:gd name="T4" fmla="*/ 275 w 453"/>
                  <a:gd name="T5" fmla="*/ 237 h 272"/>
                  <a:gd name="T6" fmla="*/ 278 w 453"/>
                  <a:gd name="T7" fmla="*/ 214 h 272"/>
                  <a:gd name="T8" fmla="*/ 453 w 453"/>
                  <a:gd name="T9" fmla="*/ 97 h 272"/>
                  <a:gd name="T10" fmla="*/ 407 w 453"/>
                  <a:gd name="T11" fmla="*/ 50 h 272"/>
                  <a:gd name="T12" fmla="*/ 404 w 453"/>
                  <a:gd name="T13" fmla="*/ 47 h 272"/>
                  <a:gd name="T14" fmla="*/ 358 w 453"/>
                  <a:gd name="T15" fmla="*/ 0 h 272"/>
                  <a:gd name="T16" fmla="*/ 22 w 453"/>
                  <a:gd name="T17" fmla="*/ 121 h 272"/>
                  <a:gd name="T18" fmla="*/ 14 w 453"/>
                  <a:gd name="T19" fmla="*/ 120 h 272"/>
                  <a:gd name="T20" fmla="*/ 7 w 453"/>
                  <a:gd name="T21" fmla="*/ 186 h 272"/>
                  <a:gd name="T22" fmla="*/ 7 w 453"/>
                  <a:gd name="T23" fmla="*/ 190 h 272"/>
                  <a:gd name="T24" fmla="*/ 0 w 453"/>
                  <a:gd name="T25" fmla="*/ 256 h 272"/>
                  <a:gd name="T26" fmla="*/ 11 w 453"/>
                  <a:gd name="T27" fmla="*/ 257 h 272"/>
                  <a:gd name="T28" fmla="*/ 223 w 453"/>
                  <a:gd name="T29" fmla="*/ 234 h 272"/>
                  <a:gd name="T30" fmla="*/ 242 w 453"/>
                  <a:gd name="T31" fmla="*/ 249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3" h="272">
                    <a:moveTo>
                      <a:pt x="242" y="249"/>
                    </a:moveTo>
                    <a:cubicBezTo>
                      <a:pt x="269" y="272"/>
                      <a:pt x="269" y="272"/>
                      <a:pt x="269" y="272"/>
                    </a:cubicBezTo>
                    <a:cubicBezTo>
                      <a:pt x="275" y="237"/>
                      <a:pt x="275" y="237"/>
                      <a:pt x="275" y="237"/>
                    </a:cubicBezTo>
                    <a:cubicBezTo>
                      <a:pt x="278" y="214"/>
                      <a:pt x="278" y="214"/>
                      <a:pt x="278" y="214"/>
                    </a:cubicBezTo>
                    <a:cubicBezTo>
                      <a:pt x="343" y="186"/>
                      <a:pt x="403" y="146"/>
                      <a:pt x="453" y="97"/>
                    </a:cubicBezTo>
                    <a:cubicBezTo>
                      <a:pt x="407" y="50"/>
                      <a:pt x="407" y="50"/>
                      <a:pt x="407" y="50"/>
                    </a:cubicBezTo>
                    <a:cubicBezTo>
                      <a:pt x="404" y="47"/>
                      <a:pt x="404" y="47"/>
                      <a:pt x="404" y="47"/>
                    </a:cubicBezTo>
                    <a:cubicBezTo>
                      <a:pt x="358" y="0"/>
                      <a:pt x="358" y="0"/>
                      <a:pt x="358" y="0"/>
                    </a:cubicBezTo>
                    <a:cubicBezTo>
                      <a:pt x="272" y="84"/>
                      <a:pt x="151" y="132"/>
                      <a:pt x="22" y="121"/>
                    </a:cubicBezTo>
                    <a:cubicBezTo>
                      <a:pt x="20" y="121"/>
                      <a:pt x="17" y="121"/>
                      <a:pt x="14" y="120"/>
                    </a:cubicBezTo>
                    <a:cubicBezTo>
                      <a:pt x="7" y="186"/>
                      <a:pt x="7" y="186"/>
                      <a:pt x="7" y="186"/>
                    </a:cubicBezTo>
                    <a:cubicBezTo>
                      <a:pt x="7" y="190"/>
                      <a:pt x="7" y="190"/>
                      <a:pt x="7" y="190"/>
                    </a:cubicBezTo>
                    <a:cubicBezTo>
                      <a:pt x="0" y="256"/>
                      <a:pt x="0" y="256"/>
                      <a:pt x="0" y="256"/>
                    </a:cubicBezTo>
                    <a:cubicBezTo>
                      <a:pt x="4" y="256"/>
                      <a:pt x="8" y="256"/>
                      <a:pt x="11" y="257"/>
                    </a:cubicBezTo>
                    <a:cubicBezTo>
                      <a:pt x="85" y="263"/>
                      <a:pt x="156" y="254"/>
                      <a:pt x="223" y="234"/>
                    </a:cubicBezTo>
                    <a:lnTo>
                      <a:pt x="242" y="249"/>
                    </a:lnTo>
                    <a:close/>
                  </a:path>
                </a:pathLst>
              </a:custGeom>
              <a:solidFill>
                <a:srgbClr val="A9B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30" name="Freeform 362">
                <a:extLst>
                  <a:ext uri="{FF2B5EF4-FFF2-40B4-BE49-F238E27FC236}">
                    <a16:creationId xmlns:a16="http://schemas.microsoft.com/office/drawing/2014/main" id="{E7BE5F57-5AC4-4C27-A787-D21050F0A08C}"/>
                  </a:ext>
                </a:extLst>
              </p:cNvPr>
              <p:cNvSpPr>
                <a:spLocks/>
              </p:cNvSpPr>
              <p:nvPr/>
            </p:nvSpPr>
            <p:spPr bwMode="auto">
              <a:xfrm>
                <a:off x="7896052" y="3606342"/>
                <a:ext cx="125085" cy="104579"/>
              </a:xfrm>
              <a:custGeom>
                <a:avLst/>
                <a:gdLst>
                  <a:gd name="T0" fmla="*/ 112 w 278"/>
                  <a:gd name="T1" fmla="*/ 234 h 234"/>
                  <a:gd name="T2" fmla="*/ 140 w 278"/>
                  <a:gd name="T3" fmla="*/ 211 h 234"/>
                  <a:gd name="T4" fmla="*/ 165 w 278"/>
                  <a:gd name="T5" fmla="*/ 190 h 234"/>
                  <a:gd name="T6" fmla="*/ 264 w 278"/>
                  <a:gd name="T7" fmla="*/ 210 h 234"/>
                  <a:gd name="T8" fmla="*/ 271 w 278"/>
                  <a:gd name="T9" fmla="*/ 144 h 234"/>
                  <a:gd name="T10" fmla="*/ 271 w 278"/>
                  <a:gd name="T11" fmla="*/ 140 h 234"/>
                  <a:gd name="T12" fmla="*/ 278 w 278"/>
                  <a:gd name="T13" fmla="*/ 74 h 234"/>
                  <a:gd name="T14" fmla="*/ 77 w 278"/>
                  <a:gd name="T15" fmla="*/ 0 h 234"/>
                  <a:gd name="T16" fmla="*/ 40 w 278"/>
                  <a:gd name="T17" fmla="*/ 55 h 234"/>
                  <a:gd name="T18" fmla="*/ 38 w 278"/>
                  <a:gd name="T19" fmla="*/ 58 h 234"/>
                  <a:gd name="T20" fmla="*/ 0 w 278"/>
                  <a:gd name="T21" fmla="*/ 112 h 234"/>
                  <a:gd name="T22" fmla="*/ 102 w 278"/>
                  <a:gd name="T23" fmla="*/ 168 h 234"/>
                  <a:gd name="T24" fmla="*/ 107 w 278"/>
                  <a:gd name="T25" fmla="*/ 199 h 234"/>
                  <a:gd name="T26" fmla="*/ 112 w 278"/>
                  <a:gd name="T27"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8" h="234">
                    <a:moveTo>
                      <a:pt x="112" y="234"/>
                    </a:moveTo>
                    <a:cubicBezTo>
                      <a:pt x="140" y="211"/>
                      <a:pt x="140" y="211"/>
                      <a:pt x="140" y="211"/>
                    </a:cubicBezTo>
                    <a:cubicBezTo>
                      <a:pt x="165" y="190"/>
                      <a:pt x="165" y="190"/>
                      <a:pt x="165" y="190"/>
                    </a:cubicBezTo>
                    <a:cubicBezTo>
                      <a:pt x="197" y="199"/>
                      <a:pt x="230" y="206"/>
                      <a:pt x="264" y="210"/>
                    </a:cubicBezTo>
                    <a:cubicBezTo>
                      <a:pt x="271" y="144"/>
                      <a:pt x="271" y="144"/>
                      <a:pt x="271" y="144"/>
                    </a:cubicBezTo>
                    <a:cubicBezTo>
                      <a:pt x="271" y="140"/>
                      <a:pt x="271" y="140"/>
                      <a:pt x="271" y="140"/>
                    </a:cubicBezTo>
                    <a:cubicBezTo>
                      <a:pt x="278" y="74"/>
                      <a:pt x="278" y="74"/>
                      <a:pt x="278" y="74"/>
                    </a:cubicBezTo>
                    <a:cubicBezTo>
                      <a:pt x="204" y="67"/>
                      <a:pt x="135" y="40"/>
                      <a:pt x="77" y="0"/>
                    </a:cubicBezTo>
                    <a:cubicBezTo>
                      <a:pt x="40" y="55"/>
                      <a:pt x="40" y="55"/>
                      <a:pt x="40" y="55"/>
                    </a:cubicBezTo>
                    <a:cubicBezTo>
                      <a:pt x="38" y="58"/>
                      <a:pt x="38" y="58"/>
                      <a:pt x="38" y="58"/>
                    </a:cubicBezTo>
                    <a:cubicBezTo>
                      <a:pt x="0" y="112"/>
                      <a:pt x="0" y="112"/>
                      <a:pt x="0" y="112"/>
                    </a:cubicBezTo>
                    <a:cubicBezTo>
                      <a:pt x="32" y="134"/>
                      <a:pt x="66" y="153"/>
                      <a:pt x="102" y="168"/>
                    </a:cubicBezTo>
                    <a:cubicBezTo>
                      <a:pt x="107" y="199"/>
                      <a:pt x="107" y="199"/>
                      <a:pt x="107" y="199"/>
                    </a:cubicBezTo>
                    <a:lnTo>
                      <a:pt x="112" y="234"/>
                    </a:lnTo>
                    <a:close/>
                  </a:path>
                </a:pathLst>
              </a:custGeom>
              <a:solidFill>
                <a:srgbClr val="F29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31" name="Freeform 363">
                <a:extLst>
                  <a:ext uri="{FF2B5EF4-FFF2-40B4-BE49-F238E27FC236}">
                    <a16:creationId xmlns:a16="http://schemas.microsoft.com/office/drawing/2014/main" id="{A98DFE26-6855-4E6D-B076-D4A853709715}"/>
                  </a:ext>
                </a:extLst>
              </p:cNvPr>
              <p:cNvSpPr>
                <a:spLocks/>
              </p:cNvSpPr>
              <p:nvPr/>
            </p:nvSpPr>
            <p:spPr bwMode="auto">
              <a:xfrm>
                <a:off x="7777118" y="3354119"/>
                <a:ext cx="153794" cy="301436"/>
              </a:xfrm>
              <a:custGeom>
                <a:avLst/>
                <a:gdLst>
                  <a:gd name="T0" fmla="*/ 264 w 341"/>
                  <a:gd name="T1" fmla="*/ 673 h 673"/>
                  <a:gd name="T2" fmla="*/ 302 w 341"/>
                  <a:gd name="T3" fmla="*/ 619 h 673"/>
                  <a:gd name="T4" fmla="*/ 304 w 341"/>
                  <a:gd name="T5" fmla="*/ 616 h 673"/>
                  <a:gd name="T6" fmla="*/ 341 w 341"/>
                  <a:gd name="T7" fmla="*/ 561 h 673"/>
                  <a:gd name="T8" fmla="*/ 157 w 341"/>
                  <a:gd name="T9" fmla="*/ 173 h 673"/>
                  <a:gd name="T10" fmla="*/ 186 w 341"/>
                  <a:gd name="T11" fmla="*/ 50 h 673"/>
                  <a:gd name="T12" fmla="*/ 125 w 341"/>
                  <a:gd name="T13" fmla="*/ 25 h 673"/>
                  <a:gd name="T14" fmla="*/ 121 w 341"/>
                  <a:gd name="T15" fmla="*/ 24 h 673"/>
                  <a:gd name="T16" fmla="*/ 60 w 341"/>
                  <a:gd name="T17" fmla="*/ 0 h 673"/>
                  <a:gd name="T18" fmla="*/ 22 w 341"/>
                  <a:gd name="T19" fmla="*/ 162 h 673"/>
                  <a:gd name="T20" fmla="*/ 45 w 341"/>
                  <a:gd name="T21" fmla="*/ 372 h 673"/>
                  <a:gd name="T22" fmla="*/ 23 w 341"/>
                  <a:gd name="T23" fmla="*/ 399 h 673"/>
                  <a:gd name="T24" fmla="*/ 0 w 341"/>
                  <a:gd name="T25" fmla="*/ 426 h 673"/>
                  <a:gd name="T26" fmla="*/ 35 w 341"/>
                  <a:gd name="T27" fmla="*/ 432 h 673"/>
                  <a:gd name="T28" fmla="*/ 69 w 341"/>
                  <a:gd name="T29" fmla="*/ 438 h 673"/>
                  <a:gd name="T30" fmla="*/ 264 w 341"/>
                  <a:gd name="T31" fmla="*/ 673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1" h="673">
                    <a:moveTo>
                      <a:pt x="264" y="673"/>
                    </a:moveTo>
                    <a:cubicBezTo>
                      <a:pt x="302" y="619"/>
                      <a:pt x="302" y="619"/>
                      <a:pt x="302" y="619"/>
                    </a:cubicBezTo>
                    <a:cubicBezTo>
                      <a:pt x="304" y="616"/>
                      <a:pt x="304" y="616"/>
                      <a:pt x="304" y="616"/>
                    </a:cubicBezTo>
                    <a:cubicBezTo>
                      <a:pt x="341" y="561"/>
                      <a:pt x="341" y="561"/>
                      <a:pt x="341" y="561"/>
                    </a:cubicBezTo>
                    <a:cubicBezTo>
                      <a:pt x="219" y="477"/>
                      <a:pt x="144" y="331"/>
                      <a:pt x="157" y="173"/>
                    </a:cubicBezTo>
                    <a:cubicBezTo>
                      <a:pt x="161" y="129"/>
                      <a:pt x="171" y="88"/>
                      <a:pt x="186" y="50"/>
                    </a:cubicBezTo>
                    <a:cubicBezTo>
                      <a:pt x="125" y="25"/>
                      <a:pt x="125" y="25"/>
                      <a:pt x="125" y="25"/>
                    </a:cubicBezTo>
                    <a:cubicBezTo>
                      <a:pt x="121" y="24"/>
                      <a:pt x="121" y="24"/>
                      <a:pt x="121" y="24"/>
                    </a:cubicBezTo>
                    <a:cubicBezTo>
                      <a:pt x="60" y="0"/>
                      <a:pt x="60" y="0"/>
                      <a:pt x="60" y="0"/>
                    </a:cubicBezTo>
                    <a:cubicBezTo>
                      <a:pt x="40" y="50"/>
                      <a:pt x="27" y="105"/>
                      <a:pt x="22" y="162"/>
                    </a:cubicBezTo>
                    <a:cubicBezTo>
                      <a:pt x="16" y="235"/>
                      <a:pt x="25" y="306"/>
                      <a:pt x="45" y="372"/>
                    </a:cubicBezTo>
                    <a:cubicBezTo>
                      <a:pt x="23" y="399"/>
                      <a:pt x="23" y="399"/>
                      <a:pt x="23" y="399"/>
                    </a:cubicBezTo>
                    <a:cubicBezTo>
                      <a:pt x="0" y="426"/>
                      <a:pt x="0" y="426"/>
                      <a:pt x="0" y="426"/>
                    </a:cubicBezTo>
                    <a:cubicBezTo>
                      <a:pt x="35" y="432"/>
                      <a:pt x="35" y="432"/>
                      <a:pt x="35" y="432"/>
                    </a:cubicBezTo>
                    <a:cubicBezTo>
                      <a:pt x="69" y="438"/>
                      <a:pt x="69" y="438"/>
                      <a:pt x="69" y="438"/>
                    </a:cubicBezTo>
                    <a:cubicBezTo>
                      <a:pt x="112" y="532"/>
                      <a:pt x="179" y="614"/>
                      <a:pt x="264" y="673"/>
                    </a:cubicBezTo>
                    <a:close/>
                  </a:path>
                </a:pathLst>
              </a:custGeom>
              <a:solidFill>
                <a:srgbClr val="52B8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32" name="Freeform 364">
                <a:extLst>
                  <a:ext uri="{FF2B5EF4-FFF2-40B4-BE49-F238E27FC236}">
                    <a16:creationId xmlns:a16="http://schemas.microsoft.com/office/drawing/2014/main" id="{B5DCB600-AD9B-41E5-BE19-BA8479A192F4}"/>
                  </a:ext>
                </a:extLst>
              </p:cNvPr>
              <p:cNvSpPr>
                <a:spLocks/>
              </p:cNvSpPr>
              <p:nvPr/>
            </p:nvSpPr>
            <p:spPr bwMode="auto">
              <a:xfrm>
                <a:off x="7803776" y="3202377"/>
                <a:ext cx="186604" cy="174300"/>
              </a:xfrm>
              <a:custGeom>
                <a:avLst/>
                <a:gdLst>
                  <a:gd name="T0" fmla="*/ 414 w 414"/>
                  <a:gd name="T1" fmla="*/ 131 h 388"/>
                  <a:gd name="T2" fmla="*/ 397 w 414"/>
                  <a:gd name="T3" fmla="*/ 67 h 388"/>
                  <a:gd name="T4" fmla="*/ 396 w 414"/>
                  <a:gd name="T5" fmla="*/ 64 h 388"/>
                  <a:gd name="T6" fmla="*/ 379 w 414"/>
                  <a:gd name="T7" fmla="*/ 0 h 388"/>
                  <a:gd name="T8" fmla="*/ 189 w 414"/>
                  <a:gd name="T9" fmla="*/ 92 h 388"/>
                  <a:gd name="T10" fmla="*/ 157 w 414"/>
                  <a:gd name="T11" fmla="*/ 82 h 388"/>
                  <a:gd name="T12" fmla="*/ 124 w 414"/>
                  <a:gd name="T13" fmla="*/ 70 h 388"/>
                  <a:gd name="T14" fmla="*/ 131 w 414"/>
                  <a:gd name="T15" fmla="*/ 105 h 388"/>
                  <a:gd name="T16" fmla="*/ 137 w 414"/>
                  <a:gd name="T17" fmla="*/ 136 h 388"/>
                  <a:gd name="T18" fmla="*/ 0 w 414"/>
                  <a:gd name="T19" fmla="*/ 338 h 388"/>
                  <a:gd name="T20" fmla="*/ 61 w 414"/>
                  <a:gd name="T21" fmla="*/ 362 h 388"/>
                  <a:gd name="T22" fmla="*/ 65 w 414"/>
                  <a:gd name="T23" fmla="*/ 363 h 388"/>
                  <a:gd name="T24" fmla="*/ 126 w 414"/>
                  <a:gd name="T25" fmla="*/ 388 h 388"/>
                  <a:gd name="T26" fmla="*/ 414 w 414"/>
                  <a:gd name="T27" fmla="*/ 131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388">
                    <a:moveTo>
                      <a:pt x="414" y="131"/>
                    </a:moveTo>
                    <a:cubicBezTo>
                      <a:pt x="397" y="67"/>
                      <a:pt x="397" y="67"/>
                      <a:pt x="397" y="67"/>
                    </a:cubicBezTo>
                    <a:cubicBezTo>
                      <a:pt x="396" y="64"/>
                      <a:pt x="396" y="64"/>
                      <a:pt x="396" y="64"/>
                    </a:cubicBezTo>
                    <a:cubicBezTo>
                      <a:pt x="379" y="0"/>
                      <a:pt x="379" y="0"/>
                      <a:pt x="379" y="0"/>
                    </a:cubicBezTo>
                    <a:cubicBezTo>
                      <a:pt x="309" y="19"/>
                      <a:pt x="245" y="50"/>
                      <a:pt x="189" y="92"/>
                    </a:cubicBezTo>
                    <a:cubicBezTo>
                      <a:pt x="157" y="82"/>
                      <a:pt x="157" y="82"/>
                      <a:pt x="157" y="82"/>
                    </a:cubicBezTo>
                    <a:cubicBezTo>
                      <a:pt x="124" y="70"/>
                      <a:pt x="124" y="70"/>
                      <a:pt x="124" y="70"/>
                    </a:cubicBezTo>
                    <a:cubicBezTo>
                      <a:pt x="131" y="105"/>
                      <a:pt x="131" y="105"/>
                      <a:pt x="131" y="105"/>
                    </a:cubicBezTo>
                    <a:cubicBezTo>
                      <a:pt x="137" y="136"/>
                      <a:pt x="137" y="136"/>
                      <a:pt x="137" y="136"/>
                    </a:cubicBezTo>
                    <a:cubicBezTo>
                      <a:pt x="78" y="192"/>
                      <a:pt x="31" y="260"/>
                      <a:pt x="0" y="338"/>
                    </a:cubicBezTo>
                    <a:cubicBezTo>
                      <a:pt x="61" y="362"/>
                      <a:pt x="61" y="362"/>
                      <a:pt x="61" y="362"/>
                    </a:cubicBezTo>
                    <a:cubicBezTo>
                      <a:pt x="65" y="363"/>
                      <a:pt x="65" y="363"/>
                      <a:pt x="65" y="363"/>
                    </a:cubicBezTo>
                    <a:cubicBezTo>
                      <a:pt x="126" y="388"/>
                      <a:pt x="126" y="388"/>
                      <a:pt x="126" y="388"/>
                    </a:cubicBezTo>
                    <a:cubicBezTo>
                      <a:pt x="176" y="262"/>
                      <a:pt x="284" y="166"/>
                      <a:pt x="414" y="131"/>
                    </a:cubicBezTo>
                    <a:close/>
                  </a:path>
                </a:pathLst>
              </a:custGeom>
              <a:solidFill>
                <a:srgbClr val="EA5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33" name="Freeform 365">
                <a:extLst>
                  <a:ext uri="{FF2B5EF4-FFF2-40B4-BE49-F238E27FC236}">
                    <a16:creationId xmlns:a16="http://schemas.microsoft.com/office/drawing/2014/main" id="{E5627A0A-081B-4C7E-9F53-46A010F611CF}"/>
                  </a:ext>
                </a:extLst>
              </p:cNvPr>
              <p:cNvSpPr>
                <a:spLocks/>
              </p:cNvSpPr>
              <p:nvPr/>
            </p:nvSpPr>
            <p:spPr bwMode="auto">
              <a:xfrm>
                <a:off x="7973975" y="3181871"/>
                <a:ext cx="254273" cy="135339"/>
              </a:xfrm>
              <a:custGeom>
                <a:avLst/>
                <a:gdLst>
                  <a:gd name="T0" fmla="*/ 463 w 563"/>
                  <a:gd name="T1" fmla="*/ 299 h 299"/>
                  <a:gd name="T2" fmla="*/ 511 w 563"/>
                  <a:gd name="T3" fmla="*/ 255 h 299"/>
                  <a:gd name="T4" fmla="*/ 514 w 563"/>
                  <a:gd name="T5" fmla="*/ 252 h 299"/>
                  <a:gd name="T6" fmla="*/ 563 w 563"/>
                  <a:gd name="T7" fmla="*/ 207 h 299"/>
                  <a:gd name="T8" fmla="*/ 343 w 563"/>
                  <a:gd name="T9" fmla="*/ 60 h 299"/>
                  <a:gd name="T10" fmla="*/ 338 w 563"/>
                  <a:gd name="T11" fmla="*/ 35 h 299"/>
                  <a:gd name="T12" fmla="*/ 332 w 563"/>
                  <a:gd name="T13" fmla="*/ 0 h 299"/>
                  <a:gd name="T14" fmla="*/ 305 w 563"/>
                  <a:gd name="T15" fmla="*/ 23 h 299"/>
                  <a:gd name="T16" fmla="*/ 283 w 563"/>
                  <a:gd name="T17" fmla="*/ 41 h 299"/>
                  <a:gd name="T18" fmla="*/ 193 w 563"/>
                  <a:gd name="T19" fmla="*/ 26 h 299"/>
                  <a:gd name="T20" fmla="*/ 0 w 563"/>
                  <a:gd name="T21" fmla="*/ 44 h 299"/>
                  <a:gd name="T22" fmla="*/ 17 w 563"/>
                  <a:gd name="T23" fmla="*/ 108 h 299"/>
                  <a:gd name="T24" fmla="*/ 18 w 563"/>
                  <a:gd name="T25" fmla="*/ 111 h 299"/>
                  <a:gd name="T26" fmla="*/ 35 w 563"/>
                  <a:gd name="T27" fmla="*/ 175 h 299"/>
                  <a:gd name="T28" fmla="*/ 182 w 563"/>
                  <a:gd name="T29" fmla="*/ 162 h 299"/>
                  <a:gd name="T30" fmla="*/ 463 w 563"/>
                  <a:gd name="T31" fmla="*/ 29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3" h="299">
                    <a:moveTo>
                      <a:pt x="463" y="299"/>
                    </a:moveTo>
                    <a:cubicBezTo>
                      <a:pt x="511" y="255"/>
                      <a:pt x="511" y="255"/>
                      <a:pt x="511" y="255"/>
                    </a:cubicBezTo>
                    <a:cubicBezTo>
                      <a:pt x="514" y="252"/>
                      <a:pt x="514" y="252"/>
                      <a:pt x="514" y="252"/>
                    </a:cubicBezTo>
                    <a:cubicBezTo>
                      <a:pt x="563" y="207"/>
                      <a:pt x="563" y="207"/>
                      <a:pt x="563" y="207"/>
                    </a:cubicBezTo>
                    <a:cubicBezTo>
                      <a:pt x="503" y="142"/>
                      <a:pt x="428" y="91"/>
                      <a:pt x="343" y="60"/>
                    </a:cubicBezTo>
                    <a:cubicBezTo>
                      <a:pt x="338" y="35"/>
                      <a:pt x="338" y="35"/>
                      <a:pt x="338" y="35"/>
                    </a:cubicBezTo>
                    <a:cubicBezTo>
                      <a:pt x="332" y="0"/>
                      <a:pt x="332" y="0"/>
                      <a:pt x="332" y="0"/>
                    </a:cubicBezTo>
                    <a:cubicBezTo>
                      <a:pt x="305" y="23"/>
                      <a:pt x="305" y="23"/>
                      <a:pt x="305" y="23"/>
                    </a:cubicBezTo>
                    <a:cubicBezTo>
                      <a:pt x="283" y="41"/>
                      <a:pt x="283" y="41"/>
                      <a:pt x="283" y="41"/>
                    </a:cubicBezTo>
                    <a:cubicBezTo>
                      <a:pt x="254" y="34"/>
                      <a:pt x="224" y="29"/>
                      <a:pt x="193" y="26"/>
                    </a:cubicBezTo>
                    <a:cubicBezTo>
                      <a:pt x="126" y="21"/>
                      <a:pt x="61" y="27"/>
                      <a:pt x="0" y="44"/>
                    </a:cubicBezTo>
                    <a:cubicBezTo>
                      <a:pt x="17" y="108"/>
                      <a:pt x="17" y="108"/>
                      <a:pt x="17" y="108"/>
                    </a:cubicBezTo>
                    <a:cubicBezTo>
                      <a:pt x="18" y="111"/>
                      <a:pt x="18" y="111"/>
                      <a:pt x="18" y="111"/>
                    </a:cubicBezTo>
                    <a:cubicBezTo>
                      <a:pt x="35" y="175"/>
                      <a:pt x="35" y="175"/>
                      <a:pt x="35" y="175"/>
                    </a:cubicBezTo>
                    <a:cubicBezTo>
                      <a:pt x="82" y="162"/>
                      <a:pt x="131" y="158"/>
                      <a:pt x="182" y="162"/>
                    </a:cubicBezTo>
                    <a:cubicBezTo>
                      <a:pt x="294" y="171"/>
                      <a:pt x="392" y="222"/>
                      <a:pt x="463" y="299"/>
                    </a:cubicBezTo>
                    <a:close/>
                  </a:path>
                </a:pathLst>
              </a:custGeom>
              <a:solidFill>
                <a:srgbClr val="52B8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34" name="Freeform 366">
                <a:extLst>
                  <a:ext uri="{FF2B5EF4-FFF2-40B4-BE49-F238E27FC236}">
                    <a16:creationId xmlns:a16="http://schemas.microsoft.com/office/drawing/2014/main" id="{D4B8A5F3-FE09-4B7B-BEFC-DC540739287E}"/>
                  </a:ext>
                </a:extLst>
              </p:cNvPr>
              <p:cNvSpPr>
                <a:spLocks/>
              </p:cNvSpPr>
              <p:nvPr/>
            </p:nvSpPr>
            <p:spPr bwMode="auto">
              <a:xfrm>
                <a:off x="8330777" y="3356171"/>
                <a:ext cx="104579" cy="192755"/>
              </a:xfrm>
              <a:custGeom>
                <a:avLst/>
                <a:gdLst>
                  <a:gd name="T0" fmla="*/ 54 w 230"/>
                  <a:gd name="T1" fmla="*/ 427 h 427"/>
                  <a:gd name="T2" fmla="*/ 0 w 230"/>
                  <a:gd name="T3" fmla="*/ 373 h 427"/>
                  <a:gd name="T4" fmla="*/ 0 w 230"/>
                  <a:gd name="T5" fmla="*/ 55 h 427"/>
                  <a:gd name="T6" fmla="*/ 54 w 230"/>
                  <a:gd name="T7" fmla="*/ 0 h 427"/>
                  <a:gd name="T8" fmla="*/ 176 w 230"/>
                  <a:gd name="T9" fmla="*/ 0 h 427"/>
                  <a:gd name="T10" fmla="*/ 230 w 230"/>
                  <a:gd name="T11" fmla="*/ 55 h 427"/>
                  <a:gd name="T12" fmla="*/ 230 w 230"/>
                  <a:gd name="T13" fmla="*/ 373 h 427"/>
                  <a:gd name="T14" fmla="*/ 176 w 230"/>
                  <a:gd name="T15" fmla="*/ 427 h 427"/>
                  <a:gd name="T16" fmla="*/ 54 w 230"/>
                  <a:gd name="T17"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427">
                    <a:moveTo>
                      <a:pt x="54" y="427"/>
                    </a:moveTo>
                    <a:cubicBezTo>
                      <a:pt x="24" y="427"/>
                      <a:pt x="0" y="403"/>
                      <a:pt x="0" y="373"/>
                    </a:cubicBezTo>
                    <a:cubicBezTo>
                      <a:pt x="0" y="55"/>
                      <a:pt x="0" y="55"/>
                      <a:pt x="0" y="55"/>
                    </a:cubicBezTo>
                    <a:cubicBezTo>
                      <a:pt x="0" y="25"/>
                      <a:pt x="24" y="0"/>
                      <a:pt x="54" y="0"/>
                    </a:cubicBezTo>
                    <a:cubicBezTo>
                      <a:pt x="176" y="0"/>
                      <a:pt x="176" y="0"/>
                      <a:pt x="176" y="0"/>
                    </a:cubicBezTo>
                    <a:cubicBezTo>
                      <a:pt x="206" y="0"/>
                      <a:pt x="230" y="25"/>
                      <a:pt x="230" y="55"/>
                    </a:cubicBezTo>
                    <a:cubicBezTo>
                      <a:pt x="230" y="373"/>
                      <a:pt x="230" y="373"/>
                      <a:pt x="230" y="373"/>
                    </a:cubicBezTo>
                    <a:cubicBezTo>
                      <a:pt x="230" y="403"/>
                      <a:pt x="206" y="427"/>
                      <a:pt x="176" y="427"/>
                    </a:cubicBezTo>
                    <a:lnTo>
                      <a:pt x="54" y="427"/>
                    </a:lnTo>
                    <a:close/>
                  </a:path>
                </a:pathLst>
              </a:custGeom>
              <a:solidFill>
                <a:srgbClr val="EA5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35" name="Freeform 367">
                <a:extLst>
                  <a:ext uri="{FF2B5EF4-FFF2-40B4-BE49-F238E27FC236}">
                    <a16:creationId xmlns:a16="http://schemas.microsoft.com/office/drawing/2014/main" id="{5129BFF6-308A-4A15-B08F-48E007241E6C}"/>
                  </a:ext>
                </a:extLst>
              </p:cNvPr>
              <p:cNvSpPr>
                <a:spLocks/>
              </p:cNvSpPr>
              <p:nvPr/>
            </p:nvSpPr>
            <p:spPr bwMode="auto">
              <a:xfrm>
                <a:off x="7649982" y="3466903"/>
                <a:ext cx="102529" cy="192755"/>
              </a:xfrm>
              <a:custGeom>
                <a:avLst/>
                <a:gdLst>
                  <a:gd name="T0" fmla="*/ 54 w 231"/>
                  <a:gd name="T1" fmla="*/ 427 h 427"/>
                  <a:gd name="T2" fmla="*/ 0 w 231"/>
                  <a:gd name="T3" fmla="*/ 373 h 427"/>
                  <a:gd name="T4" fmla="*/ 0 w 231"/>
                  <a:gd name="T5" fmla="*/ 54 h 427"/>
                  <a:gd name="T6" fmla="*/ 54 w 231"/>
                  <a:gd name="T7" fmla="*/ 0 h 427"/>
                  <a:gd name="T8" fmla="*/ 176 w 231"/>
                  <a:gd name="T9" fmla="*/ 0 h 427"/>
                  <a:gd name="T10" fmla="*/ 231 w 231"/>
                  <a:gd name="T11" fmla="*/ 54 h 427"/>
                  <a:gd name="T12" fmla="*/ 231 w 231"/>
                  <a:gd name="T13" fmla="*/ 373 h 427"/>
                  <a:gd name="T14" fmla="*/ 176 w 231"/>
                  <a:gd name="T15" fmla="*/ 427 h 427"/>
                  <a:gd name="T16" fmla="*/ 54 w 231"/>
                  <a:gd name="T17"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427">
                    <a:moveTo>
                      <a:pt x="54" y="427"/>
                    </a:moveTo>
                    <a:cubicBezTo>
                      <a:pt x="24" y="427"/>
                      <a:pt x="0" y="403"/>
                      <a:pt x="0" y="373"/>
                    </a:cubicBezTo>
                    <a:cubicBezTo>
                      <a:pt x="0" y="54"/>
                      <a:pt x="0" y="54"/>
                      <a:pt x="0" y="54"/>
                    </a:cubicBezTo>
                    <a:cubicBezTo>
                      <a:pt x="0" y="24"/>
                      <a:pt x="24" y="0"/>
                      <a:pt x="54" y="0"/>
                    </a:cubicBezTo>
                    <a:cubicBezTo>
                      <a:pt x="176" y="0"/>
                      <a:pt x="176" y="0"/>
                      <a:pt x="176" y="0"/>
                    </a:cubicBezTo>
                    <a:cubicBezTo>
                      <a:pt x="206" y="0"/>
                      <a:pt x="231" y="24"/>
                      <a:pt x="231" y="54"/>
                    </a:cubicBezTo>
                    <a:cubicBezTo>
                      <a:pt x="231" y="373"/>
                      <a:pt x="231" y="373"/>
                      <a:pt x="231" y="373"/>
                    </a:cubicBezTo>
                    <a:cubicBezTo>
                      <a:pt x="231" y="403"/>
                      <a:pt x="206" y="427"/>
                      <a:pt x="176" y="427"/>
                    </a:cubicBezTo>
                    <a:lnTo>
                      <a:pt x="54" y="427"/>
                    </a:lnTo>
                    <a:close/>
                  </a:path>
                </a:pathLst>
              </a:custGeom>
              <a:solidFill>
                <a:srgbClr val="A9B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36" name="Freeform 368">
                <a:extLst>
                  <a:ext uri="{FF2B5EF4-FFF2-40B4-BE49-F238E27FC236}">
                    <a16:creationId xmlns:a16="http://schemas.microsoft.com/office/drawing/2014/main" id="{8226A845-9FCD-4E1D-92DE-3A65D51C02AF}"/>
                  </a:ext>
                </a:extLst>
              </p:cNvPr>
              <p:cNvSpPr>
                <a:spLocks/>
              </p:cNvSpPr>
              <p:nvPr/>
            </p:nvSpPr>
            <p:spPr bwMode="auto">
              <a:xfrm>
                <a:off x="8109313" y="3729377"/>
                <a:ext cx="104579" cy="190704"/>
              </a:xfrm>
              <a:custGeom>
                <a:avLst/>
                <a:gdLst>
                  <a:gd name="T0" fmla="*/ 54 w 231"/>
                  <a:gd name="T1" fmla="*/ 427 h 427"/>
                  <a:gd name="T2" fmla="*/ 0 w 231"/>
                  <a:gd name="T3" fmla="*/ 373 h 427"/>
                  <a:gd name="T4" fmla="*/ 0 w 231"/>
                  <a:gd name="T5" fmla="*/ 54 h 427"/>
                  <a:gd name="T6" fmla="*/ 54 w 231"/>
                  <a:gd name="T7" fmla="*/ 0 h 427"/>
                  <a:gd name="T8" fmla="*/ 176 w 231"/>
                  <a:gd name="T9" fmla="*/ 0 h 427"/>
                  <a:gd name="T10" fmla="*/ 231 w 231"/>
                  <a:gd name="T11" fmla="*/ 54 h 427"/>
                  <a:gd name="T12" fmla="*/ 231 w 231"/>
                  <a:gd name="T13" fmla="*/ 373 h 427"/>
                  <a:gd name="T14" fmla="*/ 176 w 231"/>
                  <a:gd name="T15" fmla="*/ 427 h 427"/>
                  <a:gd name="T16" fmla="*/ 54 w 231"/>
                  <a:gd name="T17"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427">
                    <a:moveTo>
                      <a:pt x="54" y="427"/>
                    </a:moveTo>
                    <a:cubicBezTo>
                      <a:pt x="25" y="427"/>
                      <a:pt x="0" y="403"/>
                      <a:pt x="0" y="373"/>
                    </a:cubicBezTo>
                    <a:cubicBezTo>
                      <a:pt x="0" y="54"/>
                      <a:pt x="0" y="54"/>
                      <a:pt x="0" y="54"/>
                    </a:cubicBezTo>
                    <a:cubicBezTo>
                      <a:pt x="0" y="24"/>
                      <a:pt x="25" y="0"/>
                      <a:pt x="54" y="0"/>
                    </a:cubicBezTo>
                    <a:cubicBezTo>
                      <a:pt x="176" y="0"/>
                      <a:pt x="176" y="0"/>
                      <a:pt x="176" y="0"/>
                    </a:cubicBezTo>
                    <a:cubicBezTo>
                      <a:pt x="206" y="0"/>
                      <a:pt x="231" y="24"/>
                      <a:pt x="231" y="54"/>
                    </a:cubicBezTo>
                    <a:cubicBezTo>
                      <a:pt x="231" y="373"/>
                      <a:pt x="231" y="373"/>
                      <a:pt x="231" y="373"/>
                    </a:cubicBezTo>
                    <a:cubicBezTo>
                      <a:pt x="231" y="403"/>
                      <a:pt x="206" y="427"/>
                      <a:pt x="176" y="427"/>
                    </a:cubicBezTo>
                    <a:lnTo>
                      <a:pt x="54" y="427"/>
                    </a:lnTo>
                    <a:close/>
                  </a:path>
                </a:pathLst>
              </a:custGeom>
              <a:solidFill>
                <a:srgbClr val="A9B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37" name="Freeform 369">
                <a:extLst>
                  <a:ext uri="{FF2B5EF4-FFF2-40B4-BE49-F238E27FC236}">
                    <a16:creationId xmlns:a16="http://schemas.microsoft.com/office/drawing/2014/main" id="{C9EA9189-651D-4810-9AD0-8750A3D270E4}"/>
                  </a:ext>
                </a:extLst>
              </p:cNvPr>
              <p:cNvSpPr>
                <a:spLocks/>
              </p:cNvSpPr>
              <p:nvPr/>
            </p:nvSpPr>
            <p:spPr bwMode="auto">
              <a:xfrm>
                <a:off x="7725854" y="3056785"/>
                <a:ext cx="102529" cy="192755"/>
              </a:xfrm>
              <a:custGeom>
                <a:avLst/>
                <a:gdLst>
                  <a:gd name="T0" fmla="*/ 54 w 230"/>
                  <a:gd name="T1" fmla="*/ 427 h 427"/>
                  <a:gd name="T2" fmla="*/ 0 w 230"/>
                  <a:gd name="T3" fmla="*/ 373 h 427"/>
                  <a:gd name="T4" fmla="*/ 0 w 230"/>
                  <a:gd name="T5" fmla="*/ 54 h 427"/>
                  <a:gd name="T6" fmla="*/ 54 w 230"/>
                  <a:gd name="T7" fmla="*/ 0 h 427"/>
                  <a:gd name="T8" fmla="*/ 176 w 230"/>
                  <a:gd name="T9" fmla="*/ 0 h 427"/>
                  <a:gd name="T10" fmla="*/ 230 w 230"/>
                  <a:gd name="T11" fmla="*/ 54 h 427"/>
                  <a:gd name="T12" fmla="*/ 230 w 230"/>
                  <a:gd name="T13" fmla="*/ 373 h 427"/>
                  <a:gd name="T14" fmla="*/ 176 w 230"/>
                  <a:gd name="T15" fmla="*/ 427 h 427"/>
                  <a:gd name="T16" fmla="*/ 54 w 230"/>
                  <a:gd name="T17"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427">
                    <a:moveTo>
                      <a:pt x="54" y="427"/>
                    </a:moveTo>
                    <a:cubicBezTo>
                      <a:pt x="24" y="427"/>
                      <a:pt x="0" y="403"/>
                      <a:pt x="0" y="373"/>
                    </a:cubicBezTo>
                    <a:cubicBezTo>
                      <a:pt x="0" y="54"/>
                      <a:pt x="0" y="54"/>
                      <a:pt x="0" y="54"/>
                    </a:cubicBezTo>
                    <a:cubicBezTo>
                      <a:pt x="0" y="24"/>
                      <a:pt x="24" y="0"/>
                      <a:pt x="54" y="0"/>
                    </a:cubicBezTo>
                    <a:cubicBezTo>
                      <a:pt x="176" y="0"/>
                      <a:pt x="176" y="0"/>
                      <a:pt x="176" y="0"/>
                    </a:cubicBezTo>
                    <a:cubicBezTo>
                      <a:pt x="206" y="0"/>
                      <a:pt x="230" y="24"/>
                      <a:pt x="230" y="54"/>
                    </a:cubicBezTo>
                    <a:cubicBezTo>
                      <a:pt x="230" y="373"/>
                      <a:pt x="230" y="373"/>
                      <a:pt x="230" y="373"/>
                    </a:cubicBezTo>
                    <a:cubicBezTo>
                      <a:pt x="230" y="403"/>
                      <a:pt x="206" y="427"/>
                      <a:pt x="176" y="427"/>
                    </a:cubicBezTo>
                    <a:lnTo>
                      <a:pt x="54" y="427"/>
                    </a:lnTo>
                    <a:close/>
                  </a:path>
                </a:pathLst>
              </a:custGeom>
              <a:solidFill>
                <a:srgbClr val="EA5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38" name="Freeform 370">
                <a:extLst>
                  <a:ext uri="{FF2B5EF4-FFF2-40B4-BE49-F238E27FC236}">
                    <a16:creationId xmlns:a16="http://schemas.microsoft.com/office/drawing/2014/main" id="{A5D82868-1BFD-49BC-9438-72E762CCE0CA}"/>
                  </a:ext>
                </a:extLst>
              </p:cNvPr>
              <p:cNvSpPr>
                <a:spLocks/>
              </p:cNvSpPr>
              <p:nvPr/>
            </p:nvSpPr>
            <p:spPr bwMode="auto">
              <a:xfrm>
                <a:off x="7877597" y="3729377"/>
                <a:ext cx="104579" cy="190704"/>
              </a:xfrm>
              <a:custGeom>
                <a:avLst/>
                <a:gdLst>
                  <a:gd name="T0" fmla="*/ 54 w 230"/>
                  <a:gd name="T1" fmla="*/ 427 h 427"/>
                  <a:gd name="T2" fmla="*/ 0 w 230"/>
                  <a:gd name="T3" fmla="*/ 373 h 427"/>
                  <a:gd name="T4" fmla="*/ 0 w 230"/>
                  <a:gd name="T5" fmla="*/ 54 h 427"/>
                  <a:gd name="T6" fmla="*/ 54 w 230"/>
                  <a:gd name="T7" fmla="*/ 0 h 427"/>
                  <a:gd name="T8" fmla="*/ 176 w 230"/>
                  <a:gd name="T9" fmla="*/ 0 h 427"/>
                  <a:gd name="T10" fmla="*/ 230 w 230"/>
                  <a:gd name="T11" fmla="*/ 54 h 427"/>
                  <a:gd name="T12" fmla="*/ 230 w 230"/>
                  <a:gd name="T13" fmla="*/ 373 h 427"/>
                  <a:gd name="T14" fmla="*/ 176 w 230"/>
                  <a:gd name="T15" fmla="*/ 427 h 427"/>
                  <a:gd name="T16" fmla="*/ 54 w 230"/>
                  <a:gd name="T17"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427">
                    <a:moveTo>
                      <a:pt x="54" y="427"/>
                    </a:moveTo>
                    <a:cubicBezTo>
                      <a:pt x="24" y="427"/>
                      <a:pt x="0" y="403"/>
                      <a:pt x="0" y="373"/>
                    </a:cubicBezTo>
                    <a:cubicBezTo>
                      <a:pt x="0" y="54"/>
                      <a:pt x="0" y="54"/>
                      <a:pt x="0" y="54"/>
                    </a:cubicBezTo>
                    <a:cubicBezTo>
                      <a:pt x="0" y="24"/>
                      <a:pt x="24" y="0"/>
                      <a:pt x="54" y="0"/>
                    </a:cubicBezTo>
                    <a:cubicBezTo>
                      <a:pt x="176" y="0"/>
                      <a:pt x="176" y="0"/>
                      <a:pt x="176" y="0"/>
                    </a:cubicBezTo>
                    <a:cubicBezTo>
                      <a:pt x="206" y="0"/>
                      <a:pt x="230" y="24"/>
                      <a:pt x="230" y="54"/>
                    </a:cubicBezTo>
                    <a:cubicBezTo>
                      <a:pt x="230" y="373"/>
                      <a:pt x="230" y="373"/>
                      <a:pt x="230" y="373"/>
                    </a:cubicBezTo>
                    <a:cubicBezTo>
                      <a:pt x="230" y="403"/>
                      <a:pt x="206" y="427"/>
                      <a:pt x="176" y="427"/>
                    </a:cubicBezTo>
                    <a:lnTo>
                      <a:pt x="54" y="427"/>
                    </a:lnTo>
                    <a:close/>
                  </a:path>
                </a:pathLst>
              </a:custGeom>
              <a:solidFill>
                <a:srgbClr val="F29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39" name="Freeform 371">
                <a:extLst>
                  <a:ext uri="{FF2B5EF4-FFF2-40B4-BE49-F238E27FC236}">
                    <a16:creationId xmlns:a16="http://schemas.microsoft.com/office/drawing/2014/main" id="{450135AA-8943-42D2-A314-1D066C1A5229}"/>
                  </a:ext>
                </a:extLst>
              </p:cNvPr>
              <p:cNvSpPr>
                <a:spLocks/>
              </p:cNvSpPr>
              <p:nvPr/>
            </p:nvSpPr>
            <p:spPr bwMode="auto">
              <a:xfrm>
                <a:off x="8135972" y="2989115"/>
                <a:ext cx="104579" cy="192755"/>
              </a:xfrm>
              <a:custGeom>
                <a:avLst/>
                <a:gdLst>
                  <a:gd name="T0" fmla="*/ 55 w 231"/>
                  <a:gd name="T1" fmla="*/ 427 h 427"/>
                  <a:gd name="T2" fmla="*/ 0 w 231"/>
                  <a:gd name="T3" fmla="*/ 373 h 427"/>
                  <a:gd name="T4" fmla="*/ 0 w 231"/>
                  <a:gd name="T5" fmla="*/ 55 h 427"/>
                  <a:gd name="T6" fmla="*/ 55 w 231"/>
                  <a:gd name="T7" fmla="*/ 0 h 427"/>
                  <a:gd name="T8" fmla="*/ 177 w 231"/>
                  <a:gd name="T9" fmla="*/ 0 h 427"/>
                  <a:gd name="T10" fmla="*/ 231 w 231"/>
                  <a:gd name="T11" fmla="*/ 55 h 427"/>
                  <a:gd name="T12" fmla="*/ 231 w 231"/>
                  <a:gd name="T13" fmla="*/ 373 h 427"/>
                  <a:gd name="T14" fmla="*/ 177 w 231"/>
                  <a:gd name="T15" fmla="*/ 427 h 427"/>
                  <a:gd name="T16" fmla="*/ 55 w 231"/>
                  <a:gd name="T17"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427">
                    <a:moveTo>
                      <a:pt x="55" y="427"/>
                    </a:moveTo>
                    <a:cubicBezTo>
                      <a:pt x="25" y="427"/>
                      <a:pt x="0" y="403"/>
                      <a:pt x="0" y="373"/>
                    </a:cubicBezTo>
                    <a:cubicBezTo>
                      <a:pt x="0" y="55"/>
                      <a:pt x="0" y="55"/>
                      <a:pt x="0" y="55"/>
                    </a:cubicBezTo>
                    <a:cubicBezTo>
                      <a:pt x="0" y="25"/>
                      <a:pt x="25" y="0"/>
                      <a:pt x="55" y="0"/>
                    </a:cubicBezTo>
                    <a:cubicBezTo>
                      <a:pt x="177" y="0"/>
                      <a:pt x="177" y="0"/>
                      <a:pt x="177" y="0"/>
                    </a:cubicBezTo>
                    <a:cubicBezTo>
                      <a:pt x="207" y="0"/>
                      <a:pt x="231" y="25"/>
                      <a:pt x="231" y="55"/>
                    </a:cubicBezTo>
                    <a:cubicBezTo>
                      <a:pt x="231" y="373"/>
                      <a:pt x="231" y="373"/>
                      <a:pt x="231" y="373"/>
                    </a:cubicBezTo>
                    <a:cubicBezTo>
                      <a:pt x="231" y="403"/>
                      <a:pt x="207" y="427"/>
                      <a:pt x="177" y="427"/>
                    </a:cubicBezTo>
                    <a:lnTo>
                      <a:pt x="55" y="427"/>
                    </a:lnTo>
                    <a:close/>
                  </a:path>
                </a:pathLst>
              </a:custGeom>
              <a:solidFill>
                <a:srgbClr val="52B8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40" name="Freeform 372">
                <a:extLst>
                  <a:ext uri="{FF2B5EF4-FFF2-40B4-BE49-F238E27FC236}">
                    <a16:creationId xmlns:a16="http://schemas.microsoft.com/office/drawing/2014/main" id="{6273BFB8-B86D-4916-B4CA-238AC5DB3FCC}"/>
                  </a:ext>
                </a:extLst>
              </p:cNvPr>
              <p:cNvSpPr>
                <a:spLocks/>
              </p:cNvSpPr>
              <p:nvPr/>
            </p:nvSpPr>
            <p:spPr bwMode="auto">
              <a:xfrm>
                <a:off x="8357435" y="3409485"/>
                <a:ext cx="55366" cy="38962"/>
              </a:xfrm>
              <a:custGeom>
                <a:avLst/>
                <a:gdLst>
                  <a:gd name="T0" fmla="*/ 0 w 120"/>
                  <a:gd name="T1" fmla="*/ 0 h 85"/>
                  <a:gd name="T2" fmla="*/ 16 w 120"/>
                  <a:gd name="T3" fmla="*/ 0 h 85"/>
                  <a:gd name="T4" fmla="*/ 30 w 120"/>
                  <a:gd name="T5" fmla="*/ 16 h 85"/>
                  <a:gd name="T6" fmla="*/ 81 w 120"/>
                  <a:gd name="T7" fmla="*/ 55 h 85"/>
                  <a:gd name="T8" fmla="*/ 98 w 120"/>
                  <a:gd name="T9" fmla="*/ 35 h 85"/>
                  <a:gd name="T10" fmla="*/ 88 w 120"/>
                  <a:gd name="T11" fmla="*/ 10 h 85"/>
                  <a:gd name="T12" fmla="*/ 108 w 120"/>
                  <a:gd name="T13" fmla="*/ 2 h 85"/>
                  <a:gd name="T14" fmla="*/ 120 w 120"/>
                  <a:gd name="T15" fmla="*/ 41 h 85"/>
                  <a:gd name="T16" fmla="*/ 83 w 120"/>
                  <a:gd name="T17" fmla="*/ 82 h 85"/>
                  <a:gd name="T18" fmla="*/ 32 w 120"/>
                  <a:gd name="T19" fmla="*/ 51 h 85"/>
                  <a:gd name="T20" fmla="*/ 23 w 120"/>
                  <a:gd name="T21" fmla="*/ 40 h 85"/>
                  <a:gd name="T22" fmla="*/ 22 w 120"/>
                  <a:gd name="T23" fmla="*/ 40 h 85"/>
                  <a:gd name="T24" fmla="*/ 22 w 120"/>
                  <a:gd name="T25" fmla="*/ 85 h 85"/>
                  <a:gd name="T26" fmla="*/ 0 w 120"/>
                  <a:gd name="T27" fmla="*/ 85 h 85"/>
                  <a:gd name="T28" fmla="*/ 0 w 120"/>
                  <a:gd name="T2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85">
                    <a:moveTo>
                      <a:pt x="0" y="0"/>
                    </a:moveTo>
                    <a:cubicBezTo>
                      <a:pt x="16" y="0"/>
                      <a:pt x="16" y="0"/>
                      <a:pt x="16" y="0"/>
                    </a:cubicBezTo>
                    <a:cubicBezTo>
                      <a:pt x="30" y="16"/>
                      <a:pt x="30" y="16"/>
                      <a:pt x="30" y="16"/>
                    </a:cubicBezTo>
                    <a:cubicBezTo>
                      <a:pt x="53" y="42"/>
                      <a:pt x="67" y="54"/>
                      <a:pt x="81" y="55"/>
                    </a:cubicBezTo>
                    <a:cubicBezTo>
                      <a:pt x="90" y="55"/>
                      <a:pt x="98" y="49"/>
                      <a:pt x="98" y="35"/>
                    </a:cubicBezTo>
                    <a:cubicBezTo>
                      <a:pt x="98" y="25"/>
                      <a:pt x="93" y="16"/>
                      <a:pt x="88" y="10"/>
                    </a:cubicBezTo>
                    <a:cubicBezTo>
                      <a:pt x="108" y="2"/>
                      <a:pt x="108" y="2"/>
                      <a:pt x="108" y="2"/>
                    </a:cubicBezTo>
                    <a:cubicBezTo>
                      <a:pt x="115" y="11"/>
                      <a:pt x="120" y="25"/>
                      <a:pt x="120" y="41"/>
                    </a:cubicBezTo>
                    <a:cubicBezTo>
                      <a:pt x="120" y="68"/>
                      <a:pt x="105" y="82"/>
                      <a:pt x="83" y="82"/>
                    </a:cubicBezTo>
                    <a:cubicBezTo>
                      <a:pt x="63" y="82"/>
                      <a:pt x="47" y="68"/>
                      <a:pt x="32" y="51"/>
                    </a:cubicBezTo>
                    <a:cubicBezTo>
                      <a:pt x="23" y="40"/>
                      <a:pt x="23" y="40"/>
                      <a:pt x="23" y="40"/>
                    </a:cubicBezTo>
                    <a:cubicBezTo>
                      <a:pt x="22" y="40"/>
                      <a:pt x="22" y="40"/>
                      <a:pt x="22" y="40"/>
                    </a:cubicBezTo>
                    <a:cubicBezTo>
                      <a:pt x="22" y="85"/>
                      <a:pt x="22" y="85"/>
                      <a:pt x="22" y="85"/>
                    </a:cubicBezTo>
                    <a:cubicBezTo>
                      <a:pt x="0" y="85"/>
                      <a:pt x="0" y="85"/>
                      <a:pt x="0" y="85"/>
                    </a:cubicBezTo>
                    <a:lnTo>
                      <a:pt x="0" y="0"/>
                    </a:lnTo>
                    <a:close/>
                  </a:path>
                </a:pathLst>
              </a:custGeom>
              <a:solidFill>
                <a:srgbClr val="FEFF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41" name="Freeform 373">
                <a:extLst>
                  <a:ext uri="{FF2B5EF4-FFF2-40B4-BE49-F238E27FC236}">
                    <a16:creationId xmlns:a16="http://schemas.microsoft.com/office/drawing/2014/main" id="{4E89072A-CA3A-42BB-A85B-8BD89D460785}"/>
                  </a:ext>
                </a:extLst>
              </p:cNvPr>
              <p:cNvSpPr>
                <a:spLocks/>
              </p:cNvSpPr>
              <p:nvPr/>
            </p:nvSpPr>
            <p:spPr bwMode="auto">
              <a:xfrm>
                <a:off x="8357435" y="3456650"/>
                <a:ext cx="53316" cy="36910"/>
              </a:xfrm>
              <a:custGeom>
                <a:avLst/>
                <a:gdLst>
                  <a:gd name="T0" fmla="*/ 97 w 120"/>
                  <a:gd name="T1" fmla="*/ 79 h 84"/>
                  <a:gd name="T2" fmla="*/ 97 w 120"/>
                  <a:gd name="T3" fmla="*/ 33 h 84"/>
                  <a:gd name="T4" fmla="*/ 79 w 120"/>
                  <a:gd name="T5" fmla="*/ 30 h 84"/>
                  <a:gd name="T6" fmla="*/ 80 w 120"/>
                  <a:gd name="T7" fmla="*/ 38 h 84"/>
                  <a:gd name="T8" fmla="*/ 71 w 120"/>
                  <a:gd name="T9" fmla="*/ 69 h 84"/>
                  <a:gd name="T10" fmla="*/ 41 w 120"/>
                  <a:gd name="T11" fmla="*/ 84 h 84"/>
                  <a:gd name="T12" fmla="*/ 0 w 120"/>
                  <a:gd name="T13" fmla="*/ 33 h 84"/>
                  <a:gd name="T14" fmla="*/ 6 w 120"/>
                  <a:gd name="T15" fmla="*/ 0 h 84"/>
                  <a:gd name="T16" fmla="*/ 27 w 120"/>
                  <a:gd name="T17" fmla="*/ 5 h 84"/>
                  <a:gd name="T18" fmla="*/ 21 w 120"/>
                  <a:gd name="T19" fmla="*/ 32 h 84"/>
                  <a:gd name="T20" fmla="*/ 39 w 120"/>
                  <a:gd name="T21" fmla="*/ 55 h 84"/>
                  <a:gd name="T22" fmla="*/ 59 w 120"/>
                  <a:gd name="T23" fmla="*/ 22 h 84"/>
                  <a:gd name="T24" fmla="*/ 58 w 120"/>
                  <a:gd name="T25" fmla="*/ 6 h 84"/>
                  <a:gd name="T26" fmla="*/ 120 w 120"/>
                  <a:gd name="T27" fmla="*/ 14 h 84"/>
                  <a:gd name="T28" fmla="*/ 120 w 120"/>
                  <a:gd name="T29" fmla="*/ 79 h 84"/>
                  <a:gd name="T30" fmla="*/ 97 w 120"/>
                  <a:gd name="T31" fmla="*/ 7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0" h="84">
                    <a:moveTo>
                      <a:pt x="97" y="79"/>
                    </a:moveTo>
                    <a:cubicBezTo>
                      <a:pt x="97" y="33"/>
                      <a:pt x="97" y="33"/>
                      <a:pt x="97" y="33"/>
                    </a:cubicBezTo>
                    <a:cubicBezTo>
                      <a:pt x="79" y="30"/>
                      <a:pt x="79" y="30"/>
                      <a:pt x="79" y="30"/>
                    </a:cubicBezTo>
                    <a:cubicBezTo>
                      <a:pt x="80" y="33"/>
                      <a:pt x="80" y="35"/>
                      <a:pt x="80" y="38"/>
                    </a:cubicBezTo>
                    <a:cubicBezTo>
                      <a:pt x="80" y="49"/>
                      <a:pt x="77" y="61"/>
                      <a:pt x="71" y="69"/>
                    </a:cubicBezTo>
                    <a:cubicBezTo>
                      <a:pt x="65" y="78"/>
                      <a:pt x="55" y="84"/>
                      <a:pt x="41" y="84"/>
                    </a:cubicBezTo>
                    <a:cubicBezTo>
                      <a:pt x="19" y="84"/>
                      <a:pt x="0" y="65"/>
                      <a:pt x="0" y="33"/>
                    </a:cubicBezTo>
                    <a:cubicBezTo>
                      <a:pt x="0" y="18"/>
                      <a:pt x="3" y="6"/>
                      <a:pt x="6" y="0"/>
                    </a:cubicBezTo>
                    <a:cubicBezTo>
                      <a:pt x="27" y="5"/>
                      <a:pt x="27" y="5"/>
                      <a:pt x="27" y="5"/>
                    </a:cubicBezTo>
                    <a:cubicBezTo>
                      <a:pt x="25" y="10"/>
                      <a:pt x="21" y="21"/>
                      <a:pt x="21" y="32"/>
                    </a:cubicBezTo>
                    <a:cubicBezTo>
                      <a:pt x="21" y="43"/>
                      <a:pt x="27" y="55"/>
                      <a:pt x="39" y="55"/>
                    </a:cubicBezTo>
                    <a:cubicBezTo>
                      <a:pt x="52" y="55"/>
                      <a:pt x="59" y="46"/>
                      <a:pt x="59" y="22"/>
                    </a:cubicBezTo>
                    <a:cubicBezTo>
                      <a:pt x="59" y="15"/>
                      <a:pt x="59" y="11"/>
                      <a:pt x="58" y="6"/>
                    </a:cubicBezTo>
                    <a:cubicBezTo>
                      <a:pt x="120" y="14"/>
                      <a:pt x="120" y="14"/>
                      <a:pt x="120" y="14"/>
                    </a:cubicBezTo>
                    <a:cubicBezTo>
                      <a:pt x="120" y="79"/>
                      <a:pt x="120" y="79"/>
                      <a:pt x="120" y="79"/>
                    </a:cubicBezTo>
                    <a:lnTo>
                      <a:pt x="97" y="79"/>
                    </a:lnTo>
                    <a:close/>
                  </a:path>
                </a:pathLst>
              </a:custGeom>
              <a:solidFill>
                <a:srgbClr val="FEFF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42" name="Freeform 374">
                <a:extLst>
                  <a:ext uri="{FF2B5EF4-FFF2-40B4-BE49-F238E27FC236}">
                    <a16:creationId xmlns:a16="http://schemas.microsoft.com/office/drawing/2014/main" id="{C16C0089-CA22-41FB-A989-EABB28135B97}"/>
                  </a:ext>
                </a:extLst>
              </p:cNvPr>
              <p:cNvSpPr>
                <a:spLocks/>
              </p:cNvSpPr>
              <p:nvPr/>
            </p:nvSpPr>
            <p:spPr bwMode="auto">
              <a:xfrm>
                <a:off x="7670488" y="3524319"/>
                <a:ext cx="55366" cy="36910"/>
              </a:xfrm>
              <a:custGeom>
                <a:avLst/>
                <a:gdLst>
                  <a:gd name="T0" fmla="*/ 0 w 121"/>
                  <a:gd name="T1" fmla="*/ 0 h 84"/>
                  <a:gd name="T2" fmla="*/ 17 w 121"/>
                  <a:gd name="T3" fmla="*/ 0 h 84"/>
                  <a:gd name="T4" fmla="*/ 31 w 121"/>
                  <a:gd name="T5" fmla="*/ 15 h 84"/>
                  <a:gd name="T6" fmla="*/ 82 w 121"/>
                  <a:gd name="T7" fmla="*/ 54 h 84"/>
                  <a:gd name="T8" fmla="*/ 99 w 121"/>
                  <a:gd name="T9" fmla="*/ 35 h 84"/>
                  <a:gd name="T10" fmla="*/ 89 w 121"/>
                  <a:gd name="T11" fmla="*/ 9 h 84"/>
                  <a:gd name="T12" fmla="*/ 109 w 121"/>
                  <a:gd name="T13" fmla="*/ 1 h 84"/>
                  <a:gd name="T14" fmla="*/ 121 w 121"/>
                  <a:gd name="T15" fmla="*/ 40 h 84"/>
                  <a:gd name="T16" fmla="*/ 84 w 121"/>
                  <a:gd name="T17" fmla="*/ 82 h 84"/>
                  <a:gd name="T18" fmla="*/ 33 w 121"/>
                  <a:gd name="T19" fmla="*/ 50 h 84"/>
                  <a:gd name="T20" fmla="*/ 24 w 121"/>
                  <a:gd name="T21" fmla="*/ 39 h 84"/>
                  <a:gd name="T22" fmla="*/ 23 w 121"/>
                  <a:gd name="T23" fmla="*/ 39 h 84"/>
                  <a:gd name="T24" fmla="*/ 23 w 121"/>
                  <a:gd name="T25" fmla="*/ 84 h 84"/>
                  <a:gd name="T26" fmla="*/ 0 w 121"/>
                  <a:gd name="T27" fmla="*/ 84 h 84"/>
                  <a:gd name="T28" fmla="*/ 0 w 121"/>
                  <a:gd name="T2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 h="84">
                    <a:moveTo>
                      <a:pt x="0" y="0"/>
                    </a:moveTo>
                    <a:cubicBezTo>
                      <a:pt x="17" y="0"/>
                      <a:pt x="17" y="0"/>
                      <a:pt x="17" y="0"/>
                    </a:cubicBezTo>
                    <a:cubicBezTo>
                      <a:pt x="31" y="15"/>
                      <a:pt x="31" y="15"/>
                      <a:pt x="31" y="15"/>
                    </a:cubicBezTo>
                    <a:cubicBezTo>
                      <a:pt x="54" y="41"/>
                      <a:pt x="68" y="54"/>
                      <a:pt x="82" y="54"/>
                    </a:cubicBezTo>
                    <a:cubicBezTo>
                      <a:pt x="91" y="54"/>
                      <a:pt x="99" y="48"/>
                      <a:pt x="99" y="35"/>
                    </a:cubicBezTo>
                    <a:cubicBezTo>
                      <a:pt x="99" y="24"/>
                      <a:pt x="94" y="15"/>
                      <a:pt x="89" y="9"/>
                    </a:cubicBezTo>
                    <a:cubicBezTo>
                      <a:pt x="109" y="1"/>
                      <a:pt x="109" y="1"/>
                      <a:pt x="109" y="1"/>
                    </a:cubicBezTo>
                    <a:cubicBezTo>
                      <a:pt x="116" y="10"/>
                      <a:pt x="121" y="24"/>
                      <a:pt x="121" y="40"/>
                    </a:cubicBezTo>
                    <a:cubicBezTo>
                      <a:pt x="121" y="67"/>
                      <a:pt x="105" y="82"/>
                      <a:pt x="84" y="82"/>
                    </a:cubicBezTo>
                    <a:cubicBezTo>
                      <a:pt x="64" y="82"/>
                      <a:pt x="48" y="67"/>
                      <a:pt x="33" y="50"/>
                    </a:cubicBezTo>
                    <a:cubicBezTo>
                      <a:pt x="24" y="39"/>
                      <a:pt x="24" y="39"/>
                      <a:pt x="24" y="39"/>
                    </a:cubicBezTo>
                    <a:cubicBezTo>
                      <a:pt x="23" y="39"/>
                      <a:pt x="23" y="39"/>
                      <a:pt x="23" y="39"/>
                    </a:cubicBezTo>
                    <a:cubicBezTo>
                      <a:pt x="23" y="84"/>
                      <a:pt x="23" y="84"/>
                      <a:pt x="23" y="84"/>
                    </a:cubicBezTo>
                    <a:cubicBezTo>
                      <a:pt x="0" y="84"/>
                      <a:pt x="0" y="84"/>
                      <a:pt x="0" y="84"/>
                    </a:cubicBezTo>
                    <a:lnTo>
                      <a:pt x="0" y="0"/>
                    </a:lnTo>
                    <a:close/>
                  </a:path>
                </a:pathLst>
              </a:custGeom>
              <a:solidFill>
                <a:srgbClr val="FEFF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43" name="Freeform 375">
                <a:extLst>
                  <a:ext uri="{FF2B5EF4-FFF2-40B4-BE49-F238E27FC236}">
                    <a16:creationId xmlns:a16="http://schemas.microsoft.com/office/drawing/2014/main" id="{86DFE56B-9706-4039-B3EC-A33A2465DF67}"/>
                  </a:ext>
                </a:extLst>
              </p:cNvPr>
              <p:cNvSpPr>
                <a:spLocks/>
              </p:cNvSpPr>
              <p:nvPr/>
            </p:nvSpPr>
            <p:spPr bwMode="auto">
              <a:xfrm>
                <a:off x="7670488" y="3569432"/>
                <a:ext cx="53316" cy="38962"/>
              </a:xfrm>
              <a:custGeom>
                <a:avLst/>
                <a:gdLst>
                  <a:gd name="T0" fmla="*/ 98 w 121"/>
                  <a:gd name="T1" fmla="*/ 80 h 84"/>
                  <a:gd name="T2" fmla="*/ 98 w 121"/>
                  <a:gd name="T3" fmla="*/ 34 h 84"/>
                  <a:gd name="T4" fmla="*/ 80 w 121"/>
                  <a:gd name="T5" fmla="*/ 31 h 84"/>
                  <a:gd name="T6" fmla="*/ 80 w 121"/>
                  <a:gd name="T7" fmla="*/ 39 h 84"/>
                  <a:gd name="T8" fmla="*/ 72 w 121"/>
                  <a:gd name="T9" fmla="*/ 70 h 84"/>
                  <a:gd name="T10" fmla="*/ 42 w 121"/>
                  <a:gd name="T11" fmla="*/ 84 h 84"/>
                  <a:gd name="T12" fmla="*/ 0 w 121"/>
                  <a:gd name="T13" fmla="*/ 33 h 84"/>
                  <a:gd name="T14" fmla="*/ 7 w 121"/>
                  <a:gd name="T15" fmla="*/ 0 h 84"/>
                  <a:gd name="T16" fmla="*/ 28 w 121"/>
                  <a:gd name="T17" fmla="*/ 5 h 84"/>
                  <a:gd name="T18" fmla="*/ 22 w 121"/>
                  <a:gd name="T19" fmla="*/ 32 h 84"/>
                  <a:gd name="T20" fmla="*/ 40 w 121"/>
                  <a:gd name="T21" fmla="*/ 56 h 84"/>
                  <a:gd name="T22" fmla="*/ 60 w 121"/>
                  <a:gd name="T23" fmla="*/ 22 h 84"/>
                  <a:gd name="T24" fmla="*/ 59 w 121"/>
                  <a:gd name="T25" fmla="*/ 6 h 84"/>
                  <a:gd name="T26" fmla="*/ 121 w 121"/>
                  <a:gd name="T27" fmla="*/ 14 h 84"/>
                  <a:gd name="T28" fmla="*/ 121 w 121"/>
                  <a:gd name="T29" fmla="*/ 80 h 84"/>
                  <a:gd name="T30" fmla="*/ 98 w 121"/>
                  <a:gd name="T31" fmla="*/ 8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1" h="84">
                    <a:moveTo>
                      <a:pt x="98" y="80"/>
                    </a:moveTo>
                    <a:cubicBezTo>
                      <a:pt x="98" y="34"/>
                      <a:pt x="98" y="34"/>
                      <a:pt x="98" y="34"/>
                    </a:cubicBezTo>
                    <a:cubicBezTo>
                      <a:pt x="80" y="31"/>
                      <a:pt x="80" y="31"/>
                      <a:pt x="80" y="31"/>
                    </a:cubicBezTo>
                    <a:cubicBezTo>
                      <a:pt x="80" y="34"/>
                      <a:pt x="80" y="36"/>
                      <a:pt x="80" y="39"/>
                    </a:cubicBezTo>
                    <a:cubicBezTo>
                      <a:pt x="80" y="50"/>
                      <a:pt x="78" y="61"/>
                      <a:pt x="72" y="70"/>
                    </a:cubicBezTo>
                    <a:cubicBezTo>
                      <a:pt x="66" y="79"/>
                      <a:pt x="56" y="84"/>
                      <a:pt x="42" y="84"/>
                    </a:cubicBezTo>
                    <a:cubicBezTo>
                      <a:pt x="20" y="84"/>
                      <a:pt x="0" y="65"/>
                      <a:pt x="0" y="33"/>
                    </a:cubicBezTo>
                    <a:cubicBezTo>
                      <a:pt x="0" y="19"/>
                      <a:pt x="4" y="7"/>
                      <a:pt x="7" y="0"/>
                    </a:cubicBezTo>
                    <a:cubicBezTo>
                      <a:pt x="28" y="5"/>
                      <a:pt x="28" y="5"/>
                      <a:pt x="28" y="5"/>
                    </a:cubicBezTo>
                    <a:cubicBezTo>
                      <a:pt x="25" y="10"/>
                      <a:pt x="22" y="21"/>
                      <a:pt x="22" y="32"/>
                    </a:cubicBezTo>
                    <a:cubicBezTo>
                      <a:pt x="22" y="44"/>
                      <a:pt x="28" y="56"/>
                      <a:pt x="40" y="56"/>
                    </a:cubicBezTo>
                    <a:cubicBezTo>
                      <a:pt x="52" y="56"/>
                      <a:pt x="60" y="46"/>
                      <a:pt x="60" y="22"/>
                    </a:cubicBezTo>
                    <a:cubicBezTo>
                      <a:pt x="60" y="16"/>
                      <a:pt x="60" y="11"/>
                      <a:pt x="59" y="6"/>
                    </a:cubicBezTo>
                    <a:cubicBezTo>
                      <a:pt x="121" y="14"/>
                      <a:pt x="121" y="14"/>
                      <a:pt x="121" y="14"/>
                    </a:cubicBezTo>
                    <a:cubicBezTo>
                      <a:pt x="121" y="80"/>
                      <a:pt x="121" y="80"/>
                      <a:pt x="121" y="80"/>
                    </a:cubicBezTo>
                    <a:lnTo>
                      <a:pt x="98" y="80"/>
                    </a:lnTo>
                    <a:close/>
                  </a:path>
                </a:pathLst>
              </a:custGeom>
              <a:solidFill>
                <a:srgbClr val="FEFF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44" name="Freeform 376">
                <a:extLst>
                  <a:ext uri="{FF2B5EF4-FFF2-40B4-BE49-F238E27FC236}">
                    <a16:creationId xmlns:a16="http://schemas.microsoft.com/office/drawing/2014/main" id="{C699B759-6FB5-44AF-8A68-E0DFF92CD750}"/>
                  </a:ext>
                </a:extLst>
              </p:cNvPr>
              <p:cNvSpPr>
                <a:spLocks/>
              </p:cNvSpPr>
              <p:nvPr/>
            </p:nvSpPr>
            <p:spPr bwMode="auto">
              <a:xfrm>
                <a:off x="8133920" y="3784743"/>
                <a:ext cx="55366" cy="24607"/>
              </a:xfrm>
              <a:custGeom>
                <a:avLst/>
                <a:gdLst>
                  <a:gd name="T0" fmla="*/ 21 w 27"/>
                  <a:gd name="T1" fmla="*/ 6 h 12"/>
                  <a:gd name="T2" fmla="*/ 21 w 27"/>
                  <a:gd name="T3" fmla="*/ 6 h 12"/>
                  <a:gd name="T4" fmla="*/ 19 w 27"/>
                  <a:gd name="T5" fmla="*/ 1 h 12"/>
                  <a:gd name="T6" fmla="*/ 23 w 27"/>
                  <a:gd name="T7" fmla="*/ 0 h 12"/>
                  <a:gd name="T8" fmla="*/ 27 w 27"/>
                  <a:gd name="T9" fmla="*/ 7 h 12"/>
                  <a:gd name="T10" fmla="*/ 27 w 27"/>
                  <a:gd name="T11" fmla="*/ 12 h 12"/>
                  <a:gd name="T12" fmla="*/ 0 w 27"/>
                  <a:gd name="T13" fmla="*/ 12 h 12"/>
                  <a:gd name="T14" fmla="*/ 0 w 27"/>
                  <a:gd name="T15" fmla="*/ 6 h 12"/>
                  <a:gd name="T16" fmla="*/ 21 w 27"/>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2">
                    <a:moveTo>
                      <a:pt x="21" y="6"/>
                    </a:moveTo>
                    <a:lnTo>
                      <a:pt x="21" y="6"/>
                    </a:lnTo>
                    <a:lnTo>
                      <a:pt x="19" y="1"/>
                    </a:lnTo>
                    <a:lnTo>
                      <a:pt x="23" y="0"/>
                    </a:lnTo>
                    <a:lnTo>
                      <a:pt x="27" y="7"/>
                    </a:lnTo>
                    <a:lnTo>
                      <a:pt x="27" y="12"/>
                    </a:lnTo>
                    <a:lnTo>
                      <a:pt x="0" y="12"/>
                    </a:lnTo>
                    <a:lnTo>
                      <a:pt x="0" y="6"/>
                    </a:lnTo>
                    <a:lnTo>
                      <a:pt x="21" y="6"/>
                    </a:lnTo>
                    <a:close/>
                  </a:path>
                </a:pathLst>
              </a:custGeom>
              <a:solidFill>
                <a:srgbClr val="FEFF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45" name="Freeform 377">
                <a:extLst>
                  <a:ext uri="{FF2B5EF4-FFF2-40B4-BE49-F238E27FC236}">
                    <a16:creationId xmlns:a16="http://schemas.microsoft.com/office/drawing/2014/main" id="{4AA86C1A-5954-4464-BEB8-E9020B8DE6E8}"/>
                  </a:ext>
                </a:extLst>
              </p:cNvPr>
              <p:cNvSpPr>
                <a:spLocks/>
              </p:cNvSpPr>
              <p:nvPr/>
            </p:nvSpPr>
            <p:spPr bwMode="auto">
              <a:xfrm>
                <a:off x="8133920" y="3827805"/>
                <a:ext cx="55366" cy="36910"/>
              </a:xfrm>
              <a:custGeom>
                <a:avLst/>
                <a:gdLst>
                  <a:gd name="T0" fmla="*/ 98 w 121"/>
                  <a:gd name="T1" fmla="*/ 79 h 84"/>
                  <a:gd name="T2" fmla="*/ 98 w 121"/>
                  <a:gd name="T3" fmla="*/ 33 h 84"/>
                  <a:gd name="T4" fmla="*/ 80 w 121"/>
                  <a:gd name="T5" fmla="*/ 30 h 84"/>
                  <a:gd name="T6" fmla="*/ 80 w 121"/>
                  <a:gd name="T7" fmla="*/ 38 h 84"/>
                  <a:gd name="T8" fmla="*/ 71 w 121"/>
                  <a:gd name="T9" fmla="*/ 69 h 84"/>
                  <a:gd name="T10" fmla="*/ 42 w 121"/>
                  <a:gd name="T11" fmla="*/ 84 h 84"/>
                  <a:gd name="T12" fmla="*/ 0 w 121"/>
                  <a:gd name="T13" fmla="*/ 33 h 84"/>
                  <a:gd name="T14" fmla="*/ 7 w 121"/>
                  <a:gd name="T15" fmla="*/ 0 h 84"/>
                  <a:gd name="T16" fmla="*/ 28 w 121"/>
                  <a:gd name="T17" fmla="*/ 4 h 84"/>
                  <a:gd name="T18" fmla="*/ 22 w 121"/>
                  <a:gd name="T19" fmla="*/ 31 h 84"/>
                  <a:gd name="T20" fmla="*/ 40 w 121"/>
                  <a:gd name="T21" fmla="*/ 55 h 84"/>
                  <a:gd name="T22" fmla="*/ 60 w 121"/>
                  <a:gd name="T23" fmla="*/ 22 h 84"/>
                  <a:gd name="T24" fmla="*/ 58 w 121"/>
                  <a:gd name="T25" fmla="*/ 6 h 84"/>
                  <a:gd name="T26" fmla="*/ 121 w 121"/>
                  <a:gd name="T27" fmla="*/ 13 h 84"/>
                  <a:gd name="T28" fmla="*/ 121 w 121"/>
                  <a:gd name="T29" fmla="*/ 79 h 84"/>
                  <a:gd name="T30" fmla="*/ 98 w 121"/>
                  <a:gd name="T31" fmla="*/ 7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1" h="84">
                    <a:moveTo>
                      <a:pt x="98" y="79"/>
                    </a:moveTo>
                    <a:cubicBezTo>
                      <a:pt x="98" y="33"/>
                      <a:pt x="98" y="33"/>
                      <a:pt x="98" y="33"/>
                    </a:cubicBezTo>
                    <a:cubicBezTo>
                      <a:pt x="80" y="30"/>
                      <a:pt x="80" y="30"/>
                      <a:pt x="80" y="30"/>
                    </a:cubicBezTo>
                    <a:cubicBezTo>
                      <a:pt x="80" y="33"/>
                      <a:pt x="80" y="35"/>
                      <a:pt x="80" y="38"/>
                    </a:cubicBezTo>
                    <a:cubicBezTo>
                      <a:pt x="80" y="49"/>
                      <a:pt x="77" y="61"/>
                      <a:pt x="71" y="69"/>
                    </a:cubicBezTo>
                    <a:cubicBezTo>
                      <a:pt x="65" y="78"/>
                      <a:pt x="56" y="84"/>
                      <a:pt x="42" y="84"/>
                    </a:cubicBezTo>
                    <a:cubicBezTo>
                      <a:pt x="20" y="84"/>
                      <a:pt x="0" y="65"/>
                      <a:pt x="0" y="33"/>
                    </a:cubicBezTo>
                    <a:cubicBezTo>
                      <a:pt x="0" y="18"/>
                      <a:pt x="3" y="6"/>
                      <a:pt x="7" y="0"/>
                    </a:cubicBezTo>
                    <a:cubicBezTo>
                      <a:pt x="28" y="4"/>
                      <a:pt x="28" y="4"/>
                      <a:pt x="28" y="4"/>
                    </a:cubicBezTo>
                    <a:cubicBezTo>
                      <a:pt x="25" y="10"/>
                      <a:pt x="22" y="21"/>
                      <a:pt x="22" y="31"/>
                    </a:cubicBezTo>
                    <a:cubicBezTo>
                      <a:pt x="22" y="43"/>
                      <a:pt x="27" y="55"/>
                      <a:pt x="40" y="55"/>
                    </a:cubicBezTo>
                    <a:cubicBezTo>
                      <a:pt x="52" y="55"/>
                      <a:pt x="60" y="45"/>
                      <a:pt x="60" y="22"/>
                    </a:cubicBezTo>
                    <a:cubicBezTo>
                      <a:pt x="60" y="15"/>
                      <a:pt x="59" y="11"/>
                      <a:pt x="58" y="6"/>
                    </a:cubicBezTo>
                    <a:cubicBezTo>
                      <a:pt x="121" y="13"/>
                      <a:pt x="121" y="13"/>
                      <a:pt x="121" y="13"/>
                    </a:cubicBezTo>
                    <a:cubicBezTo>
                      <a:pt x="121" y="79"/>
                      <a:pt x="121" y="79"/>
                      <a:pt x="121" y="79"/>
                    </a:cubicBezTo>
                    <a:lnTo>
                      <a:pt x="98" y="79"/>
                    </a:lnTo>
                    <a:close/>
                  </a:path>
                </a:pathLst>
              </a:custGeom>
              <a:solidFill>
                <a:srgbClr val="FEFF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46" name="Freeform 378">
                <a:extLst>
                  <a:ext uri="{FF2B5EF4-FFF2-40B4-BE49-F238E27FC236}">
                    <a16:creationId xmlns:a16="http://schemas.microsoft.com/office/drawing/2014/main" id="{7F5045D0-AF22-42AF-9563-85486F99026C}"/>
                  </a:ext>
                </a:extLst>
              </p:cNvPr>
              <p:cNvSpPr>
                <a:spLocks/>
              </p:cNvSpPr>
              <p:nvPr/>
            </p:nvSpPr>
            <p:spPr bwMode="auto">
              <a:xfrm>
                <a:off x="8160578" y="3036279"/>
                <a:ext cx="53316" cy="24607"/>
              </a:xfrm>
              <a:custGeom>
                <a:avLst/>
                <a:gdLst>
                  <a:gd name="T0" fmla="*/ 21 w 26"/>
                  <a:gd name="T1" fmla="*/ 7 h 12"/>
                  <a:gd name="T2" fmla="*/ 21 w 26"/>
                  <a:gd name="T3" fmla="*/ 6 h 12"/>
                  <a:gd name="T4" fmla="*/ 19 w 26"/>
                  <a:gd name="T5" fmla="*/ 2 h 12"/>
                  <a:gd name="T6" fmla="*/ 23 w 26"/>
                  <a:gd name="T7" fmla="*/ 0 h 12"/>
                  <a:gd name="T8" fmla="*/ 26 w 26"/>
                  <a:gd name="T9" fmla="*/ 7 h 12"/>
                  <a:gd name="T10" fmla="*/ 26 w 26"/>
                  <a:gd name="T11" fmla="*/ 12 h 12"/>
                  <a:gd name="T12" fmla="*/ 0 w 26"/>
                  <a:gd name="T13" fmla="*/ 12 h 12"/>
                  <a:gd name="T14" fmla="*/ 0 w 26"/>
                  <a:gd name="T15" fmla="*/ 7 h 12"/>
                  <a:gd name="T16" fmla="*/ 21 w 26"/>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2">
                    <a:moveTo>
                      <a:pt x="21" y="7"/>
                    </a:moveTo>
                    <a:lnTo>
                      <a:pt x="21" y="6"/>
                    </a:lnTo>
                    <a:lnTo>
                      <a:pt x="19" y="2"/>
                    </a:lnTo>
                    <a:lnTo>
                      <a:pt x="23" y="0"/>
                    </a:lnTo>
                    <a:lnTo>
                      <a:pt x="26" y="7"/>
                    </a:lnTo>
                    <a:lnTo>
                      <a:pt x="26" y="12"/>
                    </a:lnTo>
                    <a:lnTo>
                      <a:pt x="0" y="12"/>
                    </a:lnTo>
                    <a:lnTo>
                      <a:pt x="0" y="7"/>
                    </a:lnTo>
                    <a:lnTo>
                      <a:pt x="21" y="7"/>
                    </a:lnTo>
                    <a:close/>
                  </a:path>
                </a:pathLst>
              </a:custGeom>
              <a:solidFill>
                <a:srgbClr val="FEFF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47" name="Freeform 379">
                <a:extLst>
                  <a:ext uri="{FF2B5EF4-FFF2-40B4-BE49-F238E27FC236}">
                    <a16:creationId xmlns:a16="http://schemas.microsoft.com/office/drawing/2014/main" id="{3AC7DE16-BF5E-413C-B991-9712C1AA8F6E}"/>
                  </a:ext>
                </a:extLst>
              </p:cNvPr>
              <p:cNvSpPr>
                <a:spLocks/>
              </p:cNvSpPr>
              <p:nvPr/>
            </p:nvSpPr>
            <p:spPr bwMode="auto">
              <a:xfrm>
                <a:off x="8160578" y="3079342"/>
                <a:ext cx="53316" cy="36910"/>
              </a:xfrm>
              <a:custGeom>
                <a:avLst/>
                <a:gdLst>
                  <a:gd name="T0" fmla="*/ 98 w 121"/>
                  <a:gd name="T1" fmla="*/ 79 h 84"/>
                  <a:gd name="T2" fmla="*/ 98 w 121"/>
                  <a:gd name="T3" fmla="*/ 33 h 84"/>
                  <a:gd name="T4" fmla="*/ 80 w 121"/>
                  <a:gd name="T5" fmla="*/ 30 h 84"/>
                  <a:gd name="T6" fmla="*/ 80 w 121"/>
                  <a:gd name="T7" fmla="*/ 38 h 84"/>
                  <a:gd name="T8" fmla="*/ 72 w 121"/>
                  <a:gd name="T9" fmla="*/ 69 h 84"/>
                  <a:gd name="T10" fmla="*/ 42 w 121"/>
                  <a:gd name="T11" fmla="*/ 84 h 84"/>
                  <a:gd name="T12" fmla="*/ 0 w 121"/>
                  <a:gd name="T13" fmla="*/ 33 h 84"/>
                  <a:gd name="T14" fmla="*/ 7 w 121"/>
                  <a:gd name="T15" fmla="*/ 0 h 84"/>
                  <a:gd name="T16" fmla="*/ 28 w 121"/>
                  <a:gd name="T17" fmla="*/ 5 h 84"/>
                  <a:gd name="T18" fmla="*/ 22 w 121"/>
                  <a:gd name="T19" fmla="*/ 31 h 84"/>
                  <a:gd name="T20" fmla="*/ 40 w 121"/>
                  <a:gd name="T21" fmla="*/ 55 h 84"/>
                  <a:gd name="T22" fmla="*/ 60 w 121"/>
                  <a:gd name="T23" fmla="*/ 22 h 84"/>
                  <a:gd name="T24" fmla="*/ 59 w 121"/>
                  <a:gd name="T25" fmla="*/ 6 h 84"/>
                  <a:gd name="T26" fmla="*/ 121 w 121"/>
                  <a:gd name="T27" fmla="*/ 14 h 84"/>
                  <a:gd name="T28" fmla="*/ 121 w 121"/>
                  <a:gd name="T29" fmla="*/ 79 h 84"/>
                  <a:gd name="T30" fmla="*/ 98 w 121"/>
                  <a:gd name="T31" fmla="*/ 7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1" h="84">
                    <a:moveTo>
                      <a:pt x="98" y="79"/>
                    </a:moveTo>
                    <a:cubicBezTo>
                      <a:pt x="98" y="33"/>
                      <a:pt x="98" y="33"/>
                      <a:pt x="98" y="33"/>
                    </a:cubicBezTo>
                    <a:cubicBezTo>
                      <a:pt x="80" y="30"/>
                      <a:pt x="80" y="30"/>
                      <a:pt x="80" y="30"/>
                    </a:cubicBezTo>
                    <a:cubicBezTo>
                      <a:pt x="80" y="33"/>
                      <a:pt x="80" y="35"/>
                      <a:pt x="80" y="38"/>
                    </a:cubicBezTo>
                    <a:cubicBezTo>
                      <a:pt x="80" y="49"/>
                      <a:pt x="78" y="61"/>
                      <a:pt x="72" y="69"/>
                    </a:cubicBezTo>
                    <a:cubicBezTo>
                      <a:pt x="66" y="78"/>
                      <a:pt x="56" y="84"/>
                      <a:pt x="42" y="84"/>
                    </a:cubicBezTo>
                    <a:cubicBezTo>
                      <a:pt x="20" y="84"/>
                      <a:pt x="0" y="65"/>
                      <a:pt x="0" y="33"/>
                    </a:cubicBezTo>
                    <a:cubicBezTo>
                      <a:pt x="0" y="18"/>
                      <a:pt x="4" y="6"/>
                      <a:pt x="7" y="0"/>
                    </a:cubicBezTo>
                    <a:cubicBezTo>
                      <a:pt x="28" y="5"/>
                      <a:pt x="28" y="5"/>
                      <a:pt x="28" y="5"/>
                    </a:cubicBezTo>
                    <a:cubicBezTo>
                      <a:pt x="25" y="10"/>
                      <a:pt x="22" y="21"/>
                      <a:pt x="22" y="31"/>
                    </a:cubicBezTo>
                    <a:cubicBezTo>
                      <a:pt x="22" y="43"/>
                      <a:pt x="28" y="55"/>
                      <a:pt x="40" y="55"/>
                    </a:cubicBezTo>
                    <a:cubicBezTo>
                      <a:pt x="52" y="55"/>
                      <a:pt x="60" y="45"/>
                      <a:pt x="60" y="22"/>
                    </a:cubicBezTo>
                    <a:cubicBezTo>
                      <a:pt x="60" y="15"/>
                      <a:pt x="60" y="11"/>
                      <a:pt x="59" y="6"/>
                    </a:cubicBezTo>
                    <a:cubicBezTo>
                      <a:pt x="121" y="14"/>
                      <a:pt x="121" y="14"/>
                      <a:pt x="121" y="14"/>
                    </a:cubicBezTo>
                    <a:cubicBezTo>
                      <a:pt x="121" y="79"/>
                      <a:pt x="121" y="79"/>
                      <a:pt x="121" y="79"/>
                    </a:cubicBezTo>
                    <a:lnTo>
                      <a:pt x="98" y="79"/>
                    </a:lnTo>
                    <a:close/>
                  </a:path>
                </a:pathLst>
              </a:custGeom>
              <a:solidFill>
                <a:srgbClr val="FEFF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48" name="Freeform 380">
                <a:extLst>
                  <a:ext uri="{FF2B5EF4-FFF2-40B4-BE49-F238E27FC236}">
                    <a16:creationId xmlns:a16="http://schemas.microsoft.com/office/drawing/2014/main" id="{3044B894-57A8-47E6-89B2-BE8DA8F3D34A}"/>
                  </a:ext>
                </a:extLst>
              </p:cNvPr>
              <p:cNvSpPr>
                <a:spLocks/>
              </p:cNvSpPr>
              <p:nvPr/>
            </p:nvSpPr>
            <p:spPr bwMode="auto">
              <a:xfrm>
                <a:off x="7752511" y="3108049"/>
                <a:ext cx="53316" cy="24607"/>
              </a:xfrm>
              <a:custGeom>
                <a:avLst/>
                <a:gdLst>
                  <a:gd name="T0" fmla="*/ 21 w 26"/>
                  <a:gd name="T1" fmla="*/ 6 h 12"/>
                  <a:gd name="T2" fmla="*/ 21 w 26"/>
                  <a:gd name="T3" fmla="*/ 6 h 12"/>
                  <a:gd name="T4" fmla="*/ 18 w 26"/>
                  <a:gd name="T5" fmla="*/ 1 h 12"/>
                  <a:gd name="T6" fmla="*/ 23 w 26"/>
                  <a:gd name="T7" fmla="*/ 0 h 12"/>
                  <a:gd name="T8" fmla="*/ 26 w 26"/>
                  <a:gd name="T9" fmla="*/ 7 h 12"/>
                  <a:gd name="T10" fmla="*/ 26 w 26"/>
                  <a:gd name="T11" fmla="*/ 12 h 12"/>
                  <a:gd name="T12" fmla="*/ 0 w 26"/>
                  <a:gd name="T13" fmla="*/ 12 h 12"/>
                  <a:gd name="T14" fmla="*/ 0 w 26"/>
                  <a:gd name="T15" fmla="*/ 6 h 12"/>
                  <a:gd name="T16" fmla="*/ 21 w 26"/>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2">
                    <a:moveTo>
                      <a:pt x="21" y="6"/>
                    </a:moveTo>
                    <a:lnTo>
                      <a:pt x="21" y="6"/>
                    </a:lnTo>
                    <a:lnTo>
                      <a:pt x="18" y="1"/>
                    </a:lnTo>
                    <a:lnTo>
                      <a:pt x="23" y="0"/>
                    </a:lnTo>
                    <a:lnTo>
                      <a:pt x="26" y="7"/>
                    </a:lnTo>
                    <a:lnTo>
                      <a:pt x="26" y="12"/>
                    </a:lnTo>
                    <a:lnTo>
                      <a:pt x="0" y="12"/>
                    </a:lnTo>
                    <a:lnTo>
                      <a:pt x="0" y="6"/>
                    </a:lnTo>
                    <a:lnTo>
                      <a:pt x="21" y="6"/>
                    </a:lnTo>
                    <a:close/>
                  </a:path>
                </a:pathLst>
              </a:custGeom>
              <a:solidFill>
                <a:srgbClr val="FEFF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49" name="Freeform 381">
                <a:extLst>
                  <a:ext uri="{FF2B5EF4-FFF2-40B4-BE49-F238E27FC236}">
                    <a16:creationId xmlns:a16="http://schemas.microsoft.com/office/drawing/2014/main" id="{A828EC95-E95E-4022-8E11-E64CC735E0AB}"/>
                  </a:ext>
                </a:extLst>
              </p:cNvPr>
              <p:cNvSpPr>
                <a:spLocks noEditPoints="1"/>
              </p:cNvSpPr>
              <p:nvPr/>
            </p:nvSpPr>
            <p:spPr bwMode="auto">
              <a:xfrm>
                <a:off x="7752511" y="3149061"/>
                <a:ext cx="55366" cy="41012"/>
              </a:xfrm>
              <a:custGeom>
                <a:avLst/>
                <a:gdLst>
                  <a:gd name="T0" fmla="*/ 61 w 122"/>
                  <a:gd name="T1" fmla="*/ 90 h 90"/>
                  <a:gd name="T2" fmla="*/ 0 w 122"/>
                  <a:gd name="T3" fmla="*/ 45 h 90"/>
                  <a:gd name="T4" fmla="*/ 61 w 122"/>
                  <a:gd name="T5" fmla="*/ 0 h 90"/>
                  <a:gd name="T6" fmla="*/ 122 w 122"/>
                  <a:gd name="T7" fmla="*/ 45 h 90"/>
                  <a:gd name="T8" fmla="*/ 61 w 122"/>
                  <a:gd name="T9" fmla="*/ 90 h 90"/>
                  <a:gd name="T10" fmla="*/ 61 w 122"/>
                  <a:gd name="T11" fmla="*/ 28 h 90"/>
                  <a:gd name="T12" fmla="*/ 21 w 122"/>
                  <a:gd name="T13" fmla="*/ 45 h 90"/>
                  <a:gd name="T14" fmla="*/ 61 w 122"/>
                  <a:gd name="T15" fmla="*/ 62 h 90"/>
                  <a:gd name="T16" fmla="*/ 101 w 122"/>
                  <a:gd name="T17" fmla="*/ 45 h 90"/>
                  <a:gd name="T18" fmla="*/ 61 w 122"/>
                  <a:gd name="T19" fmla="*/ 2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90">
                    <a:moveTo>
                      <a:pt x="61" y="90"/>
                    </a:moveTo>
                    <a:cubicBezTo>
                      <a:pt x="25" y="90"/>
                      <a:pt x="0" y="75"/>
                      <a:pt x="0" y="45"/>
                    </a:cubicBezTo>
                    <a:cubicBezTo>
                      <a:pt x="0" y="14"/>
                      <a:pt x="27" y="0"/>
                      <a:pt x="61" y="0"/>
                    </a:cubicBezTo>
                    <a:cubicBezTo>
                      <a:pt x="95" y="0"/>
                      <a:pt x="122" y="15"/>
                      <a:pt x="122" y="45"/>
                    </a:cubicBezTo>
                    <a:cubicBezTo>
                      <a:pt x="122" y="77"/>
                      <a:pt x="94" y="90"/>
                      <a:pt x="61" y="90"/>
                    </a:cubicBezTo>
                    <a:close/>
                    <a:moveTo>
                      <a:pt x="61" y="28"/>
                    </a:moveTo>
                    <a:cubicBezTo>
                      <a:pt x="34" y="28"/>
                      <a:pt x="21" y="34"/>
                      <a:pt x="21" y="45"/>
                    </a:cubicBezTo>
                    <a:cubicBezTo>
                      <a:pt x="21" y="56"/>
                      <a:pt x="34" y="62"/>
                      <a:pt x="61" y="62"/>
                    </a:cubicBezTo>
                    <a:cubicBezTo>
                      <a:pt x="87" y="62"/>
                      <a:pt x="101" y="56"/>
                      <a:pt x="101" y="45"/>
                    </a:cubicBezTo>
                    <a:cubicBezTo>
                      <a:pt x="101" y="35"/>
                      <a:pt x="88" y="28"/>
                      <a:pt x="61" y="28"/>
                    </a:cubicBezTo>
                    <a:close/>
                  </a:path>
                </a:pathLst>
              </a:custGeom>
              <a:solidFill>
                <a:srgbClr val="FEFF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50" name="Freeform 382">
                <a:extLst>
                  <a:ext uri="{FF2B5EF4-FFF2-40B4-BE49-F238E27FC236}">
                    <a16:creationId xmlns:a16="http://schemas.microsoft.com/office/drawing/2014/main" id="{427833B1-456F-4C61-BCEF-4CD142B09339}"/>
                  </a:ext>
                </a:extLst>
              </p:cNvPr>
              <p:cNvSpPr>
                <a:spLocks/>
              </p:cNvSpPr>
              <p:nvPr/>
            </p:nvSpPr>
            <p:spPr bwMode="auto">
              <a:xfrm>
                <a:off x="7896052" y="3784743"/>
                <a:ext cx="55366" cy="24607"/>
              </a:xfrm>
              <a:custGeom>
                <a:avLst/>
                <a:gdLst>
                  <a:gd name="T0" fmla="*/ 21 w 27"/>
                  <a:gd name="T1" fmla="*/ 6 h 12"/>
                  <a:gd name="T2" fmla="*/ 21 w 27"/>
                  <a:gd name="T3" fmla="*/ 6 h 12"/>
                  <a:gd name="T4" fmla="*/ 19 w 27"/>
                  <a:gd name="T5" fmla="*/ 1 h 12"/>
                  <a:gd name="T6" fmla="*/ 23 w 27"/>
                  <a:gd name="T7" fmla="*/ 0 h 12"/>
                  <a:gd name="T8" fmla="*/ 27 w 27"/>
                  <a:gd name="T9" fmla="*/ 7 h 12"/>
                  <a:gd name="T10" fmla="*/ 27 w 27"/>
                  <a:gd name="T11" fmla="*/ 12 h 12"/>
                  <a:gd name="T12" fmla="*/ 0 w 27"/>
                  <a:gd name="T13" fmla="*/ 12 h 12"/>
                  <a:gd name="T14" fmla="*/ 0 w 27"/>
                  <a:gd name="T15" fmla="*/ 6 h 12"/>
                  <a:gd name="T16" fmla="*/ 21 w 27"/>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2">
                    <a:moveTo>
                      <a:pt x="21" y="6"/>
                    </a:moveTo>
                    <a:lnTo>
                      <a:pt x="21" y="6"/>
                    </a:lnTo>
                    <a:lnTo>
                      <a:pt x="19" y="1"/>
                    </a:lnTo>
                    <a:lnTo>
                      <a:pt x="23" y="0"/>
                    </a:lnTo>
                    <a:lnTo>
                      <a:pt x="27" y="7"/>
                    </a:lnTo>
                    <a:lnTo>
                      <a:pt x="27" y="12"/>
                    </a:lnTo>
                    <a:lnTo>
                      <a:pt x="0" y="12"/>
                    </a:lnTo>
                    <a:lnTo>
                      <a:pt x="0" y="6"/>
                    </a:lnTo>
                    <a:lnTo>
                      <a:pt x="21" y="6"/>
                    </a:lnTo>
                    <a:close/>
                  </a:path>
                </a:pathLst>
              </a:custGeom>
              <a:solidFill>
                <a:srgbClr val="FEFF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51" name="Freeform 383">
                <a:extLst>
                  <a:ext uri="{FF2B5EF4-FFF2-40B4-BE49-F238E27FC236}">
                    <a16:creationId xmlns:a16="http://schemas.microsoft.com/office/drawing/2014/main" id="{1A0A224C-30C2-4C98-8D81-B28C07C2A0D3}"/>
                  </a:ext>
                </a:extLst>
              </p:cNvPr>
              <p:cNvSpPr>
                <a:spLocks noEditPoints="1"/>
              </p:cNvSpPr>
              <p:nvPr/>
            </p:nvSpPr>
            <p:spPr bwMode="auto">
              <a:xfrm>
                <a:off x="7896052" y="3827805"/>
                <a:ext cx="55366" cy="38962"/>
              </a:xfrm>
              <a:custGeom>
                <a:avLst/>
                <a:gdLst>
                  <a:gd name="T0" fmla="*/ 62 w 123"/>
                  <a:gd name="T1" fmla="*/ 89 h 89"/>
                  <a:gd name="T2" fmla="*/ 0 w 123"/>
                  <a:gd name="T3" fmla="*/ 44 h 89"/>
                  <a:gd name="T4" fmla="*/ 61 w 123"/>
                  <a:gd name="T5" fmla="*/ 0 h 89"/>
                  <a:gd name="T6" fmla="*/ 123 w 123"/>
                  <a:gd name="T7" fmla="*/ 45 h 89"/>
                  <a:gd name="T8" fmla="*/ 62 w 123"/>
                  <a:gd name="T9" fmla="*/ 89 h 89"/>
                  <a:gd name="T10" fmla="*/ 61 w 123"/>
                  <a:gd name="T11" fmla="*/ 28 h 89"/>
                  <a:gd name="T12" fmla="*/ 21 w 123"/>
                  <a:gd name="T13" fmla="*/ 45 h 89"/>
                  <a:gd name="T14" fmla="*/ 61 w 123"/>
                  <a:gd name="T15" fmla="*/ 61 h 89"/>
                  <a:gd name="T16" fmla="*/ 102 w 123"/>
                  <a:gd name="T17" fmla="*/ 45 h 89"/>
                  <a:gd name="T18" fmla="*/ 61 w 123"/>
                  <a:gd name="T19" fmla="*/ 2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89">
                    <a:moveTo>
                      <a:pt x="62" y="89"/>
                    </a:moveTo>
                    <a:cubicBezTo>
                      <a:pt x="25" y="89"/>
                      <a:pt x="0" y="74"/>
                      <a:pt x="0" y="44"/>
                    </a:cubicBezTo>
                    <a:cubicBezTo>
                      <a:pt x="0" y="13"/>
                      <a:pt x="27" y="0"/>
                      <a:pt x="61" y="0"/>
                    </a:cubicBezTo>
                    <a:cubicBezTo>
                      <a:pt x="95" y="0"/>
                      <a:pt x="123" y="14"/>
                      <a:pt x="123" y="45"/>
                    </a:cubicBezTo>
                    <a:cubicBezTo>
                      <a:pt x="123" y="77"/>
                      <a:pt x="94" y="89"/>
                      <a:pt x="62" y="89"/>
                    </a:cubicBezTo>
                    <a:close/>
                    <a:moveTo>
                      <a:pt x="61" y="28"/>
                    </a:moveTo>
                    <a:cubicBezTo>
                      <a:pt x="34" y="27"/>
                      <a:pt x="21" y="34"/>
                      <a:pt x="21" y="45"/>
                    </a:cubicBezTo>
                    <a:cubicBezTo>
                      <a:pt x="21" y="56"/>
                      <a:pt x="34" y="61"/>
                      <a:pt x="61" y="61"/>
                    </a:cubicBezTo>
                    <a:cubicBezTo>
                      <a:pt x="88" y="61"/>
                      <a:pt x="102" y="56"/>
                      <a:pt x="102" y="45"/>
                    </a:cubicBezTo>
                    <a:cubicBezTo>
                      <a:pt x="102" y="34"/>
                      <a:pt x="89" y="27"/>
                      <a:pt x="61" y="28"/>
                    </a:cubicBezTo>
                    <a:close/>
                  </a:path>
                </a:pathLst>
              </a:custGeom>
              <a:solidFill>
                <a:srgbClr val="FEFF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52" name="Freeform 384">
                <a:extLst>
                  <a:ext uri="{FF2B5EF4-FFF2-40B4-BE49-F238E27FC236}">
                    <a16:creationId xmlns:a16="http://schemas.microsoft.com/office/drawing/2014/main" id="{B777875A-5D17-4D87-8BA7-E6468745F614}"/>
                  </a:ext>
                </a:extLst>
              </p:cNvPr>
              <p:cNvSpPr>
                <a:spLocks/>
              </p:cNvSpPr>
              <p:nvPr/>
            </p:nvSpPr>
            <p:spPr bwMode="auto">
              <a:xfrm>
                <a:off x="6571372" y="3276197"/>
                <a:ext cx="311689" cy="321942"/>
              </a:xfrm>
              <a:custGeom>
                <a:avLst/>
                <a:gdLst>
                  <a:gd name="T0" fmla="*/ 636 w 693"/>
                  <a:gd name="T1" fmla="*/ 716 h 716"/>
                  <a:gd name="T2" fmla="*/ 687 w 693"/>
                  <a:gd name="T3" fmla="*/ 160 h 716"/>
                  <a:gd name="T4" fmla="*/ 591 w 693"/>
                  <a:gd name="T5" fmla="*/ 44 h 716"/>
                  <a:gd name="T6" fmla="*/ 167 w 693"/>
                  <a:gd name="T7" fmla="*/ 5 h 716"/>
                  <a:gd name="T8" fmla="*/ 51 w 693"/>
                  <a:gd name="T9" fmla="*/ 101 h 716"/>
                  <a:gd name="T10" fmla="*/ 0 w 693"/>
                  <a:gd name="T11" fmla="*/ 658 h 716"/>
                  <a:gd name="T12" fmla="*/ 145 w 693"/>
                  <a:gd name="T13" fmla="*/ 671 h 716"/>
                  <a:gd name="T14" fmla="*/ 636 w 693"/>
                  <a:gd name="T15" fmla="*/ 716 h 7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3" h="716">
                    <a:moveTo>
                      <a:pt x="636" y="716"/>
                    </a:moveTo>
                    <a:cubicBezTo>
                      <a:pt x="687" y="160"/>
                      <a:pt x="687" y="160"/>
                      <a:pt x="687" y="160"/>
                    </a:cubicBezTo>
                    <a:cubicBezTo>
                      <a:pt x="693" y="101"/>
                      <a:pt x="649" y="49"/>
                      <a:pt x="591" y="44"/>
                    </a:cubicBezTo>
                    <a:cubicBezTo>
                      <a:pt x="167" y="5"/>
                      <a:pt x="167" y="5"/>
                      <a:pt x="167" y="5"/>
                    </a:cubicBezTo>
                    <a:cubicBezTo>
                      <a:pt x="109" y="0"/>
                      <a:pt x="57" y="43"/>
                      <a:pt x="51" y="101"/>
                    </a:cubicBezTo>
                    <a:cubicBezTo>
                      <a:pt x="0" y="658"/>
                      <a:pt x="0" y="658"/>
                      <a:pt x="0" y="658"/>
                    </a:cubicBezTo>
                    <a:cubicBezTo>
                      <a:pt x="145" y="671"/>
                      <a:pt x="145" y="671"/>
                      <a:pt x="145" y="671"/>
                    </a:cubicBezTo>
                    <a:lnTo>
                      <a:pt x="636" y="716"/>
                    </a:lnTo>
                    <a:close/>
                  </a:path>
                </a:pathLst>
              </a:custGeom>
              <a:solidFill>
                <a:srgbClr val="CEE7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53" name="Freeform 385">
                <a:extLst>
                  <a:ext uri="{FF2B5EF4-FFF2-40B4-BE49-F238E27FC236}">
                    <a16:creationId xmlns:a16="http://schemas.microsoft.com/office/drawing/2014/main" id="{246AC747-9493-43EC-AD76-2E6B915D5F5E}"/>
                  </a:ext>
                </a:extLst>
              </p:cNvPr>
              <p:cNvSpPr>
                <a:spLocks/>
              </p:cNvSpPr>
              <p:nvPr/>
            </p:nvSpPr>
            <p:spPr bwMode="auto">
              <a:xfrm>
                <a:off x="6546765" y="3571482"/>
                <a:ext cx="311689" cy="323993"/>
              </a:xfrm>
              <a:custGeom>
                <a:avLst/>
                <a:gdLst>
                  <a:gd name="T0" fmla="*/ 641 w 692"/>
                  <a:gd name="T1" fmla="*/ 615 h 717"/>
                  <a:gd name="T2" fmla="*/ 692 w 692"/>
                  <a:gd name="T3" fmla="*/ 58 h 717"/>
                  <a:gd name="T4" fmla="*/ 201 w 692"/>
                  <a:gd name="T5" fmla="*/ 13 h 717"/>
                  <a:gd name="T6" fmla="*/ 56 w 692"/>
                  <a:gd name="T7" fmla="*/ 0 h 717"/>
                  <a:gd name="T8" fmla="*/ 5 w 692"/>
                  <a:gd name="T9" fmla="*/ 557 h 717"/>
                  <a:gd name="T10" fmla="*/ 102 w 692"/>
                  <a:gd name="T11" fmla="*/ 673 h 717"/>
                  <a:gd name="T12" fmla="*/ 525 w 692"/>
                  <a:gd name="T13" fmla="*/ 711 h 717"/>
                  <a:gd name="T14" fmla="*/ 641 w 692"/>
                  <a:gd name="T15" fmla="*/ 615 h 7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2" h="717">
                    <a:moveTo>
                      <a:pt x="641" y="615"/>
                    </a:moveTo>
                    <a:cubicBezTo>
                      <a:pt x="692" y="58"/>
                      <a:pt x="692" y="58"/>
                      <a:pt x="692" y="58"/>
                    </a:cubicBezTo>
                    <a:cubicBezTo>
                      <a:pt x="201" y="13"/>
                      <a:pt x="201" y="13"/>
                      <a:pt x="201" y="13"/>
                    </a:cubicBezTo>
                    <a:cubicBezTo>
                      <a:pt x="56" y="0"/>
                      <a:pt x="56" y="0"/>
                      <a:pt x="56" y="0"/>
                    </a:cubicBezTo>
                    <a:cubicBezTo>
                      <a:pt x="5" y="557"/>
                      <a:pt x="5" y="557"/>
                      <a:pt x="5" y="557"/>
                    </a:cubicBezTo>
                    <a:cubicBezTo>
                      <a:pt x="0" y="615"/>
                      <a:pt x="43" y="667"/>
                      <a:pt x="102" y="673"/>
                    </a:cubicBezTo>
                    <a:cubicBezTo>
                      <a:pt x="525" y="711"/>
                      <a:pt x="525" y="711"/>
                      <a:pt x="525" y="711"/>
                    </a:cubicBezTo>
                    <a:cubicBezTo>
                      <a:pt x="584" y="717"/>
                      <a:pt x="636" y="674"/>
                      <a:pt x="641" y="615"/>
                    </a:cubicBezTo>
                    <a:close/>
                  </a:path>
                </a:pathLst>
              </a:custGeom>
              <a:solidFill>
                <a:srgbClr val="A7D7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54" name="Freeform 386">
                <a:extLst>
                  <a:ext uri="{FF2B5EF4-FFF2-40B4-BE49-F238E27FC236}">
                    <a16:creationId xmlns:a16="http://schemas.microsoft.com/office/drawing/2014/main" id="{081694BA-CA5E-4EA1-AAE2-70B7EDCB9FEB}"/>
                  </a:ext>
                </a:extLst>
              </p:cNvPr>
              <p:cNvSpPr>
                <a:spLocks/>
              </p:cNvSpPr>
              <p:nvPr/>
            </p:nvSpPr>
            <p:spPr bwMode="auto">
              <a:xfrm>
                <a:off x="6325302" y="3546875"/>
                <a:ext cx="428573" cy="373207"/>
              </a:xfrm>
              <a:custGeom>
                <a:avLst/>
                <a:gdLst>
                  <a:gd name="T0" fmla="*/ 894 w 953"/>
                  <a:gd name="T1" fmla="*/ 731 h 831"/>
                  <a:gd name="T2" fmla="*/ 953 w 953"/>
                  <a:gd name="T3" fmla="*/ 87 h 831"/>
                  <a:gd name="T4" fmla="*/ 5 w 953"/>
                  <a:gd name="T5" fmla="*/ 0 h 831"/>
                  <a:gd name="T6" fmla="*/ 0 w 953"/>
                  <a:gd name="T7" fmla="*/ 313 h 831"/>
                  <a:gd name="T8" fmla="*/ 11 w 953"/>
                  <a:gd name="T9" fmla="*/ 774 h 831"/>
                  <a:gd name="T10" fmla="*/ 813 w 953"/>
                  <a:gd name="T11" fmla="*/ 828 h 831"/>
                  <a:gd name="T12" fmla="*/ 894 w 953"/>
                  <a:gd name="T13" fmla="*/ 731 h 831"/>
                </a:gdLst>
                <a:ahLst/>
                <a:cxnLst>
                  <a:cxn ang="0">
                    <a:pos x="T0" y="T1"/>
                  </a:cxn>
                  <a:cxn ang="0">
                    <a:pos x="T2" y="T3"/>
                  </a:cxn>
                  <a:cxn ang="0">
                    <a:pos x="T4" y="T5"/>
                  </a:cxn>
                  <a:cxn ang="0">
                    <a:pos x="T6" y="T7"/>
                  </a:cxn>
                  <a:cxn ang="0">
                    <a:pos x="T8" y="T9"/>
                  </a:cxn>
                  <a:cxn ang="0">
                    <a:pos x="T10" y="T11"/>
                  </a:cxn>
                  <a:cxn ang="0">
                    <a:pos x="T12" y="T13"/>
                  </a:cxn>
                </a:cxnLst>
                <a:rect l="0" t="0" r="r" b="b"/>
                <a:pathLst>
                  <a:path w="953" h="831">
                    <a:moveTo>
                      <a:pt x="894" y="731"/>
                    </a:moveTo>
                    <a:cubicBezTo>
                      <a:pt x="953" y="87"/>
                      <a:pt x="953" y="87"/>
                      <a:pt x="953" y="87"/>
                    </a:cubicBezTo>
                    <a:cubicBezTo>
                      <a:pt x="5" y="0"/>
                      <a:pt x="5" y="0"/>
                      <a:pt x="5" y="0"/>
                    </a:cubicBezTo>
                    <a:cubicBezTo>
                      <a:pt x="2" y="104"/>
                      <a:pt x="0" y="208"/>
                      <a:pt x="0" y="313"/>
                    </a:cubicBezTo>
                    <a:cubicBezTo>
                      <a:pt x="0" y="468"/>
                      <a:pt x="4" y="621"/>
                      <a:pt x="11" y="774"/>
                    </a:cubicBezTo>
                    <a:cubicBezTo>
                      <a:pt x="813" y="828"/>
                      <a:pt x="813" y="828"/>
                      <a:pt x="813" y="828"/>
                    </a:cubicBezTo>
                    <a:cubicBezTo>
                      <a:pt x="852" y="831"/>
                      <a:pt x="888" y="788"/>
                      <a:pt x="894" y="731"/>
                    </a:cubicBezTo>
                    <a:close/>
                  </a:path>
                </a:pathLst>
              </a:custGeom>
              <a:solidFill>
                <a:srgbClr val="ECEE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55" name="Freeform 387">
                <a:extLst>
                  <a:ext uri="{FF2B5EF4-FFF2-40B4-BE49-F238E27FC236}">
                    <a16:creationId xmlns:a16="http://schemas.microsoft.com/office/drawing/2014/main" id="{172103B0-D751-47CB-B9A9-584DA32E8E36}"/>
                  </a:ext>
                </a:extLst>
              </p:cNvPr>
              <p:cNvSpPr>
                <a:spLocks/>
              </p:cNvSpPr>
              <p:nvPr/>
            </p:nvSpPr>
            <p:spPr bwMode="auto">
              <a:xfrm>
                <a:off x="6327352" y="3210578"/>
                <a:ext cx="455230" cy="375258"/>
              </a:xfrm>
              <a:custGeom>
                <a:avLst/>
                <a:gdLst>
                  <a:gd name="T0" fmla="*/ 948 w 1012"/>
                  <a:gd name="T1" fmla="*/ 835 h 835"/>
                  <a:gd name="T2" fmla="*/ 1007 w 1012"/>
                  <a:gd name="T3" fmla="*/ 191 h 835"/>
                  <a:gd name="T4" fmla="*/ 945 w 1012"/>
                  <a:gd name="T5" fmla="*/ 82 h 835"/>
                  <a:gd name="T6" fmla="*/ 54 w 1012"/>
                  <a:gd name="T7" fmla="*/ 0 h 835"/>
                  <a:gd name="T8" fmla="*/ 0 w 1012"/>
                  <a:gd name="T9" fmla="*/ 748 h 835"/>
                  <a:gd name="T10" fmla="*/ 948 w 1012"/>
                  <a:gd name="T11" fmla="*/ 835 h 835"/>
                </a:gdLst>
                <a:ahLst/>
                <a:cxnLst>
                  <a:cxn ang="0">
                    <a:pos x="T0" y="T1"/>
                  </a:cxn>
                  <a:cxn ang="0">
                    <a:pos x="T2" y="T3"/>
                  </a:cxn>
                  <a:cxn ang="0">
                    <a:pos x="T4" y="T5"/>
                  </a:cxn>
                  <a:cxn ang="0">
                    <a:pos x="T6" y="T7"/>
                  </a:cxn>
                  <a:cxn ang="0">
                    <a:pos x="T8" y="T9"/>
                  </a:cxn>
                  <a:cxn ang="0">
                    <a:pos x="T10" y="T11"/>
                  </a:cxn>
                </a:cxnLst>
                <a:rect l="0" t="0" r="r" b="b"/>
                <a:pathLst>
                  <a:path w="1012" h="835">
                    <a:moveTo>
                      <a:pt x="948" y="835"/>
                    </a:moveTo>
                    <a:cubicBezTo>
                      <a:pt x="1007" y="191"/>
                      <a:pt x="1007" y="191"/>
                      <a:pt x="1007" y="191"/>
                    </a:cubicBezTo>
                    <a:cubicBezTo>
                      <a:pt x="1012" y="134"/>
                      <a:pt x="984" y="85"/>
                      <a:pt x="945" y="82"/>
                    </a:cubicBezTo>
                    <a:cubicBezTo>
                      <a:pt x="54" y="0"/>
                      <a:pt x="54" y="0"/>
                      <a:pt x="54" y="0"/>
                    </a:cubicBezTo>
                    <a:cubicBezTo>
                      <a:pt x="26" y="247"/>
                      <a:pt x="8" y="496"/>
                      <a:pt x="0" y="748"/>
                    </a:cubicBezTo>
                    <a:lnTo>
                      <a:pt x="948" y="835"/>
                    </a:lnTo>
                    <a:close/>
                  </a:path>
                </a:pathLst>
              </a:custGeom>
              <a:solidFill>
                <a:srgbClr val="BAB9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56" name="Freeform 388">
                <a:extLst>
                  <a:ext uri="{FF2B5EF4-FFF2-40B4-BE49-F238E27FC236}">
                    <a16:creationId xmlns:a16="http://schemas.microsoft.com/office/drawing/2014/main" id="{27B46C79-AE64-46DE-BD3C-487CD05ABDC0}"/>
                  </a:ext>
                </a:extLst>
              </p:cNvPr>
              <p:cNvSpPr>
                <a:spLocks/>
              </p:cNvSpPr>
              <p:nvPr/>
            </p:nvSpPr>
            <p:spPr bwMode="auto">
              <a:xfrm>
                <a:off x="6885113" y="3122403"/>
                <a:ext cx="1127823" cy="850994"/>
              </a:xfrm>
              <a:custGeom>
                <a:avLst/>
                <a:gdLst>
                  <a:gd name="T0" fmla="*/ 1376 w 2507"/>
                  <a:gd name="T1" fmla="*/ 1731 h 1895"/>
                  <a:gd name="T2" fmla="*/ 1231 w 2507"/>
                  <a:gd name="T3" fmla="*/ 1547 h 1895"/>
                  <a:gd name="T4" fmla="*/ 1232 w 2507"/>
                  <a:gd name="T5" fmla="*/ 1545 h 1895"/>
                  <a:gd name="T6" fmla="*/ 1392 w 2507"/>
                  <a:gd name="T7" fmla="*/ 1560 h 1895"/>
                  <a:gd name="T8" fmla="*/ 1579 w 2507"/>
                  <a:gd name="T9" fmla="*/ 1404 h 1895"/>
                  <a:gd name="T10" fmla="*/ 1423 w 2507"/>
                  <a:gd name="T11" fmla="*/ 1217 h 1895"/>
                  <a:gd name="T12" fmla="*/ 1594 w 2507"/>
                  <a:gd name="T13" fmla="*/ 1233 h 1895"/>
                  <a:gd name="T14" fmla="*/ 1781 w 2507"/>
                  <a:gd name="T15" fmla="*/ 1077 h 1895"/>
                  <a:gd name="T16" fmla="*/ 1626 w 2507"/>
                  <a:gd name="T17" fmla="*/ 890 h 1895"/>
                  <a:gd name="T18" fmla="*/ 2311 w 2507"/>
                  <a:gd name="T19" fmla="*/ 953 h 1895"/>
                  <a:gd name="T20" fmla="*/ 2498 w 2507"/>
                  <a:gd name="T21" fmla="*/ 797 h 1895"/>
                  <a:gd name="T22" fmla="*/ 2343 w 2507"/>
                  <a:gd name="T23" fmla="*/ 610 h 1895"/>
                  <a:gd name="T24" fmla="*/ 2233 w 2507"/>
                  <a:gd name="T25" fmla="*/ 600 h 1895"/>
                  <a:gd name="T26" fmla="*/ 1315 w 2507"/>
                  <a:gd name="T27" fmla="*/ 516 h 1895"/>
                  <a:gd name="T28" fmla="*/ 1191 w 2507"/>
                  <a:gd name="T29" fmla="*/ 504 h 1895"/>
                  <a:gd name="T30" fmla="*/ 1149 w 2507"/>
                  <a:gd name="T31" fmla="*/ 461 h 1895"/>
                  <a:gd name="T32" fmla="*/ 1173 w 2507"/>
                  <a:gd name="T33" fmla="*/ 407 h 1895"/>
                  <a:gd name="T34" fmla="*/ 1527 w 2507"/>
                  <a:gd name="T35" fmla="*/ 137 h 1895"/>
                  <a:gd name="T36" fmla="*/ 1478 w 2507"/>
                  <a:gd name="T37" fmla="*/ 29 h 1895"/>
                  <a:gd name="T38" fmla="*/ 1360 w 2507"/>
                  <a:gd name="T39" fmla="*/ 17 h 1895"/>
                  <a:gd name="T40" fmla="*/ 156 w 2507"/>
                  <a:gd name="T41" fmla="*/ 448 h 1895"/>
                  <a:gd name="T42" fmla="*/ 105 w 2507"/>
                  <a:gd name="T43" fmla="*/ 519 h 1895"/>
                  <a:gd name="T44" fmla="*/ 13 w 2507"/>
                  <a:gd name="T45" fmla="*/ 1519 h 1895"/>
                  <a:gd name="T46" fmla="*/ 246 w 2507"/>
                  <a:gd name="T47" fmla="*/ 1800 h 1895"/>
                  <a:gd name="T48" fmla="*/ 1189 w 2507"/>
                  <a:gd name="T49" fmla="*/ 1886 h 1895"/>
                  <a:gd name="T50" fmla="*/ 1376 w 2507"/>
                  <a:gd name="T51" fmla="*/ 1731 h 1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07" h="1895">
                    <a:moveTo>
                      <a:pt x="1376" y="1731"/>
                    </a:moveTo>
                    <a:cubicBezTo>
                      <a:pt x="1384" y="1641"/>
                      <a:pt x="1319" y="1561"/>
                      <a:pt x="1231" y="1547"/>
                    </a:cubicBezTo>
                    <a:cubicBezTo>
                      <a:pt x="1231" y="1546"/>
                      <a:pt x="1232" y="1546"/>
                      <a:pt x="1232" y="1545"/>
                    </a:cubicBezTo>
                    <a:cubicBezTo>
                      <a:pt x="1392" y="1560"/>
                      <a:pt x="1392" y="1560"/>
                      <a:pt x="1392" y="1560"/>
                    </a:cubicBezTo>
                    <a:cubicBezTo>
                      <a:pt x="1486" y="1568"/>
                      <a:pt x="1570" y="1498"/>
                      <a:pt x="1579" y="1404"/>
                    </a:cubicBezTo>
                    <a:cubicBezTo>
                      <a:pt x="1587" y="1310"/>
                      <a:pt x="1517" y="1225"/>
                      <a:pt x="1423" y="1217"/>
                    </a:cubicBezTo>
                    <a:cubicBezTo>
                      <a:pt x="1594" y="1233"/>
                      <a:pt x="1594" y="1233"/>
                      <a:pt x="1594" y="1233"/>
                    </a:cubicBezTo>
                    <a:cubicBezTo>
                      <a:pt x="1689" y="1241"/>
                      <a:pt x="1773" y="1171"/>
                      <a:pt x="1781" y="1077"/>
                    </a:cubicBezTo>
                    <a:cubicBezTo>
                      <a:pt x="1790" y="983"/>
                      <a:pt x="1720" y="898"/>
                      <a:pt x="1626" y="890"/>
                    </a:cubicBezTo>
                    <a:cubicBezTo>
                      <a:pt x="2311" y="953"/>
                      <a:pt x="2311" y="953"/>
                      <a:pt x="2311" y="953"/>
                    </a:cubicBezTo>
                    <a:cubicBezTo>
                      <a:pt x="2405" y="961"/>
                      <a:pt x="2490" y="892"/>
                      <a:pt x="2498" y="797"/>
                    </a:cubicBezTo>
                    <a:cubicBezTo>
                      <a:pt x="2507" y="703"/>
                      <a:pt x="2437" y="619"/>
                      <a:pt x="2343" y="610"/>
                    </a:cubicBezTo>
                    <a:cubicBezTo>
                      <a:pt x="2233" y="600"/>
                      <a:pt x="2233" y="600"/>
                      <a:pt x="2233" y="600"/>
                    </a:cubicBezTo>
                    <a:cubicBezTo>
                      <a:pt x="1315" y="516"/>
                      <a:pt x="1315" y="516"/>
                      <a:pt x="1315" y="516"/>
                    </a:cubicBezTo>
                    <a:cubicBezTo>
                      <a:pt x="1191" y="504"/>
                      <a:pt x="1191" y="504"/>
                      <a:pt x="1191" y="504"/>
                    </a:cubicBezTo>
                    <a:cubicBezTo>
                      <a:pt x="1170" y="502"/>
                      <a:pt x="1153" y="482"/>
                      <a:pt x="1149" y="461"/>
                    </a:cubicBezTo>
                    <a:cubicBezTo>
                      <a:pt x="1145" y="440"/>
                      <a:pt x="1155" y="417"/>
                      <a:pt x="1173" y="407"/>
                    </a:cubicBezTo>
                    <a:cubicBezTo>
                      <a:pt x="1349" y="296"/>
                      <a:pt x="1511" y="319"/>
                      <a:pt x="1527" y="137"/>
                    </a:cubicBezTo>
                    <a:cubicBezTo>
                      <a:pt x="1531" y="95"/>
                      <a:pt x="1513" y="54"/>
                      <a:pt x="1478" y="29"/>
                    </a:cubicBezTo>
                    <a:cubicBezTo>
                      <a:pt x="1444" y="5"/>
                      <a:pt x="1399" y="0"/>
                      <a:pt x="1360" y="17"/>
                    </a:cubicBezTo>
                    <a:cubicBezTo>
                      <a:pt x="156" y="448"/>
                      <a:pt x="156" y="448"/>
                      <a:pt x="156" y="448"/>
                    </a:cubicBezTo>
                    <a:cubicBezTo>
                      <a:pt x="127" y="460"/>
                      <a:pt x="108" y="487"/>
                      <a:pt x="105" y="519"/>
                    </a:cubicBezTo>
                    <a:cubicBezTo>
                      <a:pt x="91" y="668"/>
                      <a:pt x="43" y="1197"/>
                      <a:pt x="13" y="1519"/>
                    </a:cubicBezTo>
                    <a:cubicBezTo>
                      <a:pt x="0" y="1661"/>
                      <a:pt x="104" y="1787"/>
                      <a:pt x="246" y="1800"/>
                    </a:cubicBezTo>
                    <a:cubicBezTo>
                      <a:pt x="706" y="1842"/>
                      <a:pt x="1189" y="1886"/>
                      <a:pt x="1189" y="1886"/>
                    </a:cubicBezTo>
                    <a:cubicBezTo>
                      <a:pt x="1283" y="1895"/>
                      <a:pt x="1367" y="1825"/>
                      <a:pt x="1376" y="1731"/>
                    </a:cubicBezTo>
                    <a:close/>
                  </a:path>
                </a:pathLst>
              </a:custGeom>
              <a:solidFill>
                <a:srgbClr val="FCDD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57" name="Freeform 389">
                <a:extLst>
                  <a:ext uri="{FF2B5EF4-FFF2-40B4-BE49-F238E27FC236}">
                    <a16:creationId xmlns:a16="http://schemas.microsoft.com/office/drawing/2014/main" id="{AC7B6212-4D67-4CF3-8220-D4A0207EB1F7}"/>
                  </a:ext>
                </a:extLst>
              </p:cNvPr>
              <p:cNvSpPr>
                <a:spLocks/>
              </p:cNvSpPr>
              <p:nvPr/>
            </p:nvSpPr>
            <p:spPr bwMode="auto">
              <a:xfrm>
                <a:off x="6526259" y="3778592"/>
                <a:ext cx="98428" cy="96378"/>
              </a:xfrm>
              <a:custGeom>
                <a:avLst/>
                <a:gdLst>
                  <a:gd name="T0" fmla="*/ 99 w 217"/>
                  <a:gd name="T1" fmla="*/ 211 h 216"/>
                  <a:gd name="T2" fmla="*/ 5 w 217"/>
                  <a:gd name="T3" fmla="*/ 99 h 216"/>
                  <a:gd name="T4" fmla="*/ 118 w 217"/>
                  <a:gd name="T5" fmla="*/ 5 h 216"/>
                  <a:gd name="T6" fmla="*/ 211 w 217"/>
                  <a:gd name="T7" fmla="*/ 118 h 216"/>
                  <a:gd name="T8" fmla="*/ 99 w 217"/>
                  <a:gd name="T9" fmla="*/ 211 h 216"/>
                </a:gdLst>
                <a:ahLst/>
                <a:cxnLst>
                  <a:cxn ang="0">
                    <a:pos x="T0" y="T1"/>
                  </a:cxn>
                  <a:cxn ang="0">
                    <a:pos x="T2" y="T3"/>
                  </a:cxn>
                  <a:cxn ang="0">
                    <a:pos x="T4" y="T5"/>
                  </a:cxn>
                  <a:cxn ang="0">
                    <a:pos x="T6" y="T7"/>
                  </a:cxn>
                  <a:cxn ang="0">
                    <a:pos x="T8" y="T9"/>
                  </a:cxn>
                </a:cxnLst>
                <a:rect l="0" t="0" r="r" b="b"/>
                <a:pathLst>
                  <a:path w="217" h="216">
                    <a:moveTo>
                      <a:pt x="99" y="211"/>
                    </a:moveTo>
                    <a:cubicBezTo>
                      <a:pt x="42" y="206"/>
                      <a:pt x="0" y="156"/>
                      <a:pt x="5" y="99"/>
                    </a:cubicBezTo>
                    <a:cubicBezTo>
                      <a:pt x="11" y="42"/>
                      <a:pt x="61" y="0"/>
                      <a:pt x="118" y="5"/>
                    </a:cubicBezTo>
                    <a:cubicBezTo>
                      <a:pt x="175" y="10"/>
                      <a:pt x="217" y="61"/>
                      <a:pt x="211" y="118"/>
                    </a:cubicBezTo>
                    <a:cubicBezTo>
                      <a:pt x="206" y="175"/>
                      <a:pt x="156" y="216"/>
                      <a:pt x="99" y="211"/>
                    </a:cubicBezTo>
                    <a:close/>
                  </a:path>
                </a:pathLst>
              </a:custGeom>
              <a:solidFill>
                <a:srgbClr val="0049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58" name="Freeform 390">
                <a:extLst>
                  <a:ext uri="{FF2B5EF4-FFF2-40B4-BE49-F238E27FC236}">
                    <a16:creationId xmlns:a16="http://schemas.microsoft.com/office/drawing/2014/main" id="{FC46190D-F37A-460B-8179-D22D16592119}"/>
                  </a:ext>
                </a:extLst>
              </p:cNvPr>
              <p:cNvSpPr>
                <a:spLocks/>
              </p:cNvSpPr>
              <p:nvPr/>
            </p:nvSpPr>
            <p:spPr bwMode="auto">
              <a:xfrm>
                <a:off x="6401174" y="3766289"/>
                <a:ext cx="96378" cy="98428"/>
              </a:xfrm>
              <a:custGeom>
                <a:avLst/>
                <a:gdLst>
                  <a:gd name="T0" fmla="*/ 98 w 216"/>
                  <a:gd name="T1" fmla="*/ 212 h 217"/>
                  <a:gd name="T2" fmla="*/ 5 w 216"/>
                  <a:gd name="T3" fmla="*/ 99 h 217"/>
                  <a:gd name="T4" fmla="*/ 117 w 216"/>
                  <a:gd name="T5" fmla="*/ 6 h 217"/>
                  <a:gd name="T6" fmla="*/ 211 w 216"/>
                  <a:gd name="T7" fmla="*/ 118 h 217"/>
                  <a:gd name="T8" fmla="*/ 98 w 216"/>
                  <a:gd name="T9" fmla="*/ 212 h 217"/>
                </a:gdLst>
                <a:ahLst/>
                <a:cxnLst>
                  <a:cxn ang="0">
                    <a:pos x="T0" y="T1"/>
                  </a:cxn>
                  <a:cxn ang="0">
                    <a:pos x="T2" y="T3"/>
                  </a:cxn>
                  <a:cxn ang="0">
                    <a:pos x="T4" y="T5"/>
                  </a:cxn>
                  <a:cxn ang="0">
                    <a:pos x="T6" y="T7"/>
                  </a:cxn>
                  <a:cxn ang="0">
                    <a:pos x="T8" y="T9"/>
                  </a:cxn>
                </a:cxnLst>
                <a:rect l="0" t="0" r="r" b="b"/>
                <a:pathLst>
                  <a:path w="216" h="217">
                    <a:moveTo>
                      <a:pt x="98" y="212"/>
                    </a:moveTo>
                    <a:cubicBezTo>
                      <a:pt x="41" y="206"/>
                      <a:pt x="0" y="156"/>
                      <a:pt x="5" y="99"/>
                    </a:cubicBezTo>
                    <a:cubicBezTo>
                      <a:pt x="10" y="42"/>
                      <a:pt x="60" y="0"/>
                      <a:pt x="117" y="6"/>
                    </a:cubicBezTo>
                    <a:cubicBezTo>
                      <a:pt x="174" y="11"/>
                      <a:pt x="216" y="61"/>
                      <a:pt x="211" y="118"/>
                    </a:cubicBezTo>
                    <a:cubicBezTo>
                      <a:pt x="206" y="175"/>
                      <a:pt x="155" y="217"/>
                      <a:pt x="98" y="212"/>
                    </a:cubicBezTo>
                    <a:close/>
                  </a:path>
                </a:pathLst>
              </a:custGeom>
              <a:solidFill>
                <a:srgbClr val="0049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grpSp>
      </p:grpSp>
      <p:grpSp>
        <p:nvGrpSpPr>
          <p:cNvPr id="685" name="组合 684">
            <a:extLst>
              <a:ext uri="{FF2B5EF4-FFF2-40B4-BE49-F238E27FC236}">
                <a16:creationId xmlns:a16="http://schemas.microsoft.com/office/drawing/2014/main" id="{05D38843-77EB-4E92-B4D6-F03937B6E062}"/>
              </a:ext>
            </a:extLst>
          </p:cNvPr>
          <p:cNvGrpSpPr/>
          <p:nvPr/>
        </p:nvGrpSpPr>
        <p:grpSpPr>
          <a:xfrm>
            <a:off x="7944094" y="-186741"/>
            <a:ext cx="3618375" cy="3248785"/>
            <a:chOff x="7599363" y="191036"/>
            <a:chExt cx="3237655" cy="2906960"/>
          </a:xfrm>
        </p:grpSpPr>
        <p:sp>
          <p:nvSpPr>
            <p:cNvPr id="490" name="Freeform 21">
              <a:extLst>
                <a:ext uri="{FF2B5EF4-FFF2-40B4-BE49-F238E27FC236}">
                  <a16:creationId xmlns:a16="http://schemas.microsoft.com/office/drawing/2014/main" id="{FB29501A-EBCB-4E09-944E-977096E5B353}"/>
                </a:ext>
              </a:extLst>
            </p:cNvPr>
            <p:cNvSpPr>
              <a:spLocks/>
            </p:cNvSpPr>
            <p:nvPr/>
          </p:nvSpPr>
          <p:spPr bwMode="auto">
            <a:xfrm>
              <a:off x="9662621" y="231366"/>
              <a:ext cx="729158" cy="509767"/>
            </a:xfrm>
            <a:custGeom>
              <a:avLst/>
              <a:gdLst>
                <a:gd name="T0" fmla="*/ 432 w 2063"/>
                <a:gd name="T1" fmla="*/ 1048 h 1439"/>
                <a:gd name="T2" fmla="*/ 821 w 2063"/>
                <a:gd name="T3" fmla="*/ 1402 h 1439"/>
                <a:gd name="T4" fmla="*/ 963 w 2063"/>
                <a:gd name="T5" fmla="*/ 1396 h 1439"/>
                <a:gd name="T6" fmla="*/ 1045 w 2063"/>
                <a:gd name="T7" fmla="*/ 1309 h 1439"/>
                <a:gd name="T8" fmla="*/ 1143 w 2063"/>
                <a:gd name="T9" fmla="*/ 1310 h 1439"/>
                <a:gd name="T10" fmla="*/ 2063 w 2063"/>
                <a:gd name="T11" fmla="*/ 340 h 1439"/>
                <a:gd name="T12" fmla="*/ 1151 w 2063"/>
                <a:gd name="T13" fmla="*/ 155 h 1439"/>
                <a:gd name="T14" fmla="*/ 1134 w 2063"/>
                <a:gd name="T15" fmla="*/ 144 h 1439"/>
                <a:gd name="T16" fmla="*/ 492 w 2063"/>
                <a:gd name="T17" fmla="*/ 0 h 1439"/>
                <a:gd name="T18" fmla="*/ 101 w 2063"/>
                <a:gd name="T19" fmla="*/ 362 h 1439"/>
                <a:gd name="T20" fmla="*/ 119 w 2063"/>
                <a:gd name="T21" fmla="*/ 468 h 1439"/>
                <a:gd name="T22" fmla="*/ 38 w 2063"/>
                <a:gd name="T23" fmla="*/ 554 h 1439"/>
                <a:gd name="T24" fmla="*/ 44 w 2063"/>
                <a:gd name="T25" fmla="*/ 694 h 1439"/>
                <a:gd name="T26" fmla="*/ 432 w 2063"/>
                <a:gd name="T27" fmla="*/ 1048 h 1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3" h="1439">
                  <a:moveTo>
                    <a:pt x="432" y="1048"/>
                  </a:moveTo>
                  <a:cubicBezTo>
                    <a:pt x="821" y="1402"/>
                    <a:pt x="821" y="1402"/>
                    <a:pt x="821" y="1402"/>
                  </a:cubicBezTo>
                  <a:cubicBezTo>
                    <a:pt x="861" y="1439"/>
                    <a:pt x="925" y="1436"/>
                    <a:pt x="963" y="1396"/>
                  </a:cubicBezTo>
                  <a:cubicBezTo>
                    <a:pt x="1045" y="1309"/>
                    <a:pt x="1045" y="1309"/>
                    <a:pt x="1045" y="1309"/>
                  </a:cubicBezTo>
                  <a:cubicBezTo>
                    <a:pt x="1081" y="1331"/>
                    <a:pt x="1122" y="1333"/>
                    <a:pt x="1143" y="1310"/>
                  </a:cubicBezTo>
                  <a:cubicBezTo>
                    <a:pt x="2063" y="340"/>
                    <a:pt x="2063" y="340"/>
                    <a:pt x="2063" y="340"/>
                  </a:cubicBezTo>
                  <a:cubicBezTo>
                    <a:pt x="1820" y="251"/>
                    <a:pt x="1403" y="225"/>
                    <a:pt x="1151" y="155"/>
                  </a:cubicBezTo>
                  <a:cubicBezTo>
                    <a:pt x="1151" y="155"/>
                    <a:pt x="1134" y="144"/>
                    <a:pt x="1134" y="144"/>
                  </a:cubicBezTo>
                  <a:cubicBezTo>
                    <a:pt x="874" y="73"/>
                    <a:pt x="760" y="49"/>
                    <a:pt x="492" y="0"/>
                  </a:cubicBezTo>
                  <a:cubicBezTo>
                    <a:pt x="101" y="362"/>
                    <a:pt x="101" y="362"/>
                    <a:pt x="101" y="362"/>
                  </a:cubicBezTo>
                  <a:cubicBezTo>
                    <a:pt x="77" y="387"/>
                    <a:pt x="86" y="433"/>
                    <a:pt x="119" y="468"/>
                  </a:cubicBezTo>
                  <a:cubicBezTo>
                    <a:pt x="38" y="554"/>
                    <a:pt x="38" y="554"/>
                    <a:pt x="38" y="554"/>
                  </a:cubicBezTo>
                  <a:cubicBezTo>
                    <a:pt x="0" y="594"/>
                    <a:pt x="3" y="657"/>
                    <a:pt x="44" y="694"/>
                  </a:cubicBezTo>
                  <a:lnTo>
                    <a:pt x="432" y="1048"/>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91" name="Freeform 22">
              <a:extLst>
                <a:ext uri="{FF2B5EF4-FFF2-40B4-BE49-F238E27FC236}">
                  <a16:creationId xmlns:a16="http://schemas.microsoft.com/office/drawing/2014/main" id="{19A28A5B-C4C5-45F7-BC1C-272308BECF24}"/>
                </a:ext>
              </a:extLst>
            </p:cNvPr>
            <p:cNvSpPr>
              <a:spLocks noEditPoints="1"/>
            </p:cNvSpPr>
            <p:nvPr/>
          </p:nvSpPr>
          <p:spPr bwMode="auto">
            <a:xfrm>
              <a:off x="7909093" y="231366"/>
              <a:ext cx="2030995" cy="2263299"/>
            </a:xfrm>
            <a:custGeom>
              <a:avLst/>
              <a:gdLst>
                <a:gd name="T0" fmla="*/ 549 w 5738"/>
                <a:gd name="T1" fmla="*/ 1370 h 6396"/>
                <a:gd name="T2" fmla="*/ 607 w 5738"/>
                <a:gd name="T3" fmla="*/ 1482 h 6396"/>
                <a:gd name="T4" fmla="*/ 754 w 5738"/>
                <a:gd name="T5" fmla="*/ 1528 h 6396"/>
                <a:gd name="T6" fmla="*/ 845 w 5738"/>
                <a:gd name="T7" fmla="*/ 1483 h 6396"/>
                <a:gd name="T8" fmla="*/ 699 w 5738"/>
                <a:gd name="T9" fmla="*/ 2038 h 6396"/>
                <a:gd name="T10" fmla="*/ 665 w 5738"/>
                <a:gd name="T11" fmla="*/ 2093 h 6396"/>
                <a:gd name="T12" fmla="*/ 643 w 5738"/>
                <a:gd name="T13" fmla="*/ 2175 h 6396"/>
                <a:gd name="T14" fmla="*/ 726 w 5738"/>
                <a:gd name="T15" fmla="*/ 2315 h 6396"/>
                <a:gd name="T16" fmla="*/ 735 w 5738"/>
                <a:gd name="T17" fmla="*/ 2317 h 6396"/>
                <a:gd name="T18" fmla="*/ 825 w 5738"/>
                <a:gd name="T19" fmla="*/ 2419 h 6396"/>
                <a:gd name="T20" fmla="*/ 1230 w 5738"/>
                <a:gd name="T21" fmla="*/ 2897 h 6396"/>
                <a:gd name="T22" fmla="*/ 1599 w 5738"/>
                <a:gd name="T23" fmla="*/ 3035 h 6396"/>
                <a:gd name="T24" fmla="*/ 1988 w 5738"/>
                <a:gd name="T25" fmla="*/ 6396 h 6396"/>
                <a:gd name="T26" fmla="*/ 5509 w 5738"/>
                <a:gd name="T27" fmla="*/ 6001 h 6396"/>
                <a:gd name="T28" fmla="*/ 5168 w 5738"/>
                <a:gd name="T29" fmla="*/ 3054 h 6396"/>
                <a:gd name="T30" fmla="*/ 5582 w 5738"/>
                <a:gd name="T31" fmla="*/ 2639 h 6396"/>
                <a:gd name="T32" fmla="*/ 5626 w 5738"/>
                <a:gd name="T33" fmla="*/ 2204 h 6396"/>
                <a:gd name="T34" fmla="*/ 5638 w 5738"/>
                <a:gd name="T35" fmla="*/ 1675 h 6396"/>
                <a:gd name="T36" fmla="*/ 5738 w 5738"/>
                <a:gd name="T37" fmla="*/ 1376 h 6396"/>
                <a:gd name="T38" fmla="*/ 5194 w 5738"/>
                <a:gd name="T39" fmla="*/ 875 h 6396"/>
                <a:gd name="T40" fmla="*/ 4983 w 5738"/>
                <a:gd name="T41" fmla="*/ 831 h 6396"/>
                <a:gd name="T42" fmla="*/ 4698 w 5738"/>
                <a:gd name="T43" fmla="*/ 1251 h 6396"/>
                <a:gd name="T44" fmla="*/ 2054 w 5738"/>
                <a:gd name="T45" fmla="*/ 1547 h 6396"/>
                <a:gd name="T46" fmla="*/ 1708 w 5738"/>
                <a:gd name="T47" fmla="*/ 1046 h 6396"/>
                <a:gd name="T48" fmla="*/ 1769 w 5738"/>
                <a:gd name="T49" fmla="*/ 1015 h 6396"/>
                <a:gd name="T50" fmla="*/ 1816 w 5738"/>
                <a:gd name="T51" fmla="*/ 871 h 6396"/>
                <a:gd name="T52" fmla="*/ 1756 w 5738"/>
                <a:gd name="T53" fmla="*/ 757 h 6396"/>
                <a:gd name="T54" fmla="*/ 1794 w 5738"/>
                <a:gd name="T55" fmla="*/ 660 h 6396"/>
                <a:gd name="T56" fmla="*/ 1437 w 5738"/>
                <a:gd name="T57" fmla="*/ 0 h 6396"/>
                <a:gd name="T58" fmla="*/ 715 w 5738"/>
                <a:gd name="T59" fmla="*/ 239 h 6396"/>
                <a:gd name="T60" fmla="*/ 0 w 5738"/>
                <a:gd name="T61" fmla="*/ 520 h 6396"/>
                <a:gd name="T62" fmla="*/ 432 w 5738"/>
                <a:gd name="T63" fmla="*/ 1348 h 6396"/>
                <a:gd name="T64" fmla="*/ 549 w 5738"/>
                <a:gd name="T65" fmla="*/ 1370 h 6396"/>
                <a:gd name="T66" fmla="*/ 5155 w 5738"/>
                <a:gd name="T67" fmla="*/ 2465 h 6396"/>
                <a:gd name="T68" fmla="*/ 5150 w 5738"/>
                <a:gd name="T69" fmla="*/ 2549 h 6396"/>
                <a:gd name="T70" fmla="*/ 5150 w 5738"/>
                <a:gd name="T71" fmla="*/ 2892 h 6396"/>
                <a:gd name="T72" fmla="*/ 5099 w 5738"/>
                <a:gd name="T73" fmla="*/ 2458 h 6396"/>
                <a:gd name="T74" fmla="*/ 5155 w 5738"/>
                <a:gd name="T75" fmla="*/ 2465 h 6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38" h="6396">
                  <a:moveTo>
                    <a:pt x="549" y="1370"/>
                  </a:moveTo>
                  <a:cubicBezTo>
                    <a:pt x="607" y="1482"/>
                    <a:pt x="607" y="1482"/>
                    <a:pt x="607" y="1482"/>
                  </a:cubicBezTo>
                  <a:cubicBezTo>
                    <a:pt x="635" y="1535"/>
                    <a:pt x="700" y="1555"/>
                    <a:pt x="754" y="1528"/>
                  </a:cubicBezTo>
                  <a:cubicBezTo>
                    <a:pt x="845" y="1483"/>
                    <a:pt x="845" y="1483"/>
                    <a:pt x="845" y="1483"/>
                  </a:cubicBezTo>
                  <a:cubicBezTo>
                    <a:pt x="799" y="1661"/>
                    <a:pt x="736" y="1903"/>
                    <a:pt x="699" y="2038"/>
                  </a:cubicBezTo>
                  <a:cubicBezTo>
                    <a:pt x="683" y="2053"/>
                    <a:pt x="671" y="2071"/>
                    <a:pt x="665" y="2093"/>
                  </a:cubicBezTo>
                  <a:cubicBezTo>
                    <a:pt x="643" y="2175"/>
                    <a:pt x="643" y="2175"/>
                    <a:pt x="643" y="2175"/>
                  </a:cubicBezTo>
                  <a:cubicBezTo>
                    <a:pt x="627" y="2236"/>
                    <a:pt x="664" y="2299"/>
                    <a:pt x="726" y="2315"/>
                  </a:cubicBezTo>
                  <a:cubicBezTo>
                    <a:pt x="735" y="2317"/>
                    <a:pt x="735" y="2317"/>
                    <a:pt x="735" y="2317"/>
                  </a:cubicBezTo>
                  <a:cubicBezTo>
                    <a:pt x="776" y="2382"/>
                    <a:pt x="825" y="2419"/>
                    <a:pt x="825" y="2419"/>
                  </a:cubicBezTo>
                  <a:cubicBezTo>
                    <a:pt x="1230" y="2897"/>
                    <a:pt x="1230" y="2897"/>
                    <a:pt x="1230" y="2897"/>
                  </a:cubicBezTo>
                  <a:cubicBezTo>
                    <a:pt x="1365" y="3070"/>
                    <a:pt x="1557" y="3043"/>
                    <a:pt x="1599" y="3035"/>
                  </a:cubicBezTo>
                  <a:cubicBezTo>
                    <a:pt x="1988" y="6396"/>
                    <a:pt x="1988" y="6396"/>
                    <a:pt x="1988" y="6396"/>
                  </a:cubicBezTo>
                  <a:cubicBezTo>
                    <a:pt x="5509" y="6001"/>
                    <a:pt x="5509" y="6001"/>
                    <a:pt x="5509" y="6001"/>
                  </a:cubicBezTo>
                  <a:cubicBezTo>
                    <a:pt x="5168" y="3054"/>
                    <a:pt x="5168" y="3054"/>
                    <a:pt x="5168" y="3054"/>
                  </a:cubicBezTo>
                  <a:cubicBezTo>
                    <a:pt x="5332" y="2916"/>
                    <a:pt x="5549" y="2730"/>
                    <a:pt x="5582" y="2639"/>
                  </a:cubicBezTo>
                  <a:cubicBezTo>
                    <a:pt x="5610" y="2563"/>
                    <a:pt x="5620" y="2408"/>
                    <a:pt x="5626" y="2204"/>
                  </a:cubicBezTo>
                  <a:cubicBezTo>
                    <a:pt x="5630" y="2051"/>
                    <a:pt x="5632" y="1870"/>
                    <a:pt x="5638" y="1675"/>
                  </a:cubicBezTo>
                  <a:cubicBezTo>
                    <a:pt x="5640" y="1590"/>
                    <a:pt x="5678" y="1487"/>
                    <a:pt x="5738" y="1376"/>
                  </a:cubicBezTo>
                  <a:cubicBezTo>
                    <a:pt x="5611" y="1259"/>
                    <a:pt x="5358" y="1026"/>
                    <a:pt x="5194" y="875"/>
                  </a:cubicBezTo>
                  <a:cubicBezTo>
                    <a:pt x="5136" y="822"/>
                    <a:pt x="5054" y="807"/>
                    <a:pt x="4983" y="831"/>
                  </a:cubicBezTo>
                  <a:cubicBezTo>
                    <a:pt x="4714" y="1024"/>
                    <a:pt x="4763" y="1113"/>
                    <a:pt x="4698" y="1251"/>
                  </a:cubicBezTo>
                  <a:cubicBezTo>
                    <a:pt x="2054" y="1547"/>
                    <a:pt x="2054" y="1547"/>
                    <a:pt x="2054" y="1547"/>
                  </a:cubicBezTo>
                  <a:cubicBezTo>
                    <a:pt x="1949" y="1357"/>
                    <a:pt x="1804" y="1165"/>
                    <a:pt x="1708" y="1046"/>
                  </a:cubicBezTo>
                  <a:cubicBezTo>
                    <a:pt x="1769" y="1015"/>
                    <a:pt x="1769" y="1015"/>
                    <a:pt x="1769" y="1015"/>
                  </a:cubicBezTo>
                  <a:cubicBezTo>
                    <a:pt x="1822" y="988"/>
                    <a:pt x="1843" y="924"/>
                    <a:pt x="1816" y="871"/>
                  </a:cubicBezTo>
                  <a:cubicBezTo>
                    <a:pt x="1756" y="757"/>
                    <a:pt x="1756" y="757"/>
                    <a:pt x="1756" y="757"/>
                  </a:cubicBezTo>
                  <a:cubicBezTo>
                    <a:pt x="1793" y="730"/>
                    <a:pt x="1810" y="690"/>
                    <a:pt x="1794" y="660"/>
                  </a:cubicBezTo>
                  <a:cubicBezTo>
                    <a:pt x="1437" y="0"/>
                    <a:pt x="1437" y="0"/>
                    <a:pt x="1437" y="0"/>
                  </a:cubicBezTo>
                  <a:cubicBezTo>
                    <a:pt x="1185" y="64"/>
                    <a:pt x="958" y="155"/>
                    <a:pt x="715" y="239"/>
                  </a:cubicBezTo>
                  <a:cubicBezTo>
                    <a:pt x="472" y="324"/>
                    <a:pt x="234" y="417"/>
                    <a:pt x="0" y="520"/>
                  </a:cubicBezTo>
                  <a:cubicBezTo>
                    <a:pt x="432" y="1348"/>
                    <a:pt x="432" y="1348"/>
                    <a:pt x="432" y="1348"/>
                  </a:cubicBezTo>
                  <a:cubicBezTo>
                    <a:pt x="449" y="1381"/>
                    <a:pt x="500" y="1390"/>
                    <a:pt x="549" y="1370"/>
                  </a:cubicBezTo>
                  <a:close/>
                  <a:moveTo>
                    <a:pt x="5155" y="2465"/>
                  </a:moveTo>
                  <a:cubicBezTo>
                    <a:pt x="5172" y="2470"/>
                    <a:pt x="5167" y="2502"/>
                    <a:pt x="5150" y="2549"/>
                  </a:cubicBezTo>
                  <a:cubicBezTo>
                    <a:pt x="5150" y="2892"/>
                    <a:pt x="5150" y="2892"/>
                    <a:pt x="5150" y="2892"/>
                  </a:cubicBezTo>
                  <a:cubicBezTo>
                    <a:pt x="5099" y="2458"/>
                    <a:pt x="5099" y="2458"/>
                    <a:pt x="5099" y="2458"/>
                  </a:cubicBezTo>
                  <a:cubicBezTo>
                    <a:pt x="5118" y="2457"/>
                    <a:pt x="5137" y="2459"/>
                    <a:pt x="5155" y="2465"/>
                  </a:cubicBez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92" name="Freeform 23">
              <a:extLst>
                <a:ext uri="{FF2B5EF4-FFF2-40B4-BE49-F238E27FC236}">
                  <a16:creationId xmlns:a16="http://schemas.microsoft.com/office/drawing/2014/main" id="{3FED939D-B366-4CDC-8C79-7F9F5A772DFF}"/>
                </a:ext>
              </a:extLst>
            </p:cNvPr>
            <p:cNvSpPr>
              <a:spLocks/>
            </p:cNvSpPr>
            <p:nvPr/>
          </p:nvSpPr>
          <p:spPr bwMode="auto">
            <a:xfrm>
              <a:off x="10019134" y="2110727"/>
              <a:ext cx="364579" cy="982430"/>
            </a:xfrm>
            <a:custGeom>
              <a:avLst/>
              <a:gdLst>
                <a:gd name="T0" fmla="*/ 226 w 226"/>
                <a:gd name="T1" fmla="*/ 23 h 609"/>
                <a:gd name="T2" fmla="*/ 126 w 226"/>
                <a:gd name="T3" fmla="*/ 15 h 609"/>
                <a:gd name="T4" fmla="*/ 125 w 226"/>
                <a:gd name="T5" fmla="*/ 20 h 609"/>
                <a:gd name="T6" fmla="*/ 124 w 226"/>
                <a:gd name="T7" fmla="*/ 25 h 609"/>
                <a:gd name="T8" fmla="*/ 124 w 226"/>
                <a:gd name="T9" fmla="*/ 25 h 609"/>
                <a:gd name="T10" fmla="*/ 122 w 226"/>
                <a:gd name="T11" fmla="*/ 34 h 609"/>
                <a:gd name="T12" fmla="*/ 120 w 226"/>
                <a:gd name="T13" fmla="*/ 43 h 609"/>
                <a:gd name="T14" fmla="*/ 120 w 226"/>
                <a:gd name="T15" fmla="*/ 45 h 609"/>
                <a:gd name="T16" fmla="*/ 112 w 226"/>
                <a:gd name="T17" fmla="*/ 79 h 609"/>
                <a:gd name="T18" fmla="*/ 110 w 226"/>
                <a:gd name="T19" fmla="*/ 89 h 609"/>
                <a:gd name="T20" fmla="*/ 110 w 226"/>
                <a:gd name="T21" fmla="*/ 90 h 609"/>
                <a:gd name="T22" fmla="*/ 107 w 226"/>
                <a:gd name="T23" fmla="*/ 102 h 609"/>
                <a:gd name="T24" fmla="*/ 106 w 226"/>
                <a:gd name="T25" fmla="*/ 107 h 609"/>
                <a:gd name="T26" fmla="*/ 105 w 226"/>
                <a:gd name="T27" fmla="*/ 111 h 609"/>
                <a:gd name="T28" fmla="*/ 100 w 226"/>
                <a:gd name="T29" fmla="*/ 134 h 609"/>
                <a:gd name="T30" fmla="*/ 100 w 226"/>
                <a:gd name="T31" fmla="*/ 135 h 609"/>
                <a:gd name="T32" fmla="*/ 96 w 226"/>
                <a:gd name="T33" fmla="*/ 153 h 609"/>
                <a:gd name="T34" fmla="*/ 93 w 226"/>
                <a:gd name="T35" fmla="*/ 166 h 609"/>
                <a:gd name="T36" fmla="*/ 93 w 226"/>
                <a:gd name="T37" fmla="*/ 166 h 609"/>
                <a:gd name="T38" fmla="*/ 92 w 226"/>
                <a:gd name="T39" fmla="*/ 171 h 609"/>
                <a:gd name="T40" fmla="*/ 89 w 226"/>
                <a:gd name="T41" fmla="*/ 184 h 609"/>
                <a:gd name="T42" fmla="*/ 89 w 226"/>
                <a:gd name="T43" fmla="*/ 185 h 609"/>
                <a:gd name="T44" fmla="*/ 85 w 226"/>
                <a:gd name="T45" fmla="*/ 203 h 609"/>
                <a:gd name="T46" fmla="*/ 84 w 226"/>
                <a:gd name="T47" fmla="*/ 207 h 609"/>
                <a:gd name="T48" fmla="*/ 83 w 226"/>
                <a:gd name="T49" fmla="*/ 210 h 609"/>
                <a:gd name="T50" fmla="*/ 80 w 226"/>
                <a:gd name="T51" fmla="*/ 226 h 609"/>
                <a:gd name="T52" fmla="*/ 78 w 226"/>
                <a:gd name="T53" fmla="*/ 235 h 609"/>
                <a:gd name="T54" fmla="*/ 77 w 226"/>
                <a:gd name="T55" fmla="*/ 239 h 609"/>
                <a:gd name="T56" fmla="*/ 76 w 226"/>
                <a:gd name="T57" fmla="*/ 244 h 609"/>
                <a:gd name="T58" fmla="*/ 75 w 226"/>
                <a:gd name="T59" fmla="*/ 246 h 609"/>
                <a:gd name="T60" fmla="*/ 72 w 226"/>
                <a:gd name="T61" fmla="*/ 263 h 609"/>
                <a:gd name="T62" fmla="*/ 70 w 226"/>
                <a:gd name="T63" fmla="*/ 272 h 609"/>
                <a:gd name="T64" fmla="*/ 69 w 226"/>
                <a:gd name="T65" fmla="*/ 275 h 609"/>
                <a:gd name="T66" fmla="*/ 68 w 226"/>
                <a:gd name="T67" fmla="*/ 281 h 609"/>
                <a:gd name="T68" fmla="*/ 67 w 226"/>
                <a:gd name="T69" fmla="*/ 285 h 609"/>
                <a:gd name="T70" fmla="*/ 55 w 226"/>
                <a:gd name="T71" fmla="*/ 340 h 609"/>
                <a:gd name="T72" fmla="*/ 54 w 226"/>
                <a:gd name="T73" fmla="*/ 345 h 609"/>
                <a:gd name="T74" fmla="*/ 53 w 226"/>
                <a:gd name="T75" fmla="*/ 348 h 609"/>
                <a:gd name="T76" fmla="*/ 52 w 226"/>
                <a:gd name="T77" fmla="*/ 354 h 609"/>
                <a:gd name="T78" fmla="*/ 51 w 226"/>
                <a:gd name="T79" fmla="*/ 358 h 609"/>
                <a:gd name="T80" fmla="*/ 49 w 226"/>
                <a:gd name="T81" fmla="*/ 363 h 609"/>
                <a:gd name="T82" fmla="*/ 41 w 226"/>
                <a:gd name="T83" fmla="*/ 400 h 609"/>
                <a:gd name="T84" fmla="*/ 40 w 226"/>
                <a:gd name="T85" fmla="*/ 404 h 609"/>
                <a:gd name="T86" fmla="*/ 38 w 226"/>
                <a:gd name="T87" fmla="*/ 413 h 609"/>
                <a:gd name="T88" fmla="*/ 37 w 226"/>
                <a:gd name="T89" fmla="*/ 421 h 609"/>
                <a:gd name="T90" fmla="*/ 36 w 226"/>
                <a:gd name="T91" fmla="*/ 422 h 609"/>
                <a:gd name="T92" fmla="*/ 35 w 226"/>
                <a:gd name="T93" fmla="*/ 427 h 609"/>
                <a:gd name="T94" fmla="*/ 20 w 226"/>
                <a:gd name="T95" fmla="*/ 496 h 609"/>
                <a:gd name="T96" fmla="*/ 20 w 226"/>
                <a:gd name="T97" fmla="*/ 496 h 609"/>
                <a:gd name="T98" fmla="*/ 17 w 226"/>
                <a:gd name="T99" fmla="*/ 510 h 609"/>
                <a:gd name="T100" fmla="*/ 10 w 226"/>
                <a:gd name="T101" fmla="*/ 541 h 609"/>
                <a:gd name="T102" fmla="*/ 10 w 226"/>
                <a:gd name="T103" fmla="*/ 542 h 609"/>
                <a:gd name="T104" fmla="*/ 97 w 226"/>
                <a:gd name="T105"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6" h="609">
                  <a:moveTo>
                    <a:pt x="97" y="609"/>
                  </a:moveTo>
                  <a:lnTo>
                    <a:pt x="226" y="23"/>
                  </a:lnTo>
                  <a:lnTo>
                    <a:pt x="130" y="0"/>
                  </a:lnTo>
                  <a:lnTo>
                    <a:pt x="126" y="15"/>
                  </a:lnTo>
                  <a:lnTo>
                    <a:pt x="126" y="15"/>
                  </a:lnTo>
                  <a:lnTo>
                    <a:pt x="125" y="20"/>
                  </a:lnTo>
                  <a:lnTo>
                    <a:pt x="125" y="20"/>
                  </a:lnTo>
                  <a:lnTo>
                    <a:pt x="124" y="25"/>
                  </a:lnTo>
                  <a:lnTo>
                    <a:pt x="124" y="25"/>
                  </a:lnTo>
                  <a:lnTo>
                    <a:pt x="124" y="25"/>
                  </a:lnTo>
                  <a:lnTo>
                    <a:pt x="122" y="34"/>
                  </a:lnTo>
                  <a:lnTo>
                    <a:pt x="122" y="34"/>
                  </a:lnTo>
                  <a:lnTo>
                    <a:pt x="122" y="36"/>
                  </a:lnTo>
                  <a:lnTo>
                    <a:pt x="120" y="43"/>
                  </a:lnTo>
                  <a:lnTo>
                    <a:pt x="120" y="43"/>
                  </a:lnTo>
                  <a:lnTo>
                    <a:pt x="120" y="45"/>
                  </a:lnTo>
                  <a:lnTo>
                    <a:pt x="112" y="79"/>
                  </a:lnTo>
                  <a:lnTo>
                    <a:pt x="112" y="79"/>
                  </a:lnTo>
                  <a:lnTo>
                    <a:pt x="112" y="83"/>
                  </a:lnTo>
                  <a:lnTo>
                    <a:pt x="110" y="89"/>
                  </a:lnTo>
                  <a:lnTo>
                    <a:pt x="110" y="89"/>
                  </a:lnTo>
                  <a:lnTo>
                    <a:pt x="110" y="90"/>
                  </a:lnTo>
                  <a:lnTo>
                    <a:pt x="108" y="99"/>
                  </a:lnTo>
                  <a:lnTo>
                    <a:pt x="107" y="102"/>
                  </a:lnTo>
                  <a:lnTo>
                    <a:pt x="107" y="102"/>
                  </a:lnTo>
                  <a:lnTo>
                    <a:pt x="106" y="107"/>
                  </a:lnTo>
                  <a:lnTo>
                    <a:pt x="106" y="107"/>
                  </a:lnTo>
                  <a:lnTo>
                    <a:pt x="105" y="111"/>
                  </a:lnTo>
                  <a:lnTo>
                    <a:pt x="105" y="111"/>
                  </a:lnTo>
                  <a:lnTo>
                    <a:pt x="100" y="134"/>
                  </a:lnTo>
                  <a:lnTo>
                    <a:pt x="100" y="134"/>
                  </a:lnTo>
                  <a:lnTo>
                    <a:pt x="100" y="135"/>
                  </a:lnTo>
                  <a:lnTo>
                    <a:pt x="96" y="153"/>
                  </a:lnTo>
                  <a:lnTo>
                    <a:pt x="96" y="153"/>
                  </a:lnTo>
                  <a:lnTo>
                    <a:pt x="95" y="157"/>
                  </a:lnTo>
                  <a:lnTo>
                    <a:pt x="93" y="166"/>
                  </a:lnTo>
                  <a:lnTo>
                    <a:pt x="93" y="166"/>
                  </a:lnTo>
                  <a:lnTo>
                    <a:pt x="93" y="166"/>
                  </a:lnTo>
                  <a:lnTo>
                    <a:pt x="92" y="171"/>
                  </a:lnTo>
                  <a:lnTo>
                    <a:pt x="92" y="171"/>
                  </a:lnTo>
                  <a:lnTo>
                    <a:pt x="91" y="175"/>
                  </a:lnTo>
                  <a:lnTo>
                    <a:pt x="89" y="184"/>
                  </a:lnTo>
                  <a:lnTo>
                    <a:pt x="89" y="185"/>
                  </a:lnTo>
                  <a:lnTo>
                    <a:pt x="89" y="185"/>
                  </a:lnTo>
                  <a:lnTo>
                    <a:pt x="86" y="200"/>
                  </a:lnTo>
                  <a:lnTo>
                    <a:pt x="85" y="203"/>
                  </a:lnTo>
                  <a:lnTo>
                    <a:pt x="85" y="203"/>
                  </a:lnTo>
                  <a:lnTo>
                    <a:pt x="84" y="207"/>
                  </a:lnTo>
                  <a:lnTo>
                    <a:pt x="84" y="207"/>
                  </a:lnTo>
                  <a:lnTo>
                    <a:pt x="83" y="210"/>
                  </a:lnTo>
                  <a:lnTo>
                    <a:pt x="80" y="226"/>
                  </a:lnTo>
                  <a:lnTo>
                    <a:pt x="80" y="226"/>
                  </a:lnTo>
                  <a:lnTo>
                    <a:pt x="79" y="229"/>
                  </a:lnTo>
                  <a:lnTo>
                    <a:pt x="78" y="235"/>
                  </a:lnTo>
                  <a:lnTo>
                    <a:pt x="78" y="235"/>
                  </a:lnTo>
                  <a:lnTo>
                    <a:pt x="77" y="239"/>
                  </a:lnTo>
                  <a:lnTo>
                    <a:pt x="77" y="239"/>
                  </a:lnTo>
                  <a:lnTo>
                    <a:pt x="76" y="244"/>
                  </a:lnTo>
                  <a:lnTo>
                    <a:pt x="76" y="244"/>
                  </a:lnTo>
                  <a:lnTo>
                    <a:pt x="75" y="246"/>
                  </a:lnTo>
                  <a:lnTo>
                    <a:pt x="72" y="263"/>
                  </a:lnTo>
                  <a:lnTo>
                    <a:pt x="72" y="263"/>
                  </a:lnTo>
                  <a:lnTo>
                    <a:pt x="71" y="264"/>
                  </a:lnTo>
                  <a:lnTo>
                    <a:pt x="70" y="272"/>
                  </a:lnTo>
                  <a:lnTo>
                    <a:pt x="70" y="272"/>
                  </a:lnTo>
                  <a:lnTo>
                    <a:pt x="69" y="275"/>
                  </a:lnTo>
                  <a:lnTo>
                    <a:pt x="68" y="281"/>
                  </a:lnTo>
                  <a:lnTo>
                    <a:pt x="68" y="281"/>
                  </a:lnTo>
                  <a:lnTo>
                    <a:pt x="67" y="285"/>
                  </a:lnTo>
                  <a:lnTo>
                    <a:pt x="67" y="285"/>
                  </a:lnTo>
                  <a:lnTo>
                    <a:pt x="55" y="338"/>
                  </a:lnTo>
                  <a:lnTo>
                    <a:pt x="55" y="340"/>
                  </a:lnTo>
                  <a:lnTo>
                    <a:pt x="55" y="340"/>
                  </a:lnTo>
                  <a:lnTo>
                    <a:pt x="54" y="345"/>
                  </a:lnTo>
                  <a:lnTo>
                    <a:pt x="54" y="345"/>
                  </a:lnTo>
                  <a:lnTo>
                    <a:pt x="53" y="348"/>
                  </a:lnTo>
                  <a:lnTo>
                    <a:pt x="52" y="354"/>
                  </a:lnTo>
                  <a:lnTo>
                    <a:pt x="52" y="354"/>
                  </a:lnTo>
                  <a:lnTo>
                    <a:pt x="51" y="358"/>
                  </a:lnTo>
                  <a:lnTo>
                    <a:pt x="51" y="358"/>
                  </a:lnTo>
                  <a:lnTo>
                    <a:pt x="50" y="363"/>
                  </a:lnTo>
                  <a:lnTo>
                    <a:pt x="49" y="363"/>
                  </a:lnTo>
                  <a:lnTo>
                    <a:pt x="49" y="365"/>
                  </a:lnTo>
                  <a:lnTo>
                    <a:pt x="41" y="400"/>
                  </a:lnTo>
                  <a:lnTo>
                    <a:pt x="40" y="404"/>
                  </a:lnTo>
                  <a:lnTo>
                    <a:pt x="40" y="404"/>
                  </a:lnTo>
                  <a:lnTo>
                    <a:pt x="39" y="410"/>
                  </a:lnTo>
                  <a:lnTo>
                    <a:pt x="38" y="413"/>
                  </a:lnTo>
                  <a:lnTo>
                    <a:pt x="38" y="413"/>
                  </a:lnTo>
                  <a:lnTo>
                    <a:pt x="37" y="421"/>
                  </a:lnTo>
                  <a:lnTo>
                    <a:pt x="36" y="422"/>
                  </a:lnTo>
                  <a:lnTo>
                    <a:pt x="36" y="422"/>
                  </a:lnTo>
                  <a:lnTo>
                    <a:pt x="35" y="427"/>
                  </a:lnTo>
                  <a:lnTo>
                    <a:pt x="35" y="427"/>
                  </a:lnTo>
                  <a:lnTo>
                    <a:pt x="35" y="429"/>
                  </a:lnTo>
                  <a:lnTo>
                    <a:pt x="20" y="496"/>
                  </a:lnTo>
                  <a:lnTo>
                    <a:pt x="20" y="496"/>
                  </a:lnTo>
                  <a:lnTo>
                    <a:pt x="20" y="496"/>
                  </a:lnTo>
                  <a:lnTo>
                    <a:pt x="17" y="510"/>
                  </a:lnTo>
                  <a:lnTo>
                    <a:pt x="17" y="510"/>
                  </a:lnTo>
                  <a:lnTo>
                    <a:pt x="17" y="512"/>
                  </a:lnTo>
                  <a:lnTo>
                    <a:pt x="10" y="541"/>
                  </a:lnTo>
                  <a:lnTo>
                    <a:pt x="10" y="542"/>
                  </a:lnTo>
                  <a:lnTo>
                    <a:pt x="10" y="542"/>
                  </a:lnTo>
                  <a:lnTo>
                    <a:pt x="0" y="587"/>
                  </a:lnTo>
                  <a:lnTo>
                    <a:pt x="97" y="609"/>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93" name="Freeform 24">
              <a:extLst>
                <a:ext uri="{FF2B5EF4-FFF2-40B4-BE49-F238E27FC236}">
                  <a16:creationId xmlns:a16="http://schemas.microsoft.com/office/drawing/2014/main" id="{381B5B8C-3E58-42D6-89CC-49B34F5AF7DB}"/>
                </a:ext>
              </a:extLst>
            </p:cNvPr>
            <p:cNvSpPr>
              <a:spLocks/>
            </p:cNvSpPr>
            <p:nvPr/>
          </p:nvSpPr>
          <p:spPr bwMode="auto">
            <a:xfrm>
              <a:off x="7644532" y="1237994"/>
              <a:ext cx="777553" cy="854988"/>
            </a:xfrm>
            <a:custGeom>
              <a:avLst/>
              <a:gdLst>
                <a:gd name="T0" fmla="*/ 508 w 2197"/>
                <a:gd name="T1" fmla="*/ 1309 h 2417"/>
                <a:gd name="T2" fmla="*/ 792 w 2197"/>
                <a:gd name="T3" fmla="*/ 1316 h 2417"/>
                <a:gd name="T4" fmla="*/ 798 w 2197"/>
                <a:gd name="T5" fmla="*/ 1311 h 2417"/>
                <a:gd name="T6" fmla="*/ 977 w 2197"/>
                <a:gd name="T7" fmla="*/ 1524 h 2417"/>
                <a:gd name="T8" fmla="*/ 972 w 2197"/>
                <a:gd name="T9" fmla="*/ 1529 h 2417"/>
                <a:gd name="T10" fmla="*/ 937 w 2197"/>
                <a:gd name="T11" fmla="*/ 1815 h 2417"/>
                <a:gd name="T12" fmla="*/ 1376 w 2197"/>
                <a:gd name="T13" fmla="*/ 2333 h 2417"/>
                <a:gd name="T14" fmla="*/ 1659 w 2197"/>
                <a:gd name="T15" fmla="*/ 2340 h 2417"/>
                <a:gd name="T16" fmla="*/ 1952 w 2197"/>
                <a:gd name="T17" fmla="*/ 2085 h 2417"/>
                <a:gd name="T18" fmla="*/ 2180 w 2197"/>
                <a:gd name="T19" fmla="*/ 2129 h 2417"/>
                <a:gd name="T20" fmla="*/ 2146 w 2197"/>
                <a:gd name="T21" fmla="*/ 1976 h 2417"/>
                <a:gd name="T22" fmla="*/ 2033 w 2197"/>
                <a:gd name="T23" fmla="*/ 1970 h 2417"/>
                <a:gd name="T24" fmla="*/ 2000 w 2197"/>
                <a:gd name="T25" fmla="*/ 1786 h 2417"/>
                <a:gd name="T26" fmla="*/ 1562 w 2197"/>
                <a:gd name="T27" fmla="*/ 1268 h 2417"/>
                <a:gd name="T28" fmla="*/ 1278 w 2197"/>
                <a:gd name="T29" fmla="*/ 1261 h 2417"/>
                <a:gd name="T30" fmla="*/ 1205 w 2197"/>
                <a:gd name="T31" fmla="*/ 1324 h 2417"/>
                <a:gd name="T32" fmla="*/ 1074 w 2197"/>
                <a:gd name="T33" fmla="*/ 1267 h 2417"/>
                <a:gd name="T34" fmla="*/ 1064 w 2197"/>
                <a:gd name="T35" fmla="*/ 1078 h 2417"/>
                <a:gd name="T36" fmla="*/ 1098 w 2197"/>
                <a:gd name="T37" fmla="*/ 1049 h 2417"/>
                <a:gd name="T38" fmla="*/ 1133 w 2197"/>
                <a:gd name="T39" fmla="*/ 762 h 2417"/>
                <a:gd name="T40" fmla="*/ 694 w 2197"/>
                <a:gd name="T41" fmla="*/ 244 h 2417"/>
                <a:gd name="T42" fmla="*/ 511 w 2197"/>
                <a:gd name="T43" fmla="*/ 186 h 2417"/>
                <a:gd name="T44" fmla="*/ 524 w 2197"/>
                <a:gd name="T45" fmla="*/ 62 h 2417"/>
                <a:gd name="T46" fmla="*/ 380 w 2197"/>
                <a:gd name="T47" fmla="*/ 5 h 2417"/>
                <a:gd name="T48" fmla="*/ 393 w 2197"/>
                <a:gd name="T49" fmla="*/ 252 h 2417"/>
                <a:gd name="T50" fmla="*/ 104 w 2197"/>
                <a:gd name="T51" fmla="*/ 505 h 2417"/>
                <a:gd name="T52" fmla="*/ 69 w 2197"/>
                <a:gd name="T53" fmla="*/ 791 h 2417"/>
                <a:gd name="T54" fmla="*/ 508 w 2197"/>
                <a:gd name="T55" fmla="*/ 1309 h 2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97" h="2417">
                  <a:moveTo>
                    <a:pt x="508" y="1309"/>
                  </a:moveTo>
                  <a:cubicBezTo>
                    <a:pt x="577" y="1390"/>
                    <a:pt x="704" y="1393"/>
                    <a:pt x="792" y="1316"/>
                  </a:cubicBezTo>
                  <a:cubicBezTo>
                    <a:pt x="798" y="1311"/>
                    <a:pt x="798" y="1311"/>
                    <a:pt x="798" y="1311"/>
                  </a:cubicBezTo>
                  <a:cubicBezTo>
                    <a:pt x="831" y="1365"/>
                    <a:pt x="888" y="1445"/>
                    <a:pt x="977" y="1524"/>
                  </a:cubicBezTo>
                  <a:cubicBezTo>
                    <a:pt x="972" y="1529"/>
                    <a:pt x="972" y="1529"/>
                    <a:pt x="972" y="1529"/>
                  </a:cubicBezTo>
                  <a:cubicBezTo>
                    <a:pt x="884" y="1605"/>
                    <a:pt x="868" y="1734"/>
                    <a:pt x="937" y="1815"/>
                  </a:cubicBezTo>
                  <a:cubicBezTo>
                    <a:pt x="1376" y="2333"/>
                    <a:pt x="1376" y="2333"/>
                    <a:pt x="1376" y="2333"/>
                  </a:cubicBezTo>
                  <a:cubicBezTo>
                    <a:pt x="1444" y="2414"/>
                    <a:pt x="1571" y="2417"/>
                    <a:pt x="1659" y="2340"/>
                  </a:cubicBezTo>
                  <a:cubicBezTo>
                    <a:pt x="1952" y="2085"/>
                    <a:pt x="1952" y="2085"/>
                    <a:pt x="1952" y="2085"/>
                  </a:cubicBezTo>
                  <a:cubicBezTo>
                    <a:pt x="2023" y="2122"/>
                    <a:pt x="2167" y="2189"/>
                    <a:pt x="2180" y="2129"/>
                  </a:cubicBezTo>
                  <a:cubicBezTo>
                    <a:pt x="2197" y="2050"/>
                    <a:pt x="2181" y="1999"/>
                    <a:pt x="2146" y="1976"/>
                  </a:cubicBezTo>
                  <a:cubicBezTo>
                    <a:pt x="2128" y="1965"/>
                    <a:pt x="2079" y="1966"/>
                    <a:pt x="2033" y="1970"/>
                  </a:cubicBezTo>
                  <a:cubicBezTo>
                    <a:pt x="2053" y="1906"/>
                    <a:pt x="2043" y="1837"/>
                    <a:pt x="2000" y="1786"/>
                  </a:cubicBezTo>
                  <a:cubicBezTo>
                    <a:pt x="1562" y="1268"/>
                    <a:pt x="1562" y="1268"/>
                    <a:pt x="1562" y="1268"/>
                  </a:cubicBezTo>
                  <a:cubicBezTo>
                    <a:pt x="1493" y="1187"/>
                    <a:pt x="1366" y="1184"/>
                    <a:pt x="1278" y="1261"/>
                  </a:cubicBezTo>
                  <a:cubicBezTo>
                    <a:pt x="1205" y="1324"/>
                    <a:pt x="1205" y="1324"/>
                    <a:pt x="1205" y="1324"/>
                  </a:cubicBezTo>
                  <a:cubicBezTo>
                    <a:pt x="1165" y="1326"/>
                    <a:pt x="1115" y="1315"/>
                    <a:pt x="1074" y="1267"/>
                  </a:cubicBezTo>
                  <a:cubicBezTo>
                    <a:pt x="1014" y="1197"/>
                    <a:pt x="1042" y="1118"/>
                    <a:pt x="1064" y="1078"/>
                  </a:cubicBezTo>
                  <a:cubicBezTo>
                    <a:pt x="1098" y="1049"/>
                    <a:pt x="1098" y="1049"/>
                    <a:pt x="1098" y="1049"/>
                  </a:cubicBezTo>
                  <a:cubicBezTo>
                    <a:pt x="1186" y="972"/>
                    <a:pt x="1201" y="843"/>
                    <a:pt x="1133" y="762"/>
                  </a:cubicBezTo>
                  <a:cubicBezTo>
                    <a:pt x="694" y="244"/>
                    <a:pt x="694" y="244"/>
                    <a:pt x="694" y="244"/>
                  </a:cubicBezTo>
                  <a:cubicBezTo>
                    <a:pt x="649" y="191"/>
                    <a:pt x="579" y="172"/>
                    <a:pt x="511" y="186"/>
                  </a:cubicBezTo>
                  <a:cubicBezTo>
                    <a:pt x="523" y="138"/>
                    <a:pt x="533" y="83"/>
                    <a:pt x="524" y="62"/>
                  </a:cubicBezTo>
                  <a:cubicBezTo>
                    <a:pt x="507" y="24"/>
                    <a:pt x="460" y="0"/>
                    <a:pt x="380" y="5"/>
                  </a:cubicBezTo>
                  <a:cubicBezTo>
                    <a:pt x="317" y="10"/>
                    <a:pt x="368" y="178"/>
                    <a:pt x="393" y="252"/>
                  </a:cubicBezTo>
                  <a:cubicBezTo>
                    <a:pt x="104" y="505"/>
                    <a:pt x="104" y="505"/>
                    <a:pt x="104" y="505"/>
                  </a:cubicBezTo>
                  <a:cubicBezTo>
                    <a:pt x="16" y="582"/>
                    <a:pt x="0" y="710"/>
                    <a:pt x="69" y="791"/>
                  </a:cubicBezTo>
                  <a:lnTo>
                    <a:pt x="508" y="1309"/>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94" name="Freeform 25">
              <a:extLst>
                <a:ext uri="{FF2B5EF4-FFF2-40B4-BE49-F238E27FC236}">
                  <a16:creationId xmlns:a16="http://schemas.microsoft.com/office/drawing/2014/main" id="{A7497C52-D4FF-4430-9CCA-9DEF5CD6AD38}"/>
                </a:ext>
              </a:extLst>
            </p:cNvPr>
            <p:cNvSpPr>
              <a:spLocks noEditPoints="1"/>
            </p:cNvSpPr>
            <p:nvPr/>
          </p:nvSpPr>
          <p:spPr bwMode="auto">
            <a:xfrm>
              <a:off x="10165935" y="1181532"/>
              <a:ext cx="671083" cy="727547"/>
            </a:xfrm>
            <a:custGeom>
              <a:avLst/>
              <a:gdLst>
                <a:gd name="T0" fmla="*/ 66 w 1896"/>
                <a:gd name="T1" fmla="*/ 546 h 2059"/>
                <a:gd name="T2" fmla="*/ 41 w 1896"/>
                <a:gd name="T3" fmla="*/ 722 h 2059"/>
                <a:gd name="T4" fmla="*/ 706 w 1896"/>
                <a:gd name="T5" fmla="*/ 1608 h 2059"/>
                <a:gd name="T6" fmla="*/ 707 w 1896"/>
                <a:gd name="T7" fmla="*/ 1629 h 2059"/>
                <a:gd name="T8" fmla="*/ 779 w 1896"/>
                <a:gd name="T9" fmla="*/ 1725 h 2059"/>
                <a:gd name="T10" fmla="*/ 799 w 1896"/>
                <a:gd name="T11" fmla="*/ 1732 h 2059"/>
                <a:gd name="T12" fmla="*/ 834 w 1896"/>
                <a:gd name="T13" fmla="*/ 1779 h 2059"/>
                <a:gd name="T14" fmla="*/ 836 w 1896"/>
                <a:gd name="T15" fmla="*/ 1801 h 2059"/>
                <a:gd name="T16" fmla="*/ 907 w 1896"/>
                <a:gd name="T17" fmla="*/ 1896 h 2059"/>
                <a:gd name="T18" fmla="*/ 927 w 1896"/>
                <a:gd name="T19" fmla="*/ 1903 h 2059"/>
                <a:gd name="T20" fmla="*/ 995 w 1896"/>
                <a:gd name="T21" fmla="*/ 1994 h 2059"/>
                <a:gd name="T22" fmla="*/ 1170 w 1896"/>
                <a:gd name="T23" fmla="*/ 2016 h 2059"/>
                <a:gd name="T24" fmla="*/ 1490 w 1896"/>
                <a:gd name="T25" fmla="*/ 1772 h 2059"/>
                <a:gd name="T26" fmla="*/ 1829 w 1896"/>
                <a:gd name="T27" fmla="*/ 1512 h 2059"/>
                <a:gd name="T28" fmla="*/ 1855 w 1896"/>
                <a:gd name="T29" fmla="*/ 1336 h 2059"/>
                <a:gd name="T30" fmla="*/ 900 w 1896"/>
                <a:gd name="T31" fmla="*/ 65 h 2059"/>
                <a:gd name="T32" fmla="*/ 726 w 1896"/>
                <a:gd name="T33" fmla="*/ 42 h 2059"/>
                <a:gd name="T34" fmla="*/ 386 w 1896"/>
                <a:gd name="T35" fmla="*/ 302 h 2059"/>
                <a:gd name="T36" fmla="*/ 66 w 1896"/>
                <a:gd name="T37" fmla="*/ 546 h 2059"/>
                <a:gd name="T38" fmla="*/ 524 w 1896"/>
                <a:gd name="T39" fmla="*/ 485 h 2059"/>
                <a:gd name="T40" fmla="*/ 524 w 1896"/>
                <a:gd name="T41" fmla="*/ 485 h 2059"/>
                <a:gd name="T42" fmla="*/ 524 w 1896"/>
                <a:gd name="T43" fmla="*/ 485 h 2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96" h="2059">
                  <a:moveTo>
                    <a:pt x="66" y="546"/>
                  </a:moveTo>
                  <a:cubicBezTo>
                    <a:pt x="11" y="589"/>
                    <a:pt x="0" y="668"/>
                    <a:pt x="41" y="722"/>
                  </a:cubicBezTo>
                  <a:cubicBezTo>
                    <a:pt x="706" y="1608"/>
                    <a:pt x="706" y="1608"/>
                    <a:pt x="706" y="1608"/>
                  </a:cubicBezTo>
                  <a:cubicBezTo>
                    <a:pt x="702" y="1615"/>
                    <a:pt x="702" y="1623"/>
                    <a:pt x="707" y="1629"/>
                  </a:cubicBezTo>
                  <a:cubicBezTo>
                    <a:pt x="779" y="1725"/>
                    <a:pt x="779" y="1725"/>
                    <a:pt x="779" y="1725"/>
                  </a:cubicBezTo>
                  <a:cubicBezTo>
                    <a:pt x="783" y="1731"/>
                    <a:pt x="791" y="1733"/>
                    <a:pt x="799" y="1732"/>
                  </a:cubicBezTo>
                  <a:cubicBezTo>
                    <a:pt x="834" y="1779"/>
                    <a:pt x="834" y="1779"/>
                    <a:pt x="834" y="1779"/>
                  </a:cubicBezTo>
                  <a:cubicBezTo>
                    <a:pt x="831" y="1786"/>
                    <a:pt x="831" y="1794"/>
                    <a:pt x="836" y="1801"/>
                  </a:cubicBezTo>
                  <a:cubicBezTo>
                    <a:pt x="907" y="1896"/>
                    <a:pt x="907" y="1896"/>
                    <a:pt x="907" y="1896"/>
                  </a:cubicBezTo>
                  <a:cubicBezTo>
                    <a:pt x="912" y="1902"/>
                    <a:pt x="920" y="1905"/>
                    <a:pt x="927" y="1903"/>
                  </a:cubicBezTo>
                  <a:cubicBezTo>
                    <a:pt x="995" y="1994"/>
                    <a:pt x="995" y="1994"/>
                    <a:pt x="995" y="1994"/>
                  </a:cubicBezTo>
                  <a:cubicBezTo>
                    <a:pt x="1036" y="2048"/>
                    <a:pt x="1115" y="2059"/>
                    <a:pt x="1170" y="2016"/>
                  </a:cubicBezTo>
                  <a:cubicBezTo>
                    <a:pt x="1490" y="1772"/>
                    <a:pt x="1490" y="1772"/>
                    <a:pt x="1490" y="1772"/>
                  </a:cubicBezTo>
                  <a:cubicBezTo>
                    <a:pt x="1829" y="1512"/>
                    <a:pt x="1829" y="1512"/>
                    <a:pt x="1829" y="1512"/>
                  </a:cubicBezTo>
                  <a:cubicBezTo>
                    <a:pt x="1884" y="1470"/>
                    <a:pt x="1896" y="1391"/>
                    <a:pt x="1855" y="1336"/>
                  </a:cubicBezTo>
                  <a:cubicBezTo>
                    <a:pt x="900" y="65"/>
                    <a:pt x="900" y="65"/>
                    <a:pt x="900" y="65"/>
                  </a:cubicBezTo>
                  <a:cubicBezTo>
                    <a:pt x="859" y="10"/>
                    <a:pt x="781" y="0"/>
                    <a:pt x="726" y="42"/>
                  </a:cubicBezTo>
                  <a:cubicBezTo>
                    <a:pt x="386" y="302"/>
                    <a:pt x="386" y="302"/>
                    <a:pt x="386" y="302"/>
                  </a:cubicBezTo>
                  <a:lnTo>
                    <a:pt x="66" y="546"/>
                  </a:lnTo>
                  <a:close/>
                  <a:moveTo>
                    <a:pt x="524" y="485"/>
                  </a:moveTo>
                  <a:cubicBezTo>
                    <a:pt x="524" y="485"/>
                    <a:pt x="524" y="485"/>
                    <a:pt x="524" y="485"/>
                  </a:cubicBezTo>
                  <a:cubicBezTo>
                    <a:pt x="524" y="485"/>
                    <a:pt x="524" y="485"/>
                    <a:pt x="524" y="485"/>
                  </a:cubicBez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59" name="Freeform 391">
              <a:extLst>
                <a:ext uri="{FF2B5EF4-FFF2-40B4-BE49-F238E27FC236}">
                  <a16:creationId xmlns:a16="http://schemas.microsoft.com/office/drawing/2014/main" id="{957C91C5-579E-4581-BD80-A804388592D3}"/>
                </a:ext>
              </a:extLst>
            </p:cNvPr>
            <p:cNvSpPr>
              <a:spLocks/>
            </p:cNvSpPr>
            <p:nvPr/>
          </p:nvSpPr>
          <p:spPr bwMode="auto">
            <a:xfrm>
              <a:off x="8372077" y="666926"/>
              <a:ext cx="1440571" cy="1830965"/>
            </a:xfrm>
            <a:custGeom>
              <a:avLst/>
              <a:gdLst>
                <a:gd name="T0" fmla="*/ 772 w 893"/>
                <a:gd name="T1" fmla="*/ 0 h 1135"/>
                <a:gd name="T2" fmla="*/ 0 w 893"/>
                <a:gd name="T3" fmla="*/ 87 h 1135"/>
                <a:gd name="T4" fmla="*/ 121 w 893"/>
                <a:gd name="T5" fmla="*/ 1135 h 1135"/>
                <a:gd name="T6" fmla="*/ 893 w 893"/>
                <a:gd name="T7" fmla="*/ 1049 h 1135"/>
                <a:gd name="T8" fmla="*/ 772 w 893"/>
                <a:gd name="T9" fmla="*/ 0 h 1135"/>
              </a:gdLst>
              <a:ahLst/>
              <a:cxnLst>
                <a:cxn ang="0">
                  <a:pos x="T0" y="T1"/>
                </a:cxn>
                <a:cxn ang="0">
                  <a:pos x="T2" y="T3"/>
                </a:cxn>
                <a:cxn ang="0">
                  <a:pos x="T4" y="T5"/>
                </a:cxn>
                <a:cxn ang="0">
                  <a:pos x="T6" y="T7"/>
                </a:cxn>
                <a:cxn ang="0">
                  <a:pos x="T8" y="T9"/>
                </a:cxn>
              </a:cxnLst>
              <a:rect l="0" t="0" r="r" b="b"/>
              <a:pathLst>
                <a:path w="893" h="1135">
                  <a:moveTo>
                    <a:pt x="772" y="0"/>
                  </a:moveTo>
                  <a:lnTo>
                    <a:pt x="0" y="87"/>
                  </a:lnTo>
                  <a:lnTo>
                    <a:pt x="121" y="1135"/>
                  </a:lnTo>
                  <a:lnTo>
                    <a:pt x="893" y="1049"/>
                  </a:lnTo>
                  <a:lnTo>
                    <a:pt x="772" y="0"/>
                  </a:lnTo>
                  <a:close/>
                </a:path>
              </a:pathLst>
            </a:custGeom>
            <a:solidFill>
              <a:srgbClr val="FDF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60" name="Freeform 392">
              <a:extLst>
                <a:ext uri="{FF2B5EF4-FFF2-40B4-BE49-F238E27FC236}">
                  <a16:creationId xmlns:a16="http://schemas.microsoft.com/office/drawing/2014/main" id="{093EC184-082A-4896-BCEF-0C9341730C71}"/>
                </a:ext>
              </a:extLst>
            </p:cNvPr>
            <p:cNvSpPr>
              <a:spLocks/>
            </p:cNvSpPr>
            <p:nvPr/>
          </p:nvSpPr>
          <p:spPr bwMode="auto">
            <a:xfrm>
              <a:off x="8485000" y="1100873"/>
              <a:ext cx="538803" cy="96791"/>
            </a:xfrm>
            <a:custGeom>
              <a:avLst/>
              <a:gdLst>
                <a:gd name="T0" fmla="*/ 332 w 334"/>
                <a:gd name="T1" fmla="*/ 0 h 60"/>
                <a:gd name="T2" fmla="*/ 0 w 334"/>
                <a:gd name="T3" fmla="*/ 37 h 60"/>
                <a:gd name="T4" fmla="*/ 2 w 334"/>
                <a:gd name="T5" fmla="*/ 60 h 60"/>
                <a:gd name="T6" fmla="*/ 334 w 334"/>
                <a:gd name="T7" fmla="*/ 23 h 60"/>
                <a:gd name="T8" fmla="*/ 332 w 334"/>
                <a:gd name="T9" fmla="*/ 0 h 60"/>
              </a:gdLst>
              <a:ahLst/>
              <a:cxnLst>
                <a:cxn ang="0">
                  <a:pos x="T0" y="T1"/>
                </a:cxn>
                <a:cxn ang="0">
                  <a:pos x="T2" y="T3"/>
                </a:cxn>
                <a:cxn ang="0">
                  <a:pos x="T4" y="T5"/>
                </a:cxn>
                <a:cxn ang="0">
                  <a:pos x="T6" y="T7"/>
                </a:cxn>
                <a:cxn ang="0">
                  <a:pos x="T8" y="T9"/>
                </a:cxn>
              </a:cxnLst>
              <a:rect l="0" t="0" r="r" b="b"/>
              <a:pathLst>
                <a:path w="334" h="60">
                  <a:moveTo>
                    <a:pt x="332" y="0"/>
                  </a:moveTo>
                  <a:lnTo>
                    <a:pt x="0" y="37"/>
                  </a:lnTo>
                  <a:lnTo>
                    <a:pt x="2" y="60"/>
                  </a:lnTo>
                  <a:lnTo>
                    <a:pt x="334"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61" name="Freeform 393">
              <a:extLst>
                <a:ext uri="{FF2B5EF4-FFF2-40B4-BE49-F238E27FC236}">
                  <a16:creationId xmlns:a16="http://schemas.microsoft.com/office/drawing/2014/main" id="{A35A96C0-FF72-4FEB-A399-E473ECB8CEAF}"/>
                </a:ext>
              </a:extLst>
            </p:cNvPr>
            <p:cNvSpPr>
              <a:spLocks/>
            </p:cNvSpPr>
            <p:nvPr/>
          </p:nvSpPr>
          <p:spPr bwMode="auto">
            <a:xfrm>
              <a:off x="8478548" y="1044411"/>
              <a:ext cx="538803" cy="95178"/>
            </a:xfrm>
            <a:custGeom>
              <a:avLst/>
              <a:gdLst>
                <a:gd name="T0" fmla="*/ 331 w 334"/>
                <a:gd name="T1" fmla="*/ 0 h 59"/>
                <a:gd name="T2" fmla="*/ 0 w 334"/>
                <a:gd name="T3" fmla="*/ 37 h 59"/>
                <a:gd name="T4" fmla="*/ 2 w 334"/>
                <a:gd name="T5" fmla="*/ 59 h 59"/>
                <a:gd name="T6" fmla="*/ 334 w 334"/>
                <a:gd name="T7" fmla="*/ 22 h 59"/>
                <a:gd name="T8" fmla="*/ 331 w 334"/>
                <a:gd name="T9" fmla="*/ 0 h 59"/>
              </a:gdLst>
              <a:ahLst/>
              <a:cxnLst>
                <a:cxn ang="0">
                  <a:pos x="T0" y="T1"/>
                </a:cxn>
                <a:cxn ang="0">
                  <a:pos x="T2" y="T3"/>
                </a:cxn>
                <a:cxn ang="0">
                  <a:pos x="T4" y="T5"/>
                </a:cxn>
                <a:cxn ang="0">
                  <a:pos x="T6" y="T7"/>
                </a:cxn>
                <a:cxn ang="0">
                  <a:pos x="T8" y="T9"/>
                </a:cxn>
              </a:cxnLst>
              <a:rect l="0" t="0" r="r" b="b"/>
              <a:pathLst>
                <a:path w="334" h="59">
                  <a:moveTo>
                    <a:pt x="331" y="0"/>
                  </a:moveTo>
                  <a:lnTo>
                    <a:pt x="0" y="37"/>
                  </a:lnTo>
                  <a:lnTo>
                    <a:pt x="2" y="59"/>
                  </a:lnTo>
                  <a:lnTo>
                    <a:pt x="334" y="22"/>
                  </a:lnTo>
                  <a:lnTo>
                    <a:pt x="331"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62" name="Freeform 394">
              <a:extLst>
                <a:ext uri="{FF2B5EF4-FFF2-40B4-BE49-F238E27FC236}">
                  <a16:creationId xmlns:a16="http://schemas.microsoft.com/office/drawing/2014/main" id="{E5B9E310-809C-41B5-B599-F40A2B7CB3E7}"/>
                </a:ext>
              </a:extLst>
            </p:cNvPr>
            <p:cNvSpPr>
              <a:spLocks/>
            </p:cNvSpPr>
            <p:nvPr/>
          </p:nvSpPr>
          <p:spPr bwMode="auto">
            <a:xfrm>
              <a:off x="8470482" y="986337"/>
              <a:ext cx="540416" cy="96791"/>
            </a:xfrm>
            <a:custGeom>
              <a:avLst/>
              <a:gdLst>
                <a:gd name="T0" fmla="*/ 333 w 335"/>
                <a:gd name="T1" fmla="*/ 0 h 60"/>
                <a:gd name="T2" fmla="*/ 0 w 335"/>
                <a:gd name="T3" fmla="*/ 38 h 60"/>
                <a:gd name="T4" fmla="*/ 3 w 335"/>
                <a:gd name="T5" fmla="*/ 60 h 60"/>
                <a:gd name="T6" fmla="*/ 335 w 335"/>
                <a:gd name="T7" fmla="*/ 23 h 60"/>
                <a:gd name="T8" fmla="*/ 333 w 335"/>
                <a:gd name="T9" fmla="*/ 0 h 60"/>
              </a:gdLst>
              <a:ahLst/>
              <a:cxnLst>
                <a:cxn ang="0">
                  <a:pos x="T0" y="T1"/>
                </a:cxn>
                <a:cxn ang="0">
                  <a:pos x="T2" y="T3"/>
                </a:cxn>
                <a:cxn ang="0">
                  <a:pos x="T4" y="T5"/>
                </a:cxn>
                <a:cxn ang="0">
                  <a:pos x="T6" y="T7"/>
                </a:cxn>
                <a:cxn ang="0">
                  <a:pos x="T8" y="T9"/>
                </a:cxn>
              </a:cxnLst>
              <a:rect l="0" t="0" r="r" b="b"/>
              <a:pathLst>
                <a:path w="335" h="60">
                  <a:moveTo>
                    <a:pt x="333" y="0"/>
                  </a:moveTo>
                  <a:lnTo>
                    <a:pt x="0" y="38"/>
                  </a:lnTo>
                  <a:lnTo>
                    <a:pt x="3" y="60"/>
                  </a:lnTo>
                  <a:lnTo>
                    <a:pt x="335" y="23"/>
                  </a:lnTo>
                  <a:lnTo>
                    <a:pt x="333"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63" name="Freeform 395">
              <a:extLst>
                <a:ext uri="{FF2B5EF4-FFF2-40B4-BE49-F238E27FC236}">
                  <a16:creationId xmlns:a16="http://schemas.microsoft.com/office/drawing/2014/main" id="{1B702246-08D2-4E22-969D-FAA91305A32F}"/>
                </a:ext>
              </a:extLst>
            </p:cNvPr>
            <p:cNvSpPr>
              <a:spLocks/>
            </p:cNvSpPr>
            <p:nvPr/>
          </p:nvSpPr>
          <p:spPr bwMode="auto">
            <a:xfrm>
              <a:off x="8464029" y="929875"/>
              <a:ext cx="540416" cy="96791"/>
            </a:xfrm>
            <a:custGeom>
              <a:avLst/>
              <a:gdLst>
                <a:gd name="T0" fmla="*/ 332 w 335"/>
                <a:gd name="T1" fmla="*/ 0 h 60"/>
                <a:gd name="T2" fmla="*/ 0 w 335"/>
                <a:gd name="T3" fmla="*/ 37 h 60"/>
                <a:gd name="T4" fmla="*/ 3 w 335"/>
                <a:gd name="T5" fmla="*/ 60 h 60"/>
                <a:gd name="T6" fmla="*/ 335 w 335"/>
                <a:gd name="T7" fmla="*/ 23 h 60"/>
                <a:gd name="T8" fmla="*/ 332 w 335"/>
                <a:gd name="T9" fmla="*/ 0 h 60"/>
              </a:gdLst>
              <a:ahLst/>
              <a:cxnLst>
                <a:cxn ang="0">
                  <a:pos x="T0" y="T1"/>
                </a:cxn>
                <a:cxn ang="0">
                  <a:pos x="T2" y="T3"/>
                </a:cxn>
                <a:cxn ang="0">
                  <a:pos x="T4" y="T5"/>
                </a:cxn>
                <a:cxn ang="0">
                  <a:pos x="T6" y="T7"/>
                </a:cxn>
                <a:cxn ang="0">
                  <a:pos x="T8" y="T9"/>
                </a:cxn>
              </a:cxnLst>
              <a:rect l="0" t="0" r="r" b="b"/>
              <a:pathLst>
                <a:path w="335" h="60">
                  <a:moveTo>
                    <a:pt x="332" y="0"/>
                  </a:moveTo>
                  <a:lnTo>
                    <a:pt x="0" y="37"/>
                  </a:lnTo>
                  <a:lnTo>
                    <a:pt x="3" y="60"/>
                  </a:lnTo>
                  <a:lnTo>
                    <a:pt x="335"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64" name="Freeform 396">
              <a:extLst>
                <a:ext uri="{FF2B5EF4-FFF2-40B4-BE49-F238E27FC236}">
                  <a16:creationId xmlns:a16="http://schemas.microsoft.com/office/drawing/2014/main" id="{2A73426B-2EBC-4187-870B-57AB3F8CDF6D}"/>
                </a:ext>
              </a:extLst>
            </p:cNvPr>
            <p:cNvSpPr>
              <a:spLocks/>
            </p:cNvSpPr>
            <p:nvPr/>
          </p:nvSpPr>
          <p:spPr bwMode="auto">
            <a:xfrm>
              <a:off x="8457576" y="873414"/>
              <a:ext cx="540416" cy="96791"/>
            </a:xfrm>
            <a:custGeom>
              <a:avLst/>
              <a:gdLst>
                <a:gd name="T0" fmla="*/ 332 w 335"/>
                <a:gd name="T1" fmla="*/ 0 h 60"/>
                <a:gd name="T2" fmla="*/ 0 w 335"/>
                <a:gd name="T3" fmla="*/ 37 h 60"/>
                <a:gd name="T4" fmla="*/ 3 w 335"/>
                <a:gd name="T5" fmla="*/ 60 h 60"/>
                <a:gd name="T6" fmla="*/ 335 w 335"/>
                <a:gd name="T7" fmla="*/ 22 h 60"/>
                <a:gd name="T8" fmla="*/ 332 w 335"/>
                <a:gd name="T9" fmla="*/ 0 h 60"/>
              </a:gdLst>
              <a:ahLst/>
              <a:cxnLst>
                <a:cxn ang="0">
                  <a:pos x="T0" y="T1"/>
                </a:cxn>
                <a:cxn ang="0">
                  <a:pos x="T2" y="T3"/>
                </a:cxn>
                <a:cxn ang="0">
                  <a:pos x="T4" y="T5"/>
                </a:cxn>
                <a:cxn ang="0">
                  <a:pos x="T6" y="T7"/>
                </a:cxn>
                <a:cxn ang="0">
                  <a:pos x="T8" y="T9"/>
                </a:cxn>
              </a:cxnLst>
              <a:rect l="0" t="0" r="r" b="b"/>
              <a:pathLst>
                <a:path w="335" h="60">
                  <a:moveTo>
                    <a:pt x="332" y="0"/>
                  </a:moveTo>
                  <a:lnTo>
                    <a:pt x="0" y="37"/>
                  </a:lnTo>
                  <a:lnTo>
                    <a:pt x="3" y="60"/>
                  </a:lnTo>
                  <a:lnTo>
                    <a:pt x="335" y="22"/>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65" name="Freeform 397">
              <a:extLst>
                <a:ext uri="{FF2B5EF4-FFF2-40B4-BE49-F238E27FC236}">
                  <a16:creationId xmlns:a16="http://schemas.microsoft.com/office/drawing/2014/main" id="{62840B5E-A910-4AC4-BADB-344EA63AFBDA}"/>
                </a:ext>
              </a:extLst>
            </p:cNvPr>
            <p:cNvSpPr>
              <a:spLocks/>
            </p:cNvSpPr>
            <p:nvPr/>
          </p:nvSpPr>
          <p:spPr bwMode="auto">
            <a:xfrm>
              <a:off x="8451123" y="815339"/>
              <a:ext cx="540416" cy="96791"/>
            </a:xfrm>
            <a:custGeom>
              <a:avLst/>
              <a:gdLst>
                <a:gd name="T0" fmla="*/ 332 w 335"/>
                <a:gd name="T1" fmla="*/ 0 h 60"/>
                <a:gd name="T2" fmla="*/ 0 w 335"/>
                <a:gd name="T3" fmla="*/ 38 h 60"/>
                <a:gd name="T4" fmla="*/ 3 w 335"/>
                <a:gd name="T5" fmla="*/ 60 h 60"/>
                <a:gd name="T6" fmla="*/ 335 w 335"/>
                <a:gd name="T7" fmla="*/ 23 h 60"/>
                <a:gd name="T8" fmla="*/ 332 w 335"/>
                <a:gd name="T9" fmla="*/ 0 h 60"/>
              </a:gdLst>
              <a:ahLst/>
              <a:cxnLst>
                <a:cxn ang="0">
                  <a:pos x="T0" y="T1"/>
                </a:cxn>
                <a:cxn ang="0">
                  <a:pos x="T2" y="T3"/>
                </a:cxn>
                <a:cxn ang="0">
                  <a:pos x="T4" y="T5"/>
                </a:cxn>
                <a:cxn ang="0">
                  <a:pos x="T6" y="T7"/>
                </a:cxn>
                <a:cxn ang="0">
                  <a:pos x="T8" y="T9"/>
                </a:cxn>
              </a:cxnLst>
              <a:rect l="0" t="0" r="r" b="b"/>
              <a:pathLst>
                <a:path w="335" h="60">
                  <a:moveTo>
                    <a:pt x="332" y="0"/>
                  </a:moveTo>
                  <a:lnTo>
                    <a:pt x="0" y="38"/>
                  </a:lnTo>
                  <a:lnTo>
                    <a:pt x="3" y="60"/>
                  </a:lnTo>
                  <a:lnTo>
                    <a:pt x="335"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66" name="Freeform 398">
              <a:extLst>
                <a:ext uri="{FF2B5EF4-FFF2-40B4-BE49-F238E27FC236}">
                  <a16:creationId xmlns:a16="http://schemas.microsoft.com/office/drawing/2014/main" id="{24E82B6B-1CA9-4FC2-A2FB-D247DFC414AE}"/>
                </a:ext>
              </a:extLst>
            </p:cNvPr>
            <p:cNvSpPr>
              <a:spLocks/>
            </p:cNvSpPr>
            <p:nvPr/>
          </p:nvSpPr>
          <p:spPr bwMode="auto">
            <a:xfrm>
              <a:off x="9091556" y="1147655"/>
              <a:ext cx="538803" cy="96791"/>
            </a:xfrm>
            <a:custGeom>
              <a:avLst/>
              <a:gdLst>
                <a:gd name="T0" fmla="*/ 332 w 334"/>
                <a:gd name="T1" fmla="*/ 0 h 60"/>
                <a:gd name="T2" fmla="*/ 0 w 334"/>
                <a:gd name="T3" fmla="*/ 37 h 60"/>
                <a:gd name="T4" fmla="*/ 3 w 334"/>
                <a:gd name="T5" fmla="*/ 60 h 60"/>
                <a:gd name="T6" fmla="*/ 334 w 334"/>
                <a:gd name="T7" fmla="*/ 23 h 60"/>
                <a:gd name="T8" fmla="*/ 332 w 334"/>
                <a:gd name="T9" fmla="*/ 0 h 60"/>
              </a:gdLst>
              <a:ahLst/>
              <a:cxnLst>
                <a:cxn ang="0">
                  <a:pos x="T0" y="T1"/>
                </a:cxn>
                <a:cxn ang="0">
                  <a:pos x="T2" y="T3"/>
                </a:cxn>
                <a:cxn ang="0">
                  <a:pos x="T4" y="T5"/>
                </a:cxn>
                <a:cxn ang="0">
                  <a:pos x="T6" y="T7"/>
                </a:cxn>
                <a:cxn ang="0">
                  <a:pos x="T8" y="T9"/>
                </a:cxn>
              </a:cxnLst>
              <a:rect l="0" t="0" r="r" b="b"/>
              <a:pathLst>
                <a:path w="334" h="60">
                  <a:moveTo>
                    <a:pt x="332" y="0"/>
                  </a:moveTo>
                  <a:lnTo>
                    <a:pt x="0" y="37"/>
                  </a:lnTo>
                  <a:lnTo>
                    <a:pt x="3" y="60"/>
                  </a:lnTo>
                  <a:lnTo>
                    <a:pt x="334"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67" name="Freeform 399">
              <a:extLst>
                <a:ext uri="{FF2B5EF4-FFF2-40B4-BE49-F238E27FC236}">
                  <a16:creationId xmlns:a16="http://schemas.microsoft.com/office/drawing/2014/main" id="{FB700E41-2C80-41DF-8F80-7DFAFDE10D39}"/>
                </a:ext>
              </a:extLst>
            </p:cNvPr>
            <p:cNvSpPr>
              <a:spLocks/>
            </p:cNvSpPr>
            <p:nvPr/>
          </p:nvSpPr>
          <p:spPr bwMode="auto">
            <a:xfrm>
              <a:off x="9085103" y="1091194"/>
              <a:ext cx="538803" cy="96791"/>
            </a:xfrm>
            <a:custGeom>
              <a:avLst/>
              <a:gdLst>
                <a:gd name="T0" fmla="*/ 332 w 334"/>
                <a:gd name="T1" fmla="*/ 0 h 60"/>
                <a:gd name="T2" fmla="*/ 0 w 334"/>
                <a:gd name="T3" fmla="*/ 37 h 60"/>
                <a:gd name="T4" fmla="*/ 2 w 334"/>
                <a:gd name="T5" fmla="*/ 60 h 60"/>
                <a:gd name="T6" fmla="*/ 334 w 334"/>
                <a:gd name="T7" fmla="*/ 23 h 60"/>
                <a:gd name="T8" fmla="*/ 332 w 334"/>
                <a:gd name="T9" fmla="*/ 0 h 60"/>
              </a:gdLst>
              <a:ahLst/>
              <a:cxnLst>
                <a:cxn ang="0">
                  <a:pos x="T0" y="T1"/>
                </a:cxn>
                <a:cxn ang="0">
                  <a:pos x="T2" y="T3"/>
                </a:cxn>
                <a:cxn ang="0">
                  <a:pos x="T4" y="T5"/>
                </a:cxn>
                <a:cxn ang="0">
                  <a:pos x="T6" y="T7"/>
                </a:cxn>
                <a:cxn ang="0">
                  <a:pos x="T8" y="T9"/>
                </a:cxn>
              </a:cxnLst>
              <a:rect l="0" t="0" r="r" b="b"/>
              <a:pathLst>
                <a:path w="334" h="60">
                  <a:moveTo>
                    <a:pt x="332" y="0"/>
                  </a:moveTo>
                  <a:lnTo>
                    <a:pt x="0" y="37"/>
                  </a:lnTo>
                  <a:lnTo>
                    <a:pt x="2" y="60"/>
                  </a:lnTo>
                  <a:lnTo>
                    <a:pt x="334"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68" name="Freeform 400">
              <a:extLst>
                <a:ext uri="{FF2B5EF4-FFF2-40B4-BE49-F238E27FC236}">
                  <a16:creationId xmlns:a16="http://schemas.microsoft.com/office/drawing/2014/main" id="{673E7E48-91CF-4E20-9C25-9E4B94337713}"/>
                </a:ext>
              </a:extLst>
            </p:cNvPr>
            <p:cNvSpPr>
              <a:spLocks/>
            </p:cNvSpPr>
            <p:nvPr/>
          </p:nvSpPr>
          <p:spPr bwMode="auto">
            <a:xfrm>
              <a:off x="9078652" y="1034732"/>
              <a:ext cx="538803" cy="96791"/>
            </a:xfrm>
            <a:custGeom>
              <a:avLst/>
              <a:gdLst>
                <a:gd name="T0" fmla="*/ 332 w 334"/>
                <a:gd name="T1" fmla="*/ 0 h 60"/>
                <a:gd name="T2" fmla="*/ 0 w 334"/>
                <a:gd name="T3" fmla="*/ 37 h 60"/>
                <a:gd name="T4" fmla="*/ 2 w 334"/>
                <a:gd name="T5" fmla="*/ 60 h 60"/>
                <a:gd name="T6" fmla="*/ 334 w 334"/>
                <a:gd name="T7" fmla="*/ 22 h 60"/>
                <a:gd name="T8" fmla="*/ 332 w 334"/>
                <a:gd name="T9" fmla="*/ 0 h 60"/>
              </a:gdLst>
              <a:ahLst/>
              <a:cxnLst>
                <a:cxn ang="0">
                  <a:pos x="T0" y="T1"/>
                </a:cxn>
                <a:cxn ang="0">
                  <a:pos x="T2" y="T3"/>
                </a:cxn>
                <a:cxn ang="0">
                  <a:pos x="T4" y="T5"/>
                </a:cxn>
                <a:cxn ang="0">
                  <a:pos x="T6" y="T7"/>
                </a:cxn>
                <a:cxn ang="0">
                  <a:pos x="T8" y="T9"/>
                </a:cxn>
              </a:cxnLst>
              <a:rect l="0" t="0" r="r" b="b"/>
              <a:pathLst>
                <a:path w="334" h="60">
                  <a:moveTo>
                    <a:pt x="332" y="0"/>
                  </a:moveTo>
                  <a:lnTo>
                    <a:pt x="0" y="37"/>
                  </a:lnTo>
                  <a:lnTo>
                    <a:pt x="2" y="60"/>
                  </a:lnTo>
                  <a:lnTo>
                    <a:pt x="334" y="22"/>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69" name="Freeform 401">
              <a:extLst>
                <a:ext uri="{FF2B5EF4-FFF2-40B4-BE49-F238E27FC236}">
                  <a16:creationId xmlns:a16="http://schemas.microsoft.com/office/drawing/2014/main" id="{5CA7AA19-0678-46CA-B659-C2A22F75DC14}"/>
                </a:ext>
              </a:extLst>
            </p:cNvPr>
            <p:cNvSpPr>
              <a:spLocks/>
            </p:cNvSpPr>
            <p:nvPr/>
          </p:nvSpPr>
          <p:spPr bwMode="auto">
            <a:xfrm>
              <a:off x="9072199" y="976658"/>
              <a:ext cx="538803" cy="96791"/>
            </a:xfrm>
            <a:custGeom>
              <a:avLst/>
              <a:gdLst>
                <a:gd name="T0" fmla="*/ 332 w 334"/>
                <a:gd name="T1" fmla="*/ 0 h 60"/>
                <a:gd name="T2" fmla="*/ 0 w 334"/>
                <a:gd name="T3" fmla="*/ 38 h 60"/>
                <a:gd name="T4" fmla="*/ 2 w 334"/>
                <a:gd name="T5" fmla="*/ 60 h 60"/>
                <a:gd name="T6" fmla="*/ 334 w 334"/>
                <a:gd name="T7" fmla="*/ 23 h 60"/>
                <a:gd name="T8" fmla="*/ 332 w 334"/>
                <a:gd name="T9" fmla="*/ 0 h 60"/>
              </a:gdLst>
              <a:ahLst/>
              <a:cxnLst>
                <a:cxn ang="0">
                  <a:pos x="T0" y="T1"/>
                </a:cxn>
                <a:cxn ang="0">
                  <a:pos x="T2" y="T3"/>
                </a:cxn>
                <a:cxn ang="0">
                  <a:pos x="T4" y="T5"/>
                </a:cxn>
                <a:cxn ang="0">
                  <a:pos x="T6" y="T7"/>
                </a:cxn>
                <a:cxn ang="0">
                  <a:pos x="T8" y="T9"/>
                </a:cxn>
              </a:cxnLst>
              <a:rect l="0" t="0" r="r" b="b"/>
              <a:pathLst>
                <a:path w="334" h="60">
                  <a:moveTo>
                    <a:pt x="332" y="0"/>
                  </a:moveTo>
                  <a:lnTo>
                    <a:pt x="0" y="38"/>
                  </a:lnTo>
                  <a:lnTo>
                    <a:pt x="2" y="60"/>
                  </a:lnTo>
                  <a:lnTo>
                    <a:pt x="334"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70" name="Freeform 402">
              <a:extLst>
                <a:ext uri="{FF2B5EF4-FFF2-40B4-BE49-F238E27FC236}">
                  <a16:creationId xmlns:a16="http://schemas.microsoft.com/office/drawing/2014/main" id="{2471A3FA-EC88-4C4F-AAA1-8ADDB19ED6B0}"/>
                </a:ext>
              </a:extLst>
            </p:cNvPr>
            <p:cNvSpPr>
              <a:spLocks/>
            </p:cNvSpPr>
            <p:nvPr/>
          </p:nvSpPr>
          <p:spPr bwMode="auto">
            <a:xfrm>
              <a:off x="9065745" y="920196"/>
              <a:ext cx="538803" cy="96791"/>
            </a:xfrm>
            <a:custGeom>
              <a:avLst/>
              <a:gdLst>
                <a:gd name="T0" fmla="*/ 331 w 334"/>
                <a:gd name="T1" fmla="*/ 0 h 60"/>
                <a:gd name="T2" fmla="*/ 0 w 334"/>
                <a:gd name="T3" fmla="*/ 37 h 60"/>
                <a:gd name="T4" fmla="*/ 2 w 334"/>
                <a:gd name="T5" fmla="*/ 60 h 60"/>
                <a:gd name="T6" fmla="*/ 334 w 334"/>
                <a:gd name="T7" fmla="*/ 23 h 60"/>
                <a:gd name="T8" fmla="*/ 331 w 334"/>
                <a:gd name="T9" fmla="*/ 0 h 60"/>
              </a:gdLst>
              <a:ahLst/>
              <a:cxnLst>
                <a:cxn ang="0">
                  <a:pos x="T0" y="T1"/>
                </a:cxn>
                <a:cxn ang="0">
                  <a:pos x="T2" y="T3"/>
                </a:cxn>
                <a:cxn ang="0">
                  <a:pos x="T4" y="T5"/>
                </a:cxn>
                <a:cxn ang="0">
                  <a:pos x="T6" y="T7"/>
                </a:cxn>
                <a:cxn ang="0">
                  <a:pos x="T8" y="T9"/>
                </a:cxn>
              </a:cxnLst>
              <a:rect l="0" t="0" r="r" b="b"/>
              <a:pathLst>
                <a:path w="334" h="60">
                  <a:moveTo>
                    <a:pt x="331" y="0"/>
                  </a:moveTo>
                  <a:lnTo>
                    <a:pt x="0" y="37"/>
                  </a:lnTo>
                  <a:lnTo>
                    <a:pt x="2" y="60"/>
                  </a:lnTo>
                  <a:lnTo>
                    <a:pt x="334" y="23"/>
                  </a:lnTo>
                  <a:lnTo>
                    <a:pt x="331"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71" name="Freeform 403">
              <a:extLst>
                <a:ext uri="{FF2B5EF4-FFF2-40B4-BE49-F238E27FC236}">
                  <a16:creationId xmlns:a16="http://schemas.microsoft.com/office/drawing/2014/main" id="{74B24772-1C4C-48AF-8A0C-598482B0DD0D}"/>
                </a:ext>
              </a:extLst>
            </p:cNvPr>
            <p:cNvSpPr>
              <a:spLocks/>
            </p:cNvSpPr>
            <p:nvPr/>
          </p:nvSpPr>
          <p:spPr bwMode="auto">
            <a:xfrm>
              <a:off x="9059292" y="863735"/>
              <a:ext cx="538803" cy="96791"/>
            </a:xfrm>
            <a:custGeom>
              <a:avLst/>
              <a:gdLst>
                <a:gd name="T0" fmla="*/ 331 w 334"/>
                <a:gd name="T1" fmla="*/ 0 h 60"/>
                <a:gd name="T2" fmla="*/ 0 w 334"/>
                <a:gd name="T3" fmla="*/ 37 h 60"/>
                <a:gd name="T4" fmla="*/ 2 w 334"/>
                <a:gd name="T5" fmla="*/ 60 h 60"/>
                <a:gd name="T6" fmla="*/ 334 w 334"/>
                <a:gd name="T7" fmla="*/ 23 h 60"/>
                <a:gd name="T8" fmla="*/ 331 w 334"/>
                <a:gd name="T9" fmla="*/ 0 h 60"/>
              </a:gdLst>
              <a:ahLst/>
              <a:cxnLst>
                <a:cxn ang="0">
                  <a:pos x="T0" y="T1"/>
                </a:cxn>
                <a:cxn ang="0">
                  <a:pos x="T2" y="T3"/>
                </a:cxn>
                <a:cxn ang="0">
                  <a:pos x="T4" y="T5"/>
                </a:cxn>
                <a:cxn ang="0">
                  <a:pos x="T6" y="T7"/>
                </a:cxn>
                <a:cxn ang="0">
                  <a:pos x="T8" y="T9"/>
                </a:cxn>
              </a:cxnLst>
              <a:rect l="0" t="0" r="r" b="b"/>
              <a:pathLst>
                <a:path w="334" h="60">
                  <a:moveTo>
                    <a:pt x="331" y="0"/>
                  </a:moveTo>
                  <a:lnTo>
                    <a:pt x="0" y="37"/>
                  </a:lnTo>
                  <a:lnTo>
                    <a:pt x="2" y="60"/>
                  </a:lnTo>
                  <a:lnTo>
                    <a:pt x="334" y="23"/>
                  </a:lnTo>
                  <a:lnTo>
                    <a:pt x="331"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72" name="Freeform 404">
              <a:extLst>
                <a:ext uri="{FF2B5EF4-FFF2-40B4-BE49-F238E27FC236}">
                  <a16:creationId xmlns:a16="http://schemas.microsoft.com/office/drawing/2014/main" id="{DEF08C7E-ADD2-4682-9CCB-BFA62CEC3794}"/>
                </a:ext>
              </a:extLst>
            </p:cNvPr>
            <p:cNvSpPr>
              <a:spLocks/>
            </p:cNvSpPr>
            <p:nvPr/>
          </p:nvSpPr>
          <p:spPr bwMode="auto">
            <a:xfrm>
              <a:off x="9051227" y="805660"/>
              <a:ext cx="540416" cy="98404"/>
            </a:xfrm>
            <a:custGeom>
              <a:avLst/>
              <a:gdLst>
                <a:gd name="T0" fmla="*/ 332 w 335"/>
                <a:gd name="T1" fmla="*/ 0 h 61"/>
                <a:gd name="T2" fmla="*/ 0 w 335"/>
                <a:gd name="T3" fmla="*/ 38 h 61"/>
                <a:gd name="T4" fmla="*/ 3 w 335"/>
                <a:gd name="T5" fmla="*/ 61 h 61"/>
                <a:gd name="T6" fmla="*/ 335 w 335"/>
                <a:gd name="T7" fmla="*/ 23 h 61"/>
                <a:gd name="T8" fmla="*/ 332 w 335"/>
                <a:gd name="T9" fmla="*/ 0 h 61"/>
              </a:gdLst>
              <a:ahLst/>
              <a:cxnLst>
                <a:cxn ang="0">
                  <a:pos x="T0" y="T1"/>
                </a:cxn>
                <a:cxn ang="0">
                  <a:pos x="T2" y="T3"/>
                </a:cxn>
                <a:cxn ang="0">
                  <a:pos x="T4" y="T5"/>
                </a:cxn>
                <a:cxn ang="0">
                  <a:pos x="T6" y="T7"/>
                </a:cxn>
                <a:cxn ang="0">
                  <a:pos x="T8" y="T9"/>
                </a:cxn>
              </a:cxnLst>
              <a:rect l="0" t="0" r="r" b="b"/>
              <a:pathLst>
                <a:path w="335" h="61">
                  <a:moveTo>
                    <a:pt x="332" y="0"/>
                  </a:moveTo>
                  <a:lnTo>
                    <a:pt x="0" y="38"/>
                  </a:lnTo>
                  <a:lnTo>
                    <a:pt x="3" y="61"/>
                  </a:lnTo>
                  <a:lnTo>
                    <a:pt x="335"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73" name="Freeform 405">
              <a:extLst>
                <a:ext uri="{FF2B5EF4-FFF2-40B4-BE49-F238E27FC236}">
                  <a16:creationId xmlns:a16="http://schemas.microsoft.com/office/drawing/2014/main" id="{59BDDAE7-64AB-4724-95BC-93AD5C54C864}"/>
                </a:ext>
              </a:extLst>
            </p:cNvPr>
            <p:cNvSpPr>
              <a:spLocks/>
            </p:cNvSpPr>
            <p:nvPr/>
          </p:nvSpPr>
          <p:spPr bwMode="auto">
            <a:xfrm>
              <a:off x="9044774" y="749198"/>
              <a:ext cx="540416" cy="96791"/>
            </a:xfrm>
            <a:custGeom>
              <a:avLst/>
              <a:gdLst>
                <a:gd name="T0" fmla="*/ 332 w 335"/>
                <a:gd name="T1" fmla="*/ 0 h 60"/>
                <a:gd name="T2" fmla="*/ 0 w 335"/>
                <a:gd name="T3" fmla="*/ 37 h 60"/>
                <a:gd name="T4" fmla="*/ 3 w 335"/>
                <a:gd name="T5" fmla="*/ 60 h 60"/>
                <a:gd name="T6" fmla="*/ 335 w 335"/>
                <a:gd name="T7" fmla="*/ 23 h 60"/>
                <a:gd name="T8" fmla="*/ 332 w 335"/>
                <a:gd name="T9" fmla="*/ 0 h 60"/>
              </a:gdLst>
              <a:ahLst/>
              <a:cxnLst>
                <a:cxn ang="0">
                  <a:pos x="T0" y="T1"/>
                </a:cxn>
                <a:cxn ang="0">
                  <a:pos x="T2" y="T3"/>
                </a:cxn>
                <a:cxn ang="0">
                  <a:pos x="T4" y="T5"/>
                </a:cxn>
                <a:cxn ang="0">
                  <a:pos x="T6" y="T7"/>
                </a:cxn>
                <a:cxn ang="0">
                  <a:pos x="T8" y="T9"/>
                </a:cxn>
              </a:cxnLst>
              <a:rect l="0" t="0" r="r" b="b"/>
              <a:pathLst>
                <a:path w="335" h="60">
                  <a:moveTo>
                    <a:pt x="332" y="0"/>
                  </a:moveTo>
                  <a:lnTo>
                    <a:pt x="0" y="37"/>
                  </a:lnTo>
                  <a:lnTo>
                    <a:pt x="3" y="60"/>
                  </a:lnTo>
                  <a:lnTo>
                    <a:pt x="335"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grpSp>
          <p:nvGrpSpPr>
            <p:cNvPr id="5" name="Group 607">
              <a:extLst>
                <a:ext uri="{FF2B5EF4-FFF2-40B4-BE49-F238E27FC236}">
                  <a16:creationId xmlns:a16="http://schemas.microsoft.com/office/drawing/2014/main" id="{E2D51E6A-2A3B-41CD-8876-042FDD732D29}"/>
                </a:ext>
              </a:extLst>
            </p:cNvPr>
            <p:cNvGrpSpPr>
              <a:grpSpLocks/>
            </p:cNvGrpSpPr>
            <p:nvPr/>
          </p:nvGrpSpPr>
          <p:grpSpPr bwMode="auto">
            <a:xfrm>
              <a:off x="7863925" y="191036"/>
              <a:ext cx="2497205" cy="2906960"/>
              <a:chOff x="2899" y="213"/>
              <a:chExt cx="1548" cy="1802"/>
            </a:xfrm>
          </p:grpSpPr>
          <p:sp>
            <p:nvSpPr>
              <p:cNvPr id="74" name="Freeform 407">
                <a:extLst>
                  <a:ext uri="{FF2B5EF4-FFF2-40B4-BE49-F238E27FC236}">
                    <a16:creationId xmlns:a16="http://schemas.microsoft.com/office/drawing/2014/main" id="{E04C7464-5E3B-4883-9643-AF00F3B7985E}"/>
                  </a:ext>
                </a:extLst>
              </p:cNvPr>
              <p:cNvSpPr>
                <a:spLocks/>
              </p:cNvSpPr>
              <p:nvPr/>
            </p:nvSpPr>
            <p:spPr bwMode="auto">
              <a:xfrm>
                <a:off x="3305" y="996"/>
                <a:ext cx="68" cy="59"/>
              </a:xfrm>
              <a:custGeom>
                <a:avLst/>
                <a:gdLst>
                  <a:gd name="T0" fmla="*/ 62 w 68"/>
                  <a:gd name="T1" fmla="*/ 0 h 59"/>
                  <a:gd name="T2" fmla="*/ 0 w 68"/>
                  <a:gd name="T3" fmla="*/ 7 h 59"/>
                  <a:gd name="T4" fmla="*/ 7 w 68"/>
                  <a:gd name="T5" fmla="*/ 59 h 59"/>
                  <a:gd name="T6" fmla="*/ 68 w 68"/>
                  <a:gd name="T7" fmla="*/ 52 h 59"/>
                  <a:gd name="T8" fmla="*/ 62 w 68"/>
                  <a:gd name="T9" fmla="*/ 0 h 59"/>
                </a:gdLst>
                <a:ahLst/>
                <a:cxnLst>
                  <a:cxn ang="0">
                    <a:pos x="T0" y="T1"/>
                  </a:cxn>
                  <a:cxn ang="0">
                    <a:pos x="T2" y="T3"/>
                  </a:cxn>
                  <a:cxn ang="0">
                    <a:pos x="T4" y="T5"/>
                  </a:cxn>
                  <a:cxn ang="0">
                    <a:pos x="T6" y="T7"/>
                  </a:cxn>
                  <a:cxn ang="0">
                    <a:pos x="T8" y="T9"/>
                  </a:cxn>
                </a:cxnLst>
                <a:rect l="0" t="0" r="r" b="b"/>
                <a:pathLst>
                  <a:path w="68" h="59">
                    <a:moveTo>
                      <a:pt x="62" y="0"/>
                    </a:moveTo>
                    <a:lnTo>
                      <a:pt x="0" y="7"/>
                    </a:lnTo>
                    <a:lnTo>
                      <a:pt x="7" y="59"/>
                    </a:lnTo>
                    <a:lnTo>
                      <a:pt x="68" y="52"/>
                    </a:lnTo>
                    <a:lnTo>
                      <a:pt x="62" y="0"/>
                    </a:lnTo>
                    <a:close/>
                  </a:path>
                </a:pathLst>
              </a:custGeom>
              <a:solidFill>
                <a:srgbClr val="EDAF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75" name="Freeform 408">
                <a:extLst>
                  <a:ext uri="{FF2B5EF4-FFF2-40B4-BE49-F238E27FC236}">
                    <a16:creationId xmlns:a16="http://schemas.microsoft.com/office/drawing/2014/main" id="{FF35CB74-BF60-47D3-A1A6-A6D18DB97B11}"/>
                  </a:ext>
                </a:extLst>
              </p:cNvPr>
              <p:cNvSpPr>
                <a:spLocks/>
              </p:cNvSpPr>
              <p:nvPr/>
            </p:nvSpPr>
            <p:spPr bwMode="auto">
              <a:xfrm>
                <a:off x="3297" y="921"/>
                <a:ext cx="67" cy="59"/>
              </a:xfrm>
              <a:custGeom>
                <a:avLst/>
                <a:gdLst>
                  <a:gd name="T0" fmla="*/ 61 w 67"/>
                  <a:gd name="T1" fmla="*/ 0 h 59"/>
                  <a:gd name="T2" fmla="*/ 0 w 67"/>
                  <a:gd name="T3" fmla="*/ 7 h 59"/>
                  <a:gd name="T4" fmla="*/ 6 w 67"/>
                  <a:gd name="T5" fmla="*/ 59 h 59"/>
                  <a:gd name="T6" fmla="*/ 67 w 67"/>
                  <a:gd name="T7" fmla="*/ 52 h 59"/>
                  <a:gd name="T8" fmla="*/ 61 w 67"/>
                  <a:gd name="T9" fmla="*/ 0 h 59"/>
                </a:gdLst>
                <a:ahLst/>
                <a:cxnLst>
                  <a:cxn ang="0">
                    <a:pos x="T0" y="T1"/>
                  </a:cxn>
                  <a:cxn ang="0">
                    <a:pos x="T2" y="T3"/>
                  </a:cxn>
                  <a:cxn ang="0">
                    <a:pos x="T4" y="T5"/>
                  </a:cxn>
                  <a:cxn ang="0">
                    <a:pos x="T6" y="T7"/>
                  </a:cxn>
                  <a:cxn ang="0">
                    <a:pos x="T8" y="T9"/>
                  </a:cxn>
                </a:cxnLst>
                <a:rect l="0" t="0" r="r" b="b"/>
                <a:pathLst>
                  <a:path w="67" h="59">
                    <a:moveTo>
                      <a:pt x="61" y="0"/>
                    </a:moveTo>
                    <a:lnTo>
                      <a:pt x="0" y="7"/>
                    </a:lnTo>
                    <a:lnTo>
                      <a:pt x="6" y="59"/>
                    </a:lnTo>
                    <a:lnTo>
                      <a:pt x="67" y="52"/>
                    </a:lnTo>
                    <a:lnTo>
                      <a:pt x="61" y="0"/>
                    </a:lnTo>
                    <a:close/>
                  </a:path>
                </a:pathLst>
              </a:custGeom>
              <a:solidFill>
                <a:srgbClr val="94D3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76" name="Freeform 409">
                <a:extLst>
                  <a:ext uri="{FF2B5EF4-FFF2-40B4-BE49-F238E27FC236}">
                    <a16:creationId xmlns:a16="http://schemas.microsoft.com/office/drawing/2014/main" id="{F7679467-01DD-464A-B118-E2D7CA1625C4}"/>
                  </a:ext>
                </a:extLst>
              </p:cNvPr>
              <p:cNvSpPr>
                <a:spLocks/>
              </p:cNvSpPr>
              <p:nvPr/>
            </p:nvSpPr>
            <p:spPr bwMode="auto">
              <a:xfrm>
                <a:off x="3663" y="956"/>
                <a:ext cx="67" cy="59"/>
              </a:xfrm>
              <a:custGeom>
                <a:avLst/>
                <a:gdLst>
                  <a:gd name="T0" fmla="*/ 61 w 67"/>
                  <a:gd name="T1" fmla="*/ 0 h 59"/>
                  <a:gd name="T2" fmla="*/ 0 w 67"/>
                  <a:gd name="T3" fmla="*/ 7 h 59"/>
                  <a:gd name="T4" fmla="*/ 6 w 67"/>
                  <a:gd name="T5" fmla="*/ 59 h 59"/>
                  <a:gd name="T6" fmla="*/ 67 w 67"/>
                  <a:gd name="T7" fmla="*/ 52 h 59"/>
                  <a:gd name="T8" fmla="*/ 61 w 67"/>
                  <a:gd name="T9" fmla="*/ 0 h 59"/>
                </a:gdLst>
                <a:ahLst/>
                <a:cxnLst>
                  <a:cxn ang="0">
                    <a:pos x="T0" y="T1"/>
                  </a:cxn>
                  <a:cxn ang="0">
                    <a:pos x="T2" y="T3"/>
                  </a:cxn>
                  <a:cxn ang="0">
                    <a:pos x="T4" y="T5"/>
                  </a:cxn>
                  <a:cxn ang="0">
                    <a:pos x="T6" y="T7"/>
                  </a:cxn>
                  <a:cxn ang="0">
                    <a:pos x="T8" y="T9"/>
                  </a:cxn>
                </a:cxnLst>
                <a:rect l="0" t="0" r="r" b="b"/>
                <a:pathLst>
                  <a:path w="67" h="59">
                    <a:moveTo>
                      <a:pt x="61" y="0"/>
                    </a:moveTo>
                    <a:lnTo>
                      <a:pt x="0" y="7"/>
                    </a:lnTo>
                    <a:lnTo>
                      <a:pt x="6" y="59"/>
                    </a:lnTo>
                    <a:lnTo>
                      <a:pt x="67" y="52"/>
                    </a:lnTo>
                    <a:lnTo>
                      <a:pt x="61" y="0"/>
                    </a:lnTo>
                    <a:close/>
                  </a:path>
                </a:pathLst>
              </a:custGeom>
              <a:solidFill>
                <a:srgbClr val="CFDD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77" name="Freeform 410">
                <a:extLst>
                  <a:ext uri="{FF2B5EF4-FFF2-40B4-BE49-F238E27FC236}">
                    <a16:creationId xmlns:a16="http://schemas.microsoft.com/office/drawing/2014/main" id="{8E91CC47-78CE-45EA-B307-7C01122DF16C}"/>
                  </a:ext>
                </a:extLst>
              </p:cNvPr>
              <p:cNvSpPr>
                <a:spLocks/>
              </p:cNvSpPr>
              <p:nvPr/>
            </p:nvSpPr>
            <p:spPr bwMode="auto">
              <a:xfrm>
                <a:off x="3654" y="881"/>
                <a:ext cx="67" cy="59"/>
              </a:xfrm>
              <a:custGeom>
                <a:avLst/>
                <a:gdLst>
                  <a:gd name="T0" fmla="*/ 61 w 67"/>
                  <a:gd name="T1" fmla="*/ 0 h 59"/>
                  <a:gd name="T2" fmla="*/ 0 w 67"/>
                  <a:gd name="T3" fmla="*/ 7 h 59"/>
                  <a:gd name="T4" fmla="*/ 6 w 67"/>
                  <a:gd name="T5" fmla="*/ 59 h 59"/>
                  <a:gd name="T6" fmla="*/ 67 w 67"/>
                  <a:gd name="T7" fmla="*/ 52 h 59"/>
                  <a:gd name="T8" fmla="*/ 61 w 67"/>
                  <a:gd name="T9" fmla="*/ 0 h 59"/>
                </a:gdLst>
                <a:ahLst/>
                <a:cxnLst>
                  <a:cxn ang="0">
                    <a:pos x="T0" y="T1"/>
                  </a:cxn>
                  <a:cxn ang="0">
                    <a:pos x="T2" y="T3"/>
                  </a:cxn>
                  <a:cxn ang="0">
                    <a:pos x="T4" y="T5"/>
                  </a:cxn>
                  <a:cxn ang="0">
                    <a:pos x="T6" y="T7"/>
                  </a:cxn>
                  <a:cxn ang="0">
                    <a:pos x="T8" y="T9"/>
                  </a:cxn>
                </a:cxnLst>
                <a:rect l="0" t="0" r="r" b="b"/>
                <a:pathLst>
                  <a:path w="67" h="59">
                    <a:moveTo>
                      <a:pt x="61" y="0"/>
                    </a:moveTo>
                    <a:lnTo>
                      <a:pt x="0" y="7"/>
                    </a:lnTo>
                    <a:lnTo>
                      <a:pt x="6" y="59"/>
                    </a:lnTo>
                    <a:lnTo>
                      <a:pt x="67" y="52"/>
                    </a:lnTo>
                    <a:lnTo>
                      <a:pt x="61" y="0"/>
                    </a:lnTo>
                    <a:close/>
                  </a:path>
                </a:pathLst>
              </a:custGeom>
              <a:solidFill>
                <a:srgbClr val="F5C5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78" name="Freeform 411">
                <a:extLst>
                  <a:ext uri="{FF2B5EF4-FFF2-40B4-BE49-F238E27FC236}">
                    <a16:creationId xmlns:a16="http://schemas.microsoft.com/office/drawing/2014/main" id="{0F36ECA7-8398-460C-B46D-DB47C636F9DB}"/>
                  </a:ext>
                </a:extLst>
              </p:cNvPr>
              <p:cNvSpPr>
                <a:spLocks/>
              </p:cNvSpPr>
              <p:nvPr/>
            </p:nvSpPr>
            <p:spPr bwMode="auto">
              <a:xfrm>
                <a:off x="3401" y="999"/>
                <a:ext cx="75" cy="29"/>
              </a:xfrm>
              <a:custGeom>
                <a:avLst/>
                <a:gdLst>
                  <a:gd name="T0" fmla="*/ 72 w 75"/>
                  <a:gd name="T1" fmla="*/ 0 h 29"/>
                  <a:gd name="T2" fmla="*/ 0 w 75"/>
                  <a:gd name="T3" fmla="*/ 8 h 29"/>
                  <a:gd name="T4" fmla="*/ 3 w 75"/>
                  <a:gd name="T5" fmla="*/ 29 h 29"/>
                  <a:gd name="T6" fmla="*/ 75 w 75"/>
                  <a:gd name="T7" fmla="*/ 22 h 29"/>
                  <a:gd name="T8" fmla="*/ 72 w 75"/>
                  <a:gd name="T9" fmla="*/ 0 h 29"/>
                </a:gdLst>
                <a:ahLst/>
                <a:cxnLst>
                  <a:cxn ang="0">
                    <a:pos x="T0" y="T1"/>
                  </a:cxn>
                  <a:cxn ang="0">
                    <a:pos x="T2" y="T3"/>
                  </a:cxn>
                  <a:cxn ang="0">
                    <a:pos x="T4" y="T5"/>
                  </a:cxn>
                  <a:cxn ang="0">
                    <a:pos x="T6" y="T7"/>
                  </a:cxn>
                  <a:cxn ang="0">
                    <a:pos x="T8" y="T9"/>
                  </a:cxn>
                </a:cxnLst>
                <a:rect l="0" t="0" r="r" b="b"/>
                <a:pathLst>
                  <a:path w="75" h="29">
                    <a:moveTo>
                      <a:pt x="72" y="0"/>
                    </a:moveTo>
                    <a:lnTo>
                      <a:pt x="0" y="8"/>
                    </a:lnTo>
                    <a:lnTo>
                      <a:pt x="3" y="29"/>
                    </a:lnTo>
                    <a:lnTo>
                      <a:pt x="75" y="22"/>
                    </a:lnTo>
                    <a:lnTo>
                      <a:pt x="72" y="0"/>
                    </a:lnTo>
                    <a:close/>
                  </a:path>
                </a:pathLst>
              </a:custGeom>
              <a:solidFill>
                <a:srgbClr val="CAC9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79" name="Freeform 412">
                <a:extLst>
                  <a:ext uri="{FF2B5EF4-FFF2-40B4-BE49-F238E27FC236}">
                    <a16:creationId xmlns:a16="http://schemas.microsoft.com/office/drawing/2014/main" id="{2CEB6728-74F5-400C-B126-7106D3345002}"/>
                  </a:ext>
                </a:extLst>
              </p:cNvPr>
              <p:cNvSpPr>
                <a:spLocks/>
              </p:cNvSpPr>
              <p:nvPr/>
            </p:nvSpPr>
            <p:spPr bwMode="auto">
              <a:xfrm>
                <a:off x="3393" y="923"/>
                <a:ext cx="74" cy="28"/>
              </a:xfrm>
              <a:custGeom>
                <a:avLst/>
                <a:gdLst>
                  <a:gd name="T0" fmla="*/ 71 w 74"/>
                  <a:gd name="T1" fmla="*/ 0 h 28"/>
                  <a:gd name="T2" fmla="*/ 0 w 74"/>
                  <a:gd name="T3" fmla="*/ 8 h 28"/>
                  <a:gd name="T4" fmla="*/ 2 w 74"/>
                  <a:gd name="T5" fmla="*/ 28 h 28"/>
                  <a:gd name="T6" fmla="*/ 74 w 74"/>
                  <a:gd name="T7" fmla="*/ 19 h 28"/>
                  <a:gd name="T8" fmla="*/ 71 w 74"/>
                  <a:gd name="T9" fmla="*/ 0 h 28"/>
                </a:gdLst>
                <a:ahLst/>
                <a:cxnLst>
                  <a:cxn ang="0">
                    <a:pos x="T0" y="T1"/>
                  </a:cxn>
                  <a:cxn ang="0">
                    <a:pos x="T2" y="T3"/>
                  </a:cxn>
                  <a:cxn ang="0">
                    <a:pos x="T4" y="T5"/>
                  </a:cxn>
                  <a:cxn ang="0">
                    <a:pos x="T6" y="T7"/>
                  </a:cxn>
                  <a:cxn ang="0">
                    <a:pos x="T8" y="T9"/>
                  </a:cxn>
                </a:cxnLst>
                <a:rect l="0" t="0" r="r" b="b"/>
                <a:pathLst>
                  <a:path w="74" h="28">
                    <a:moveTo>
                      <a:pt x="71" y="0"/>
                    </a:moveTo>
                    <a:lnTo>
                      <a:pt x="0" y="8"/>
                    </a:lnTo>
                    <a:lnTo>
                      <a:pt x="2" y="28"/>
                    </a:lnTo>
                    <a:lnTo>
                      <a:pt x="74" y="19"/>
                    </a:lnTo>
                    <a:lnTo>
                      <a:pt x="71" y="0"/>
                    </a:lnTo>
                    <a:close/>
                  </a:path>
                </a:pathLst>
              </a:custGeom>
              <a:solidFill>
                <a:srgbClr val="CAC9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80" name="Freeform 413">
                <a:extLst>
                  <a:ext uri="{FF2B5EF4-FFF2-40B4-BE49-F238E27FC236}">
                    <a16:creationId xmlns:a16="http://schemas.microsoft.com/office/drawing/2014/main" id="{91999CCC-5BE8-481E-A2EA-EDBCA4D2D35C}"/>
                  </a:ext>
                </a:extLst>
              </p:cNvPr>
              <p:cNvSpPr>
                <a:spLocks/>
              </p:cNvSpPr>
              <p:nvPr/>
            </p:nvSpPr>
            <p:spPr bwMode="auto">
              <a:xfrm>
                <a:off x="3752" y="960"/>
                <a:ext cx="74" cy="29"/>
              </a:xfrm>
              <a:custGeom>
                <a:avLst/>
                <a:gdLst>
                  <a:gd name="T0" fmla="*/ 71 w 74"/>
                  <a:gd name="T1" fmla="*/ 0 h 29"/>
                  <a:gd name="T2" fmla="*/ 0 w 74"/>
                  <a:gd name="T3" fmla="*/ 8 h 29"/>
                  <a:gd name="T4" fmla="*/ 2 w 74"/>
                  <a:gd name="T5" fmla="*/ 29 h 29"/>
                  <a:gd name="T6" fmla="*/ 74 w 74"/>
                  <a:gd name="T7" fmla="*/ 21 h 29"/>
                  <a:gd name="T8" fmla="*/ 71 w 74"/>
                  <a:gd name="T9" fmla="*/ 0 h 29"/>
                </a:gdLst>
                <a:ahLst/>
                <a:cxnLst>
                  <a:cxn ang="0">
                    <a:pos x="T0" y="T1"/>
                  </a:cxn>
                  <a:cxn ang="0">
                    <a:pos x="T2" y="T3"/>
                  </a:cxn>
                  <a:cxn ang="0">
                    <a:pos x="T4" y="T5"/>
                  </a:cxn>
                  <a:cxn ang="0">
                    <a:pos x="T6" y="T7"/>
                  </a:cxn>
                  <a:cxn ang="0">
                    <a:pos x="T8" y="T9"/>
                  </a:cxn>
                </a:cxnLst>
                <a:rect l="0" t="0" r="r" b="b"/>
                <a:pathLst>
                  <a:path w="74" h="29">
                    <a:moveTo>
                      <a:pt x="71" y="0"/>
                    </a:moveTo>
                    <a:lnTo>
                      <a:pt x="0" y="8"/>
                    </a:lnTo>
                    <a:lnTo>
                      <a:pt x="2" y="29"/>
                    </a:lnTo>
                    <a:lnTo>
                      <a:pt x="74" y="21"/>
                    </a:lnTo>
                    <a:lnTo>
                      <a:pt x="71" y="0"/>
                    </a:lnTo>
                    <a:close/>
                  </a:path>
                </a:pathLst>
              </a:custGeom>
              <a:solidFill>
                <a:srgbClr val="CAC9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81" name="Freeform 414">
                <a:extLst>
                  <a:ext uri="{FF2B5EF4-FFF2-40B4-BE49-F238E27FC236}">
                    <a16:creationId xmlns:a16="http://schemas.microsoft.com/office/drawing/2014/main" id="{BD42A091-459C-496D-9DE6-E2F7395349F3}"/>
                  </a:ext>
                </a:extLst>
              </p:cNvPr>
              <p:cNvSpPr>
                <a:spLocks/>
              </p:cNvSpPr>
              <p:nvPr/>
            </p:nvSpPr>
            <p:spPr bwMode="auto">
              <a:xfrm>
                <a:off x="3743" y="884"/>
                <a:ext cx="74" cy="27"/>
              </a:xfrm>
              <a:custGeom>
                <a:avLst/>
                <a:gdLst>
                  <a:gd name="T0" fmla="*/ 72 w 74"/>
                  <a:gd name="T1" fmla="*/ 0 h 27"/>
                  <a:gd name="T2" fmla="*/ 0 w 74"/>
                  <a:gd name="T3" fmla="*/ 8 h 27"/>
                  <a:gd name="T4" fmla="*/ 2 w 74"/>
                  <a:gd name="T5" fmla="*/ 27 h 27"/>
                  <a:gd name="T6" fmla="*/ 74 w 74"/>
                  <a:gd name="T7" fmla="*/ 19 h 27"/>
                  <a:gd name="T8" fmla="*/ 72 w 74"/>
                  <a:gd name="T9" fmla="*/ 0 h 27"/>
                </a:gdLst>
                <a:ahLst/>
                <a:cxnLst>
                  <a:cxn ang="0">
                    <a:pos x="T0" y="T1"/>
                  </a:cxn>
                  <a:cxn ang="0">
                    <a:pos x="T2" y="T3"/>
                  </a:cxn>
                  <a:cxn ang="0">
                    <a:pos x="T4" y="T5"/>
                  </a:cxn>
                  <a:cxn ang="0">
                    <a:pos x="T6" y="T7"/>
                  </a:cxn>
                  <a:cxn ang="0">
                    <a:pos x="T8" y="T9"/>
                  </a:cxn>
                </a:cxnLst>
                <a:rect l="0" t="0" r="r" b="b"/>
                <a:pathLst>
                  <a:path w="74" h="27">
                    <a:moveTo>
                      <a:pt x="72" y="0"/>
                    </a:moveTo>
                    <a:lnTo>
                      <a:pt x="0" y="8"/>
                    </a:lnTo>
                    <a:lnTo>
                      <a:pt x="2" y="27"/>
                    </a:lnTo>
                    <a:lnTo>
                      <a:pt x="74" y="19"/>
                    </a:lnTo>
                    <a:lnTo>
                      <a:pt x="72" y="0"/>
                    </a:lnTo>
                    <a:close/>
                  </a:path>
                </a:pathLst>
              </a:custGeom>
              <a:solidFill>
                <a:srgbClr val="CAC9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82" name="Freeform 415">
                <a:extLst>
                  <a:ext uri="{FF2B5EF4-FFF2-40B4-BE49-F238E27FC236}">
                    <a16:creationId xmlns:a16="http://schemas.microsoft.com/office/drawing/2014/main" id="{E1068024-7481-470C-B496-2BDF945E3B2B}"/>
                  </a:ext>
                </a:extLst>
              </p:cNvPr>
              <p:cNvSpPr>
                <a:spLocks/>
              </p:cNvSpPr>
              <p:nvPr/>
            </p:nvSpPr>
            <p:spPr bwMode="auto">
              <a:xfrm>
                <a:off x="3336" y="1188"/>
                <a:ext cx="707" cy="101"/>
              </a:xfrm>
              <a:custGeom>
                <a:avLst/>
                <a:gdLst>
                  <a:gd name="T0" fmla="*/ 704 w 707"/>
                  <a:gd name="T1" fmla="*/ 0 h 101"/>
                  <a:gd name="T2" fmla="*/ 0 w 707"/>
                  <a:gd name="T3" fmla="*/ 79 h 101"/>
                  <a:gd name="T4" fmla="*/ 3 w 707"/>
                  <a:gd name="T5" fmla="*/ 101 h 101"/>
                  <a:gd name="T6" fmla="*/ 707 w 707"/>
                  <a:gd name="T7" fmla="*/ 22 h 101"/>
                  <a:gd name="T8" fmla="*/ 704 w 707"/>
                  <a:gd name="T9" fmla="*/ 0 h 101"/>
                </a:gdLst>
                <a:ahLst/>
                <a:cxnLst>
                  <a:cxn ang="0">
                    <a:pos x="T0" y="T1"/>
                  </a:cxn>
                  <a:cxn ang="0">
                    <a:pos x="T2" y="T3"/>
                  </a:cxn>
                  <a:cxn ang="0">
                    <a:pos x="T4" y="T5"/>
                  </a:cxn>
                  <a:cxn ang="0">
                    <a:pos x="T6" y="T7"/>
                  </a:cxn>
                  <a:cxn ang="0">
                    <a:pos x="T8" y="T9"/>
                  </a:cxn>
                </a:cxnLst>
                <a:rect l="0" t="0" r="r" b="b"/>
                <a:pathLst>
                  <a:path w="707" h="101">
                    <a:moveTo>
                      <a:pt x="704" y="0"/>
                    </a:moveTo>
                    <a:lnTo>
                      <a:pt x="0" y="79"/>
                    </a:lnTo>
                    <a:lnTo>
                      <a:pt x="3" y="101"/>
                    </a:lnTo>
                    <a:lnTo>
                      <a:pt x="707" y="22"/>
                    </a:lnTo>
                    <a:lnTo>
                      <a:pt x="704"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83" name="Freeform 416">
                <a:extLst>
                  <a:ext uri="{FF2B5EF4-FFF2-40B4-BE49-F238E27FC236}">
                    <a16:creationId xmlns:a16="http://schemas.microsoft.com/office/drawing/2014/main" id="{3CBBF8BC-8089-4FD9-AE83-51EC4395D16E}"/>
                  </a:ext>
                </a:extLst>
              </p:cNvPr>
              <p:cNvSpPr>
                <a:spLocks/>
              </p:cNvSpPr>
              <p:nvPr/>
            </p:nvSpPr>
            <p:spPr bwMode="auto">
              <a:xfrm>
                <a:off x="3332" y="1151"/>
                <a:ext cx="707" cy="101"/>
              </a:xfrm>
              <a:custGeom>
                <a:avLst/>
                <a:gdLst>
                  <a:gd name="T0" fmla="*/ 704 w 707"/>
                  <a:gd name="T1" fmla="*/ 0 h 101"/>
                  <a:gd name="T2" fmla="*/ 0 w 707"/>
                  <a:gd name="T3" fmla="*/ 79 h 101"/>
                  <a:gd name="T4" fmla="*/ 2 w 707"/>
                  <a:gd name="T5" fmla="*/ 101 h 101"/>
                  <a:gd name="T6" fmla="*/ 707 w 707"/>
                  <a:gd name="T7" fmla="*/ 23 h 101"/>
                  <a:gd name="T8" fmla="*/ 704 w 707"/>
                  <a:gd name="T9" fmla="*/ 0 h 101"/>
                </a:gdLst>
                <a:ahLst/>
                <a:cxnLst>
                  <a:cxn ang="0">
                    <a:pos x="T0" y="T1"/>
                  </a:cxn>
                  <a:cxn ang="0">
                    <a:pos x="T2" y="T3"/>
                  </a:cxn>
                  <a:cxn ang="0">
                    <a:pos x="T4" y="T5"/>
                  </a:cxn>
                  <a:cxn ang="0">
                    <a:pos x="T6" y="T7"/>
                  </a:cxn>
                  <a:cxn ang="0">
                    <a:pos x="T8" y="T9"/>
                  </a:cxn>
                </a:cxnLst>
                <a:rect l="0" t="0" r="r" b="b"/>
                <a:pathLst>
                  <a:path w="707" h="101">
                    <a:moveTo>
                      <a:pt x="704" y="0"/>
                    </a:moveTo>
                    <a:lnTo>
                      <a:pt x="0" y="79"/>
                    </a:lnTo>
                    <a:lnTo>
                      <a:pt x="2" y="101"/>
                    </a:lnTo>
                    <a:lnTo>
                      <a:pt x="707" y="23"/>
                    </a:lnTo>
                    <a:lnTo>
                      <a:pt x="704"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84" name="Freeform 417">
                <a:extLst>
                  <a:ext uri="{FF2B5EF4-FFF2-40B4-BE49-F238E27FC236}">
                    <a16:creationId xmlns:a16="http://schemas.microsoft.com/office/drawing/2014/main" id="{8112D171-518B-4ADF-918B-EC98CCAA4135}"/>
                  </a:ext>
                </a:extLst>
              </p:cNvPr>
              <p:cNvSpPr>
                <a:spLocks/>
              </p:cNvSpPr>
              <p:nvPr/>
            </p:nvSpPr>
            <p:spPr bwMode="auto">
              <a:xfrm>
                <a:off x="3327" y="1114"/>
                <a:ext cx="707" cy="102"/>
              </a:xfrm>
              <a:custGeom>
                <a:avLst/>
                <a:gdLst>
                  <a:gd name="T0" fmla="*/ 705 w 707"/>
                  <a:gd name="T1" fmla="*/ 0 h 102"/>
                  <a:gd name="T2" fmla="*/ 0 w 707"/>
                  <a:gd name="T3" fmla="*/ 79 h 102"/>
                  <a:gd name="T4" fmla="*/ 3 w 707"/>
                  <a:gd name="T5" fmla="*/ 102 h 102"/>
                  <a:gd name="T6" fmla="*/ 707 w 707"/>
                  <a:gd name="T7" fmla="*/ 23 h 102"/>
                  <a:gd name="T8" fmla="*/ 705 w 707"/>
                  <a:gd name="T9" fmla="*/ 0 h 102"/>
                </a:gdLst>
                <a:ahLst/>
                <a:cxnLst>
                  <a:cxn ang="0">
                    <a:pos x="T0" y="T1"/>
                  </a:cxn>
                  <a:cxn ang="0">
                    <a:pos x="T2" y="T3"/>
                  </a:cxn>
                  <a:cxn ang="0">
                    <a:pos x="T4" y="T5"/>
                  </a:cxn>
                  <a:cxn ang="0">
                    <a:pos x="T6" y="T7"/>
                  </a:cxn>
                  <a:cxn ang="0">
                    <a:pos x="T8" y="T9"/>
                  </a:cxn>
                </a:cxnLst>
                <a:rect l="0" t="0" r="r" b="b"/>
                <a:pathLst>
                  <a:path w="707" h="102">
                    <a:moveTo>
                      <a:pt x="705" y="0"/>
                    </a:moveTo>
                    <a:lnTo>
                      <a:pt x="0" y="79"/>
                    </a:lnTo>
                    <a:lnTo>
                      <a:pt x="3" y="102"/>
                    </a:lnTo>
                    <a:lnTo>
                      <a:pt x="707" y="23"/>
                    </a:lnTo>
                    <a:lnTo>
                      <a:pt x="705"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85" name="Freeform 418">
                <a:extLst>
                  <a:ext uri="{FF2B5EF4-FFF2-40B4-BE49-F238E27FC236}">
                    <a16:creationId xmlns:a16="http://schemas.microsoft.com/office/drawing/2014/main" id="{ED6BD422-4D6A-4D5F-8605-8FD6CF7FB01B}"/>
                  </a:ext>
                </a:extLst>
              </p:cNvPr>
              <p:cNvSpPr>
                <a:spLocks/>
              </p:cNvSpPr>
              <p:nvPr/>
            </p:nvSpPr>
            <p:spPr bwMode="auto">
              <a:xfrm>
                <a:off x="3323" y="1077"/>
                <a:ext cx="707" cy="102"/>
              </a:xfrm>
              <a:custGeom>
                <a:avLst/>
                <a:gdLst>
                  <a:gd name="T0" fmla="*/ 704 w 707"/>
                  <a:gd name="T1" fmla="*/ 0 h 102"/>
                  <a:gd name="T2" fmla="*/ 0 w 707"/>
                  <a:gd name="T3" fmla="*/ 79 h 102"/>
                  <a:gd name="T4" fmla="*/ 3 w 707"/>
                  <a:gd name="T5" fmla="*/ 102 h 102"/>
                  <a:gd name="T6" fmla="*/ 707 w 707"/>
                  <a:gd name="T7" fmla="*/ 23 h 102"/>
                  <a:gd name="T8" fmla="*/ 704 w 707"/>
                  <a:gd name="T9" fmla="*/ 0 h 102"/>
                </a:gdLst>
                <a:ahLst/>
                <a:cxnLst>
                  <a:cxn ang="0">
                    <a:pos x="T0" y="T1"/>
                  </a:cxn>
                  <a:cxn ang="0">
                    <a:pos x="T2" y="T3"/>
                  </a:cxn>
                  <a:cxn ang="0">
                    <a:pos x="T4" y="T5"/>
                  </a:cxn>
                  <a:cxn ang="0">
                    <a:pos x="T6" y="T7"/>
                  </a:cxn>
                  <a:cxn ang="0">
                    <a:pos x="T8" y="T9"/>
                  </a:cxn>
                </a:cxnLst>
                <a:rect l="0" t="0" r="r" b="b"/>
                <a:pathLst>
                  <a:path w="707" h="102">
                    <a:moveTo>
                      <a:pt x="704" y="0"/>
                    </a:moveTo>
                    <a:lnTo>
                      <a:pt x="0" y="79"/>
                    </a:lnTo>
                    <a:lnTo>
                      <a:pt x="3" y="102"/>
                    </a:lnTo>
                    <a:lnTo>
                      <a:pt x="707" y="23"/>
                    </a:lnTo>
                    <a:lnTo>
                      <a:pt x="704"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86" name="Freeform 419">
                <a:extLst>
                  <a:ext uri="{FF2B5EF4-FFF2-40B4-BE49-F238E27FC236}">
                    <a16:creationId xmlns:a16="http://schemas.microsoft.com/office/drawing/2014/main" id="{0F21F70B-6CB2-4423-9799-8A1BBCFD11B9}"/>
                  </a:ext>
                </a:extLst>
              </p:cNvPr>
              <p:cNvSpPr>
                <a:spLocks/>
              </p:cNvSpPr>
              <p:nvPr/>
            </p:nvSpPr>
            <p:spPr bwMode="auto">
              <a:xfrm>
                <a:off x="3319" y="1040"/>
                <a:ext cx="707" cy="102"/>
              </a:xfrm>
              <a:custGeom>
                <a:avLst/>
                <a:gdLst>
                  <a:gd name="T0" fmla="*/ 704 w 707"/>
                  <a:gd name="T1" fmla="*/ 0 h 102"/>
                  <a:gd name="T2" fmla="*/ 0 w 707"/>
                  <a:gd name="T3" fmla="*/ 79 h 102"/>
                  <a:gd name="T4" fmla="*/ 3 w 707"/>
                  <a:gd name="T5" fmla="*/ 102 h 102"/>
                  <a:gd name="T6" fmla="*/ 707 w 707"/>
                  <a:gd name="T7" fmla="*/ 23 h 102"/>
                  <a:gd name="T8" fmla="*/ 704 w 707"/>
                  <a:gd name="T9" fmla="*/ 0 h 102"/>
                </a:gdLst>
                <a:ahLst/>
                <a:cxnLst>
                  <a:cxn ang="0">
                    <a:pos x="T0" y="T1"/>
                  </a:cxn>
                  <a:cxn ang="0">
                    <a:pos x="T2" y="T3"/>
                  </a:cxn>
                  <a:cxn ang="0">
                    <a:pos x="T4" y="T5"/>
                  </a:cxn>
                  <a:cxn ang="0">
                    <a:pos x="T6" y="T7"/>
                  </a:cxn>
                  <a:cxn ang="0">
                    <a:pos x="T8" y="T9"/>
                  </a:cxn>
                </a:cxnLst>
                <a:rect l="0" t="0" r="r" b="b"/>
                <a:pathLst>
                  <a:path w="707" h="102">
                    <a:moveTo>
                      <a:pt x="704" y="0"/>
                    </a:moveTo>
                    <a:lnTo>
                      <a:pt x="0" y="79"/>
                    </a:lnTo>
                    <a:lnTo>
                      <a:pt x="3" y="102"/>
                    </a:lnTo>
                    <a:lnTo>
                      <a:pt x="707" y="23"/>
                    </a:lnTo>
                    <a:lnTo>
                      <a:pt x="704"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87" name="Freeform 420">
                <a:extLst>
                  <a:ext uri="{FF2B5EF4-FFF2-40B4-BE49-F238E27FC236}">
                    <a16:creationId xmlns:a16="http://schemas.microsoft.com/office/drawing/2014/main" id="{CD9F01E3-3D52-4D8C-9ADA-0815128D1D3E}"/>
                  </a:ext>
                </a:extLst>
              </p:cNvPr>
              <p:cNvSpPr>
                <a:spLocks/>
              </p:cNvSpPr>
              <p:nvPr/>
            </p:nvSpPr>
            <p:spPr bwMode="auto">
              <a:xfrm>
                <a:off x="3315" y="1003"/>
                <a:ext cx="706" cy="102"/>
              </a:xfrm>
              <a:custGeom>
                <a:avLst/>
                <a:gdLst>
                  <a:gd name="T0" fmla="*/ 704 w 706"/>
                  <a:gd name="T1" fmla="*/ 0 h 102"/>
                  <a:gd name="T2" fmla="*/ 0 w 706"/>
                  <a:gd name="T3" fmla="*/ 79 h 102"/>
                  <a:gd name="T4" fmla="*/ 2 w 706"/>
                  <a:gd name="T5" fmla="*/ 102 h 102"/>
                  <a:gd name="T6" fmla="*/ 706 w 706"/>
                  <a:gd name="T7" fmla="*/ 23 h 102"/>
                  <a:gd name="T8" fmla="*/ 704 w 706"/>
                  <a:gd name="T9" fmla="*/ 0 h 102"/>
                </a:gdLst>
                <a:ahLst/>
                <a:cxnLst>
                  <a:cxn ang="0">
                    <a:pos x="T0" y="T1"/>
                  </a:cxn>
                  <a:cxn ang="0">
                    <a:pos x="T2" y="T3"/>
                  </a:cxn>
                  <a:cxn ang="0">
                    <a:pos x="T4" y="T5"/>
                  </a:cxn>
                  <a:cxn ang="0">
                    <a:pos x="T6" y="T7"/>
                  </a:cxn>
                  <a:cxn ang="0">
                    <a:pos x="T8" y="T9"/>
                  </a:cxn>
                </a:cxnLst>
                <a:rect l="0" t="0" r="r" b="b"/>
                <a:pathLst>
                  <a:path w="706" h="102">
                    <a:moveTo>
                      <a:pt x="704" y="0"/>
                    </a:moveTo>
                    <a:lnTo>
                      <a:pt x="0" y="79"/>
                    </a:lnTo>
                    <a:lnTo>
                      <a:pt x="2" y="102"/>
                    </a:lnTo>
                    <a:lnTo>
                      <a:pt x="706" y="23"/>
                    </a:lnTo>
                    <a:lnTo>
                      <a:pt x="704"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88" name="Freeform 421">
                <a:extLst>
                  <a:ext uri="{FF2B5EF4-FFF2-40B4-BE49-F238E27FC236}">
                    <a16:creationId xmlns:a16="http://schemas.microsoft.com/office/drawing/2014/main" id="{981A0FA6-8730-4DDB-A2A0-CAE532E62DF0}"/>
                  </a:ext>
                </a:extLst>
              </p:cNvPr>
              <p:cNvSpPr>
                <a:spLocks/>
              </p:cNvSpPr>
              <p:nvPr/>
            </p:nvSpPr>
            <p:spPr bwMode="auto">
              <a:xfrm>
                <a:off x="3820" y="1234"/>
                <a:ext cx="244" cy="283"/>
              </a:xfrm>
              <a:custGeom>
                <a:avLst/>
                <a:gdLst>
                  <a:gd name="T0" fmla="*/ 0 w 244"/>
                  <a:gd name="T1" fmla="*/ 23 h 283"/>
                  <a:gd name="T2" fmla="*/ 215 w 244"/>
                  <a:gd name="T3" fmla="*/ 0 h 283"/>
                  <a:gd name="T4" fmla="*/ 244 w 244"/>
                  <a:gd name="T5" fmla="*/ 260 h 283"/>
                  <a:gd name="T6" fmla="*/ 28 w 244"/>
                  <a:gd name="T7" fmla="*/ 283 h 283"/>
                  <a:gd name="T8" fmla="*/ 0 w 244"/>
                  <a:gd name="T9" fmla="*/ 23 h 283"/>
                </a:gdLst>
                <a:ahLst/>
                <a:cxnLst>
                  <a:cxn ang="0">
                    <a:pos x="T0" y="T1"/>
                  </a:cxn>
                  <a:cxn ang="0">
                    <a:pos x="T2" y="T3"/>
                  </a:cxn>
                  <a:cxn ang="0">
                    <a:pos x="T4" y="T5"/>
                  </a:cxn>
                  <a:cxn ang="0">
                    <a:pos x="T6" y="T7"/>
                  </a:cxn>
                  <a:cxn ang="0">
                    <a:pos x="T8" y="T9"/>
                  </a:cxn>
                </a:cxnLst>
                <a:rect l="0" t="0" r="r" b="b"/>
                <a:pathLst>
                  <a:path w="244" h="283">
                    <a:moveTo>
                      <a:pt x="0" y="23"/>
                    </a:moveTo>
                    <a:lnTo>
                      <a:pt x="215" y="0"/>
                    </a:lnTo>
                    <a:lnTo>
                      <a:pt x="244" y="260"/>
                    </a:lnTo>
                    <a:lnTo>
                      <a:pt x="28" y="283"/>
                    </a:lnTo>
                    <a:lnTo>
                      <a:pt x="0" y="23"/>
                    </a:lnTo>
                    <a:close/>
                  </a:path>
                </a:pathLst>
              </a:custGeom>
              <a:solidFill>
                <a:srgbClr val="94D3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89" name="Freeform 422">
                <a:extLst>
                  <a:ext uri="{FF2B5EF4-FFF2-40B4-BE49-F238E27FC236}">
                    <a16:creationId xmlns:a16="http://schemas.microsoft.com/office/drawing/2014/main" id="{3269398B-0338-403E-8BC3-6165EE3EF516}"/>
                  </a:ext>
                </a:extLst>
              </p:cNvPr>
              <p:cNvSpPr>
                <a:spLocks/>
              </p:cNvSpPr>
              <p:nvPr/>
            </p:nvSpPr>
            <p:spPr bwMode="auto">
              <a:xfrm>
                <a:off x="3900" y="1289"/>
                <a:ext cx="55" cy="61"/>
              </a:xfrm>
              <a:custGeom>
                <a:avLst/>
                <a:gdLst>
                  <a:gd name="T0" fmla="*/ 0 w 55"/>
                  <a:gd name="T1" fmla="*/ 5 h 61"/>
                  <a:gd name="T2" fmla="*/ 49 w 55"/>
                  <a:gd name="T3" fmla="*/ 0 h 61"/>
                  <a:gd name="T4" fmla="*/ 55 w 55"/>
                  <a:gd name="T5" fmla="*/ 56 h 61"/>
                  <a:gd name="T6" fmla="*/ 7 w 55"/>
                  <a:gd name="T7" fmla="*/ 61 h 61"/>
                  <a:gd name="T8" fmla="*/ 0 w 55"/>
                  <a:gd name="T9" fmla="*/ 5 h 61"/>
                </a:gdLst>
                <a:ahLst/>
                <a:cxnLst>
                  <a:cxn ang="0">
                    <a:pos x="T0" y="T1"/>
                  </a:cxn>
                  <a:cxn ang="0">
                    <a:pos x="T2" y="T3"/>
                  </a:cxn>
                  <a:cxn ang="0">
                    <a:pos x="T4" y="T5"/>
                  </a:cxn>
                  <a:cxn ang="0">
                    <a:pos x="T6" y="T7"/>
                  </a:cxn>
                  <a:cxn ang="0">
                    <a:pos x="T8" y="T9"/>
                  </a:cxn>
                </a:cxnLst>
                <a:rect l="0" t="0" r="r" b="b"/>
                <a:pathLst>
                  <a:path w="55" h="61">
                    <a:moveTo>
                      <a:pt x="0" y="5"/>
                    </a:moveTo>
                    <a:lnTo>
                      <a:pt x="49" y="0"/>
                    </a:lnTo>
                    <a:lnTo>
                      <a:pt x="55" y="56"/>
                    </a:lnTo>
                    <a:lnTo>
                      <a:pt x="7" y="61"/>
                    </a:lnTo>
                    <a:lnTo>
                      <a:pt x="0" y="5"/>
                    </a:lnTo>
                    <a:close/>
                  </a:path>
                </a:pathLst>
              </a:custGeom>
              <a:solidFill>
                <a:srgbClr val="F3D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90" name="Freeform 423">
                <a:extLst>
                  <a:ext uri="{FF2B5EF4-FFF2-40B4-BE49-F238E27FC236}">
                    <a16:creationId xmlns:a16="http://schemas.microsoft.com/office/drawing/2014/main" id="{8B2DC693-FE1D-4EC8-B3D0-480B8B6F2AB7}"/>
                  </a:ext>
                </a:extLst>
              </p:cNvPr>
              <p:cNvSpPr>
                <a:spLocks/>
              </p:cNvSpPr>
              <p:nvPr/>
            </p:nvSpPr>
            <p:spPr bwMode="auto">
              <a:xfrm>
                <a:off x="3905" y="1316"/>
                <a:ext cx="52" cy="38"/>
              </a:xfrm>
              <a:custGeom>
                <a:avLst/>
                <a:gdLst>
                  <a:gd name="T0" fmla="*/ 47 w 52"/>
                  <a:gd name="T1" fmla="*/ 0 h 38"/>
                  <a:gd name="T2" fmla="*/ 0 w 52"/>
                  <a:gd name="T3" fmla="*/ 33 h 38"/>
                  <a:gd name="T4" fmla="*/ 52 w 52"/>
                  <a:gd name="T5" fmla="*/ 38 h 38"/>
                  <a:gd name="T6" fmla="*/ 47 w 52"/>
                  <a:gd name="T7" fmla="*/ 0 h 38"/>
                </a:gdLst>
                <a:ahLst/>
                <a:cxnLst>
                  <a:cxn ang="0">
                    <a:pos x="T0" y="T1"/>
                  </a:cxn>
                  <a:cxn ang="0">
                    <a:pos x="T2" y="T3"/>
                  </a:cxn>
                  <a:cxn ang="0">
                    <a:pos x="T4" y="T5"/>
                  </a:cxn>
                  <a:cxn ang="0">
                    <a:pos x="T6" y="T7"/>
                  </a:cxn>
                </a:cxnLst>
                <a:rect l="0" t="0" r="r" b="b"/>
                <a:pathLst>
                  <a:path w="52" h="38">
                    <a:moveTo>
                      <a:pt x="47" y="0"/>
                    </a:moveTo>
                    <a:lnTo>
                      <a:pt x="0" y="33"/>
                    </a:lnTo>
                    <a:lnTo>
                      <a:pt x="52" y="38"/>
                    </a:lnTo>
                    <a:lnTo>
                      <a:pt x="47" y="0"/>
                    </a:lnTo>
                    <a:close/>
                  </a:path>
                </a:pathLst>
              </a:custGeom>
              <a:solidFill>
                <a:srgbClr val="D2B5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91" name="Freeform 424">
                <a:extLst>
                  <a:ext uri="{FF2B5EF4-FFF2-40B4-BE49-F238E27FC236}">
                    <a16:creationId xmlns:a16="http://schemas.microsoft.com/office/drawing/2014/main" id="{67D122BC-A55A-4A88-9251-7D7F8C0B73B2}"/>
                  </a:ext>
                </a:extLst>
              </p:cNvPr>
              <p:cNvSpPr>
                <a:spLocks/>
              </p:cNvSpPr>
              <p:nvPr/>
            </p:nvSpPr>
            <p:spPr bwMode="auto">
              <a:xfrm>
                <a:off x="3865" y="1402"/>
                <a:ext cx="17" cy="34"/>
              </a:xfrm>
              <a:custGeom>
                <a:avLst/>
                <a:gdLst>
                  <a:gd name="T0" fmla="*/ 78 w 79"/>
                  <a:gd name="T1" fmla="*/ 78 h 153"/>
                  <a:gd name="T2" fmla="*/ 42 w 79"/>
                  <a:gd name="T3" fmla="*/ 1 h 153"/>
                  <a:gd name="T4" fmla="*/ 2 w 79"/>
                  <a:gd name="T5" fmla="*/ 75 h 153"/>
                  <a:gd name="T6" fmla="*/ 37 w 79"/>
                  <a:gd name="T7" fmla="*/ 152 h 153"/>
                  <a:gd name="T8" fmla="*/ 78 w 79"/>
                  <a:gd name="T9" fmla="*/ 78 h 153"/>
                </a:gdLst>
                <a:ahLst/>
                <a:cxnLst>
                  <a:cxn ang="0">
                    <a:pos x="T0" y="T1"/>
                  </a:cxn>
                  <a:cxn ang="0">
                    <a:pos x="T2" y="T3"/>
                  </a:cxn>
                  <a:cxn ang="0">
                    <a:pos x="T4" y="T5"/>
                  </a:cxn>
                  <a:cxn ang="0">
                    <a:pos x="T6" y="T7"/>
                  </a:cxn>
                  <a:cxn ang="0">
                    <a:pos x="T8" y="T9"/>
                  </a:cxn>
                </a:cxnLst>
                <a:rect l="0" t="0" r="r" b="b"/>
                <a:pathLst>
                  <a:path w="79" h="153">
                    <a:moveTo>
                      <a:pt x="78" y="78"/>
                    </a:moveTo>
                    <a:cubicBezTo>
                      <a:pt x="79" y="36"/>
                      <a:pt x="63" y="1"/>
                      <a:pt x="42" y="1"/>
                    </a:cubicBezTo>
                    <a:cubicBezTo>
                      <a:pt x="21" y="0"/>
                      <a:pt x="3" y="34"/>
                      <a:pt x="2" y="75"/>
                    </a:cubicBezTo>
                    <a:cubicBezTo>
                      <a:pt x="0" y="117"/>
                      <a:pt x="16" y="152"/>
                      <a:pt x="37" y="152"/>
                    </a:cubicBezTo>
                    <a:cubicBezTo>
                      <a:pt x="58" y="153"/>
                      <a:pt x="76" y="120"/>
                      <a:pt x="78" y="78"/>
                    </a:cubicBezTo>
                    <a:close/>
                  </a:path>
                </a:pathLst>
              </a:custGeom>
              <a:solidFill>
                <a:srgbClr val="F3D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92" name="Freeform 425">
                <a:extLst>
                  <a:ext uri="{FF2B5EF4-FFF2-40B4-BE49-F238E27FC236}">
                    <a16:creationId xmlns:a16="http://schemas.microsoft.com/office/drawing/2014/main" id="{4B14288C-DAC8-4D2F-A87D-9D6BE22B1C26}"/>
                  </a:ext>
                </a:extLst>
              </p:cNvPr>
              <p:cNvSpPr>
                <a:spLocks/>
              </p:cNvSpPr>
              <p:nvPr/>
            </p:nvSpPr>
            <p:spPr bwMode="auto">
              <a:xfrm>
                <a:off x="3931" y="1337"/>
                <a:ext cx="75" cy="144"/>
              </a:xfrm>
              <a:custGeom>
                <a:avLst/>
                <a:gdLst>
                  <a:gd name="T0" fmla="*/ 320 w 342"/>
                  <a:gd name="T1" fmla="*/ 339 h 657"/>
                  <a:gd name="T2" fmla="*/ 0 w 342"/>
                  <a:gd name="T3" fmla="*/ 13 h 657"/>
                  <a:gd name="T4" fmla="*/ 74 w 342"/>
                  <a:gd name="T5" fmla="*/ 657 h 657"/>
                  <a:gd name="T6" fmla="*/ 320 w 342"/>
                  <a:gd name="T7" fmla="*/ 339 h 657"/>
                </a:gdLst>
                <a:ahLst/>
                <a:cxnLst>
                  <a:cxn ang="0">
                    <a:pos x="T0" y="T1"/>
                  </a:cxn>
                  <a:cxn ang="0">
                    <a:pos x="T2" y="T3"/>
                  </a:cxn>
                  <a:cxn ang="0">
                    <a:pos x="T4" y="T5"/>
                  </a:cxn>
                  <a:cxn ang="0">
                    <a:pos x="T6" y="T7"/>
                  </a:cxn>
                </a:cxnLst>
                <a:rect l="0" t="0" r="r" b="b"/>
                <a:pathLst>
                  <a:path w="342" h="657">
                    <a:moveTo>
                      <a:pt x="320" y="339"/>
                    </a:moveTo>
                    <a:cubicBezTo>
                      <a:pt x="298" y="144"/>
                      <a:pt x="155" y="0"/>
                      <a:pt x="0" y="13"/>
                    </a:cubicBezTo>
                    <a:cubicBezTo>
                      <a:pt x="74" y="657"/>
                      <a:pt x="74" y="657"/>
                      <a:pt x="74" y="657"/>
                    </a:cubicBezTo>
                    <a:cubicBezTo>
                      <a:pt x="226" y="635"/>
                      <a:pt x="342" y="531"/>
                      <a:pt x="320" y="339"/>
                    </a:cubicBezTo>
                    <a:close/>
                  </a:path>
                </a:pathLst>
              </a:custGeom>
              <a:solidFill>
                <a:srgbClr val="E3C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93" name="Freeform 426">
                <a:extLst>
                  <a:ext uri="{FF2B5EF4-FFF2-40B4-BE49-F238E27FC236}">
                    <a16:creationId xmlns:a16="http://schemas.microsoft.com/office/drawing/2014/main" id="{09E3AB3A-123D-4995-98FB-CA8EA507EFE2}"/>
                  </a:ext>
                </a:extLst>
              </p:cNvPr>
              <p:cNvSpPr>
                <a:spLocks/>
              </p:cNvSpPr>
              <p:nvPr/>
            </p:nvSpPr>
            <p:spPr bwMode="auto">
              <a:xfrm>
                <a:off x="3871" y="1339"/>
                <a:ext cx="76" cy="146"/>
              </a:xfrm>
              <a:custGeom>
                <a:avLst/>
                <a:gdLst>
                  <a:gd name="T0" fmla="*/ 334 w 347"/>
                  <a:gd name="T1" fmla="*/ 646 h 663"/>
                  <a:gd name="T2" fmla="*/ 347 w 347"/>
                  <a:gd name="T3" fmla="*/ 644 h 663"/>
                  <a:gd name="T4" fmla="*/ 273 w 347"/>
                  <a:gd name="T5" fmla="*/ 0 h 663"/>
                  <a:gd name="T6" fmla="*/ 267 w 347"/>
                  <a:gd name="T7" fmla="*/ 0 h 663"/>
                  <a:gd name="T8" fmla="*/ 22 w 347"/>
                  <a:gd name="T9" fmla="*/ 389 h 663"/>
                  <a:gd name="T10" fmla="*/ 334 w 347"/>
                  <a:gd name="T11" fmla="*/ 646 h 663"/>
                </a:gdLst>
                <a:ahLst/>
                <a:cxnLst>
                  <a:cxn ang="0">
                    <a:pos x="T0" y="T1"/>
                  </a:cxn>
                  <a:cxn ang="0">
                    <a:pos x="T2" y="T3"/>
                  </a:cxn>
                  <a:cxn ang="0">
                    <a:pos x="T4" y="T5"/>
                  </a:cxn>
                  <a:cxn ang="0">
                    <a:pos x="T6" y="T7"/>
                  </a:cxn>
                  <a:cxn ang="0">
                    <a:pos x="T8" y="T9"/>
                  </a:cxn>
                  <a:cxn ang="0">
                    <a:pos x="T10" y="T11"/>
                  </a:cxn>
                </a:cxnLst>
                <a:rect l="0" t="0" r="r" b="b"/>
                <a:pathLst>
                  <a:path w="347" h="663">
                    <a:moveTo>
                      <a:pt x="334" y="646"/>
                    </a:moveTo>
                    <a:cubicBezTo>
                      <a:pt x="339" y="645"/>
                      <a:pt x="343" y="644"/>
                      <a:pt x="347" y="644"/>
                    </a:cubicBezTo>
                    <a:cubicBezTo>
                      <a:pt x="273" y="0"/>
                      <a:pt x="273" y="0"/>
                      <a:pt x="273" y="0"/>
                    </a:cubicBezTo>
                    <a:cubicBezTo>
                      <a:pt x="271" y="0"/>
                      <a:pt x="269" y="0"/>
                      <a:pt x="267" y="0"/>
                    </a:cubicBezTo>
                    <a:cubicBezTo>
                      <a:pt x="109" y="18"/>
                      <a:pt x="0" y="192"/>
                      <a:pt x="22" y="389"/>
                    </a:cubicBezTo>
                    <a:cubicBezTo>
                      <a:pt x="45" y="587"/>
                      <a:pt x="177" y="663"/>
                      <a:pt x="334" y="646"/>
                    </a:cubicBezTo>
                    <a:close/>
                  </a:path>
                </a:pathLst>
              </a:custGeom>
              <a:solidFill>
                <a:srgbClr val="F3D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94" name="Freeform 427">
                <a:extLst>
                  <a:ext uri="{FF2B5EF4-FFF2-40B4-BE49-F238E27FC236}">
                    <a16:creationId xmlns:a16="http://schemas.microsoft.com/office/drawing/2014/main" id="{93D8BA2D-0897-4BF0-B3E7-526E072632B2}"/>
                  </a:ext>
                </a:extLst>
              </p:cNvPr>
              <p:cNvSpPr>
                <a:spLocks/>
              </p:cNvSpPr>
              <p:nvPr/>
            </p:nvSpPr>
            <p:spPr bwMode="auto">
              <a:xfrm>
                <a:off x="3873" y="1399"/>
                <a:ext cx="150" cy="111"/>
              </a:xfrm>
              <a:custGeom>
                <a:avLst/>
                <a:gdLst>
                  <a:gd name="T0" fmla="*/ 144 w 685"/>
                  <a:gd name="T1" fmla="*/ 247 h 505"/>
                  <a:gd name="T2" fmla="*/ 523 w 685"/>
                  <a:gd name="T3" fmla="*/ 56 h 505"/>
                  <a:gd name="T4" fmla="*/ 539 w 685"/>
                  <a:gd name="T5" fmla="*/ 0 h 505"/>
                  <a:gd name="T6" fmla="*/ 628 w 685"/>
                  <a:gd name="T7" fmla="*/ 80 h 505"/>
                  <a:gd name="T8" fmla="*/ 462 w 685"/>
                  <a:gd name="T9" fmla="*/ 412 h 505"/>
                  <a:gd name="T10" fmla="*/ 175 w 685"/>
                  <a:gd name="T11" fmla="*/ 373 h 505"/>
                  <a:gd name="T12" fmla="*/ 0 w 685"/>
                  <a:gd name="T13" fmla="*/ 165 h 505"/>
                  <a:gd name="T14" fmla="*/ 39 w 685"/>
                  <a:gd name="T15" fmla="*/ 75 h 505"/>
                  <a:gd name="T16" fmla="*/ 144 w 685"/>
                  <a:gd name="T17" fmla="*/ 247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5" h="505">
                    <a:moveTo>
                      <a:pt x="144" y="247"/>
                    </a:moveTo>
                    <a:cubicBezTo>
                      <a:pt x="144" y="247"/>
                      <a:pt x="268" y="53"/>
                      <a:pt x="523" y="56"/>
                    </a:cubicBezTo>
                    <a:cubicBezTo>
                      <a:pt x="539" y="0"/>
                      <a:pt x="539" y="0"/>
                      <a:pt x="539" y="0"/>
                    </a:cubicBezTo>
                    <a:cubicBezTo>
                      <a:pt x="628" y="80"/>
                      <a:pt x="628" y="80"/>
                      <a:pt x="628" y="80"/>
                    </a:cubicBezTo>
                    <a:cubicBezTo>
                      <a:pt x="628" y="80"/>
                      <a:pt x="685" y="320"/>
                      <a:pt x="462" y="412"/>
                    </a:cubicBezTo>
                    <a:cubicBezTo>
                      <a:pt x="240" y="505"/>
                      <a:pt x="175" y="373"/>
                      <a:pt x="175" y="373"/>
                    </a:cubicBezTo>
                    <a:cubicBezTo>
                      <a:pt x="175" y="373"/>
                      <a:pt x="57" y="381"/>
                      <a:pt x="0" y="165"/>
                    </a:cubicBezTo>
                    <a:cubicBezTo>
                      <a:pt x="0" y="165"/>
                      <a:pt x="51" y="122"/>
                      <a:pt x="39" y="75"/>
                    </a:cubicBezTo>
                    <a:cubicBezTo>
                      <a:pt x="39" y="75"/>
                      <a:pt x="122" y="140"/>
                      <a:pt x="144" y="247"/>
                    </a:cubicBezTo>
                    <a:close/>
                  </a:path>
                </a:pathLst>
              </a:custGeom>
              <a:solidFill>
                <a:srgbClr val="3231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95" name="Freeform 428">
                <a:extLst>
                  <a:ext uri="{FF2B5EF4-FFF2-40B4-BE49-F238E27FC236}">
                    <a16:creationId xmlns:a16="http://schemas.microsoft.com/office/drawing/2014/main" id="{61184A92-B508-4080-B1E2-12010200146F}"/>
                  </a:ext>
                </a:extLst>
              </p:cNvPr>
              <p:cNvSpPr>
                <a:spLocks/>
              </p:cNvSpPr>
              <p:nvPr/>
            </p:nvSpPr>
            <p:spPr bwMode="auto">
              <a:xfrm>
                <a:off x="3994" y="1389"/>
                <a:ext cx="19" cy="33"/>
              </a:xfrm>
              <a:custGeom>
                <a:avLst/>
                <a:gdLst>
                  <a:gd name="T0" fmla="*/ 8 w 85"/>
                  <a:gd name="T1" fmla="*/ 84 h 153"/>
                  <a:gd name="T2" fmla="*/ 27 w 85"/>
                  <a:gd name="T3" fmla="*/ 4 h 153"/>
                  <a:gd name="T4" fmla="*/ 76 w 85"/>
                  <a:gd name="T5" fmla="*/ 70 h 153"/>
                  <a:gd name="T6" fmla="*/ 58 w 85"/>
                  <a:gd name="T7" fmla="*/ 150 h 153"/>
                  <a:gd name="T8" fmla="*/ 8 w 85"/>
                  <a:gd name="T9" fmla="*/ 84 h 153"/>
                </a:gdLst>
                <a:ahLst/>
                <a:cxnLst>
                  <a:cxn ang="0">
                    <a:pos x="T0" y="T1"/>
                  </a:cxn>
                  <a:cxn ang="0">
                    <a:pos x="T2" y="T3"/>
                  </a:cxn>
                  <a:cxn ang="0">
                    <a:pos x="T4" y="T5"/>
                  </a:cxn>
                  <a:cxn ang="0">
                    <a:pos x="T6" y="T7"/>
                  </a:cxn>
                  <a:cxn ang="0">
                    <a:pos x="T8" y="T9"/>
                  </a:cxn>
                </a:cxnLst>
                <a:rect l="0" t="0" r="r" b="b"/>
                <a:pathLst>
                  <a:path w="85" h="153">
                    <a:moveTo>
                      <a:pt x="8" y="84"/>
                    </a:moveTo>
                    <a:cubicBezTo>
                      <a:pt x="0" y="44"/>
                      <a:pt x="8" y="8"/>
                      <a:pt x="27" y="4"/>
                    </a:cubicBezTo>
                    <a:cubicBezTo>
                      <a:pt x="45" y="0"/>
                      <a:pt x="68" y="29"/>
                      <a:pt x="76" y="70"/>
                    </a:cubicBezTo>
                    <a:cubicBezTo>
                      <a:pt x="85" y="110"/>
                      <a:pt x="77" y="146"/>
                      <a:pt x="58" y="150"/>
                    </a:cubicBezTo>
                    <a:cubicBezTo>
                      <a:pt x="39" y="153"/>
                      <a:pt x="17" y="124"/>
                      <a:pt x="8" y="84"/>
                    </a:cubicBezTo>
                    <a:close/>
                  </a:path>
                </a:pathLst>
              </a:custGeom>
              <a:solidFill>
                <a:srgbClr val="E3C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96" name="Freeform 429">
                <a:extLst>
                  <a:ext uri="{FF2B5EF4-FFF2-40B4-BE49-F238E27FC236}">
                    <a16:creationId xmlns:a16="http://schemas.microsoft.com/office/drawing/2014/main" id="{D8BA39D4-08E4-4E51-BFDB-E568BF503820}"/>
                  </a:ext>
                </a:extLst>
              </p:cNvPr>
              <p:cNvSpPr>
                <a:spLocks/>
              </p:cNvSpPr>
              <p:nvPr/>
            </p:nvSpPr>
            <p:spPr bwMode="auto">
              <a:xfrm>
                <a:off x="3830" y="1241"/>
                <a:ext cx="183" cy="80"/>
              </a:xfrm>
              <a:custGeom>
                <a:avLst/>
                <a:gdLst>
                  <a:gd name="T0" fmla="*/ 687 w 834"/>
                  <a:gd name="T1" fmla="*/ 17 h 366"/>
                  <a:gd name="T2" fmla="*/ 696 w 834"/>
                  <a:gd name="T3" fmla="*/ 40 h 366"/>
                  <a:gd name="T4" fmla="*/ 706 w 834"/>
                  <a:gd name="T5" fmla="*/ 63 h 366"/>
                  <a:gd name="T6" fmla="*/ 716 w 834"/>
                  <a:gd name="T7" fmla="*/ 85 h 366"/>
                  <a:gd name="T8" fmla="*/ 727 w 834"/>
                  <a:gd name="T9" fmla="*/ 105 h 366"/>
                  <a:gd name="T10" fmla="*/ 738 w 834"/>
                  <a:gd name="T11" fmla="*/ 122 h 366"/>
                  <a:gd name="T12" fmla="*/ 748 w 834"/>
                  <a:gd name="T13" fmla="*/ 136 h 366"/>
                  <a:gd name="T14" fmla="*/ 756 w 834"/>
                  <a:gd name="T15" fmla="*/ 147 h 366"/>
                  <a:gd name="T16" fmla="*/ 763 w 834"/>
                  <a:gd name="T17" fmla="*/ 156 h 366"/>
                  <a:gd name="T18" fmla="*/ 753 w 834"/>
                  <a:gd name="T19" fmla="*/ 150 h 366"/>
                  <a:gd name="T20" fmla="*/ 728 w 834"/>
                  <a:gd name="T21" fmla="*/ 130 h 366"/>
                  <a:gd name="T22" fmla="*/ 713 w 834"/>
                  <a:gd name="T23" fmla="*/ 114 h 366"/>
                  <a:gd name="T24" fmla="*/ 699 w 834"/>
                  <a:gd name="T25" fmla="*/ 95 h 366"/>
                  <a:gd name="T26" fmla="*/ 686 w 834"/>
                  <a:gd name="T27" fmla="*/ 72 h 366"/>
                  <a:gd name="T28" fmla="*/ 675 w 834"/>
                  <a:gd name="T29" fmla="*/ 48 h 366"/>
                  <a:gd name="T30" fmla="*/ 667 w 834"/>
                  <a:gd name="T31" fmla="*/ 23 h 366"/>
                  <a:gd name="T32" fmla="*/ 665 w 834"/>
                  <a:gd name="T33" fmla="*/ 18 h 366"/>
                  <a:gd name="T34" fmla="*/ 440 w 834"/>
                  <a:gd name="T35" fmla="*/ 44 h 366"/>
                  <a:gd name="T36" fmla="*/ 442 w 834"/>
                  <a:gd name="T37" fmla="*/ 142 h 366"/>
                  <a:gd name="T38" fmla="*/ 485 w 834"/>
                  <a:gd name="T39" fmla="*/ 207 h 366"/>
                  <a:gd name="T40" fmla="*/ 482 w 834"/>
                  <a:gd name="T41" fmla="*/ 225 h 366"/>
                  <a:gd name="T42" fmla="*/ 450 w 834"/>
                  <a:gd name="T43" fmla="*/ 250 h 366"/>
                  <a:gd name="T44" fmla="*/ 432 w 834"/>
                  <a:gd name="T45" fmla="*/ 254 h 366"/>
                  <a:gd name="T46" fmla="*/ 371 w 834"/>
                  <a:gd name="T47" fmla="*/ 249 h 366"/>
                  <a:gd name="T48" fmla="*/ 383 w 834"/>
                  <a:gd name="T49" fmla="*/ 218 h 366"/>
                  <a:gd name="T50" fmla="*/ 410 w 834"/>
                  <a:gd name="T51" fmla="*/ 146 h 366"/>
                  <a:gd name="T52" fmla="*/ 390 w 834"/>
                  <a:gd name="T53" fmla="*/ 49 h 366"/>
                  <a:gd name="T54" fmla="*/ 167 w 834"/>
                  <a:gd name="T55" fmla="*/ 74 h 366"/>
                  <a:gd name="T56" fmla="*/ 165 w 834"/>
                  <a:gd name="T57" fmla="*/ 96 h 366"/>
                  <a:gd name="T58" fmla="*/ 160 w 834"/>
                  <a:gd name="T59" fmla="*/ 122 h 366"/>
                  <a:gd name="T60" fmla="*/ 152 w 834"/>
                  <a:gd name="T61" fmla="*/ 146 h 366"/>
                  <a:gd name="T62" fmla="*/ 142 w 834"/>
                  <a:gd name="T63" fmla="*/ 168 h 366"/>
                  <a:gd name="T64" fmla="*/ 132 w 834"/>
                  <a:gd name="T65" fmla="*/ 187 h 366"/>
                  <a:gd name="T66" fmla="*/ 112 w 834"/>
                  <a:gd name="T67" fmla="*/ 212 h 366"/>
                  <a:gd name="T68" fmla="*/ 103 w 834"/>
                  <a:gd name="T69" fmla="*/ 220 h 366"/>
                  <a:gd name="T70" fmla="*/ 109 w 834"/>
                  <a:gd name="T71" fmla="*/ 210 h 366"/>
                  <a:gd name="T72" fmla="*/ 114 w 834"/>
                  <a:gd name="T73" fmla="*/ 197 h 366"/>
                  <a:gd name="T74" fmla="*/ 121 w 834"/>
                  <a:gd name="T75" fmla="*/ 181 h 366"/>
                  <a:gd name="T76" fmla="*/ 127 w 834"/>
                  <a:gd name="T77" fmla="*/ 162 h 366"/>
                  <a:gd name="T78" fmla="*/ 133 w 834"/>
                  <a:gd name="T79" fmla="*/ 140 h 366"/>
                  <a:gd name="T80" fmla="*/ 139 w 834"/>
                  <a:gd name="T81" fmla="*/ 117 h 366"/>
                  <a:gd name="T82" fmla="*/ 143 w 834"/>
                  <a:gd name="T83" fmla="*/ 92 h 366"/>
                  <a:gd name="T84" fmla="*/ 145 w 834"/>
                  <a:gd name="T85" fmla="*/ 77 h 366"/>
                  <a:gd name="T86" fmla="*/ 0 w 834"/>
                  <a:gd name="T87" fmla="*/ 93 h 366"/>
                  <a:gd name="T88" fmla="*/ 302 w 834"/>
                  <a:gd name="T89" fmla="*/ 366 h 366"/>
                  <a:gd name="T90" fmla="*/ 437 w 834"/>
                  <a:gd name="T91" fmla="*/ 253 h 366"/>
                  <a:gd name="T92" fmla="*/ 585 w 834"/>
                  <a:gd name="T93" fmla="*/ 331 h 366"/>
                  <a:gd name="T94" fmla="*/ 834 w 834"/>
                  <a:gd name="T95" fmla="*/ 0 h 366"/>
                  <a:gd name="T96" fmla="*/ 687 w 834"/>
                  <a:gd name="T97" fmla="*/ 16 h 366"/>
                  <a:gd name="T98" fmla="*/ 687 w 834"/>
                  <a:gd name="T99" fmla="*/ 17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34" h="366">
                    <a:moveTo>
                      <a:pt x="687" y="17"/>
                    </a:moveTo>
                    <a:cubicBezTo>
                      <a:pt x="690" y="25"/>
                      <a:pt x="693" y="32"/>
                      <a:pt x="696" y="40"/>
                    </a:cubicBezTo>
                    <a:cubicBezTo>
                      <a:pt x="699" y="48"/>
                      <a:pt x="703" y="56"/>
                      <a:pt x="706" y="63"/>
                    </a:cubicBezTo>
                    <a:cubicBezTo>
                      <a:pt x="709" y="70"/>
                      <a:pt x="712" y="78"/>
                      <a:pt x="716" y="85"/>
                    </a:cubicBezTo>
                    <a:cubicBezTo>
                      <a:pt x="720" y="92"/>
                      <a:pt x="723" y="99"/>
                      <a:pt x="727" y="105"/>
                    </a:cubicBezTo>
                    <a:cubicBezTo>
                      <a:pt x="731" y="111"/>
                      <a:pt x="734" y="117"/>
                      <a:pt x="738" y="122"/>
                    </a:cubicBezTo>
                    <a:cubicBezTo>
                      <a:pt x="741" y="127"/>
                      <a:pt x="744" y="132"/>
                      <a:pt x="748" y="136"/>
                    </a:cubicBezTo>
                    <a:cubicBezTo>
                      <a:pt x="751" y="141"/>
                      <a:pt x="753" y="144"/>
                      <a:pt x="756" y="147"/>
                    </a:cubicBezTo>
                    <a:cubicBezTo>
                      <a:pt x="760" y="153"/>
                      <a:pt x="763" y="156"/>
                      <a:pt x="763" y="156"/>
                    </a:cubicBezTo>
                    <a:cubicBezTo>
                      <a:pt x="763" y="156"/>
                      <a:pt x="759" y="155"/>
                      <a:pt x="753" y="150"/>
                    </a:cubicBezTo>
                    <a:cubicBezTo>
                      <a:pt x="746" y="146"/>
                      <a:pt x="737" y="139"/>
                      <a:pt x="728" y="130"/>
                    </a:cubicBezTo>
                    <a:cubicBezTo>
                      <a:pt x="723" y="125"/>
                      <a:pt x="718" y="120"/>
                      <a:pt x="713" y="114"/>
                    </a:cubicBezTo>
                    <a:cubicBezTo>
                      <a:pt x="708" y="108"/>
                      <a:pt x="704" y="102"/>
                      <a:pt x="699" y="95"/>
                    </a:cubicBezTo>
                    <a:cubicBezTo>
                      <a:pt x="695" y="88"/>
                      <a:pt x="690" y="80"/>
                      <a:pt x="686" y="72"/>
                    </a:cubicBezTo>
                    <a:cubicBezTo>
                      <a:pt x="682" y="65"/>
                      <a:pt x="678" y="57"/>
                      <a:pt x="675" y="48"/>
                    </a:cubicBezTo>
                    <a:cubicBezTo>
                      <a:pt x="672" y="40"/>
                      <a:pt x="669" y="32"/>
                      <a:pt x="667" y="23"/>
                    </a:cubicBezTo>
                    <a:cubicBezTo>
                      <a:pt x="666" y="22"/>
                      <a:pt x="666" y="20"/>
                      <a:pt x="665" y="18"/>
                    </a:cubicBezTo>
                    <a:cubicBezTo>
                      <a:pt x="440" y="44"/>
                      <a:pt x="440" y="44"/>
                      <a:pt x="440" y="44"/>
                    </a:cubicBezTo>
                    <a:cubicBezTo>
                      <a:pt x="442" y="142"/>
                      <a:pt x="442" y="142"/>
                      <a:pt x="442" y="142"/>
                    </a:cubicBezTo>
                    <a:cubicBezTo>
                      <a:pt x="485" y="207"/>
                      <a:pt x="485" y="207"/>
                      <a:pt x="485" y="207"/>
                    </a:cubicBezTo>
                    <a:cubicBezTo>
                      <a:pt x="482" y="225"/>
                      <a:pt x="482" y="225"/>
                      <a:pt x="482" y="225"/>
                    </a:cubicBezTo>
                    <a:cubicBezTo>
                      <a:pt x="450" y="250"/>
                      <a:pt x="450" y="250"/>
                      <a:pt x="450" y="250"/>
                    </a:cubicBezTo>
                    <a:cubicBezTo>
                      <a:pt x="432" y="254"/>
                      <a:pt x="432" y="254"/>
                      <a:pt x="432" y="254"/>
                    </a:cubicBezTo>
                    <a:cubicBezTo>
                      <a:pt x="371" y="249"/>
                      <a:pt x="371" y="249"/>
                      <a:pt x="371" y="249"/>
                    </a:cubicBezTo>
                    <a:cubicBezTo>
                      <a:pt x="383" y="218"/>
                      <a:pt x="383" y="218"/>
                      <a:pt x="383" y="218"/>
                    </a:cubicBezTo>
                    <a:cubicBezTo>
                      <a:pt x="410" y="146"/>
                      <a:pt x="410" y="146"/>
                      <a:pt x="410" y="146"/>
                    </a:cubicBezTo>
                    <a:cubicBezTo>
                      <a:pt x="390" y="49"/>
                      <a:pt x="390" y="49"/>
                      <a:pt x="390" y="49"/>
                    </a:cubicBezTo>
                    <a:cubicBezTo>
                      <a:pt x="167" y="74"/>
                      <a:pt x="167" y="74"/>
                      <a:pt x="167" y="74"/>
                    </a:cubicBezTo>
                    <a:cubicBezTo>
                      <a:pt x="167" y="81"/>
                      <a:pt x="165" y="88"/>
                      <a:pt x="165" y="96"/>
                    </a:cubicBezTo>
                    <a:cubicBezTo>
                      <a:pt x="163" y="104"/>
                      <a:pt x="161" y="113"/>
                      <a:pt x="160" y="122"/>
                    </a:cubicBezTo>
                    <a:cubicBezTo>
                      <a:pt x="157" y="130"/>
                      <a:pt x="155" y="138"/>
                      <a:pt x="152" y="146"/>
                    </a:cubicBezTo>
                    <a:cubicBezTo>
                      <a:pt x="149" y="154"/>
                      <a:pt x="146" y="161"/>
                      <a:pt x="142" y="168"/>
                    </a:cubicBezTo>
                    <a:cubicBezTo>
                      <a:pt x="139" y="175"/>
                      <a:pt x="135" y="181"/>
                      <a:pt x="132" y="187"/>
                    </a:cubicBezTo>
                    <a:cubicBezTo>
                      <a:pt x="125" y="198"/>
                      <a:pt x="118" y="207"/>
                      <a:pt x="112" y="212"/>
                    </a:cubicBezTo>
                    <a:cubicBezTo>
                      <a:pt x="107" y="218"/>
                      <a:pt x="103" y="220"/>
                      <a:pt x="103" y="220"/>
                    </a:cubicBezTo>
                    <a:cubicBezTo>
                      <a:pt x="103" y="220"/>
                      <a:pt x="106" y="217"/>
                      <a:pt x="109" y="210"/>
                    </a:cubicBezTo>
                    <a:cubicBezTo>
                      <a:pt x="110" y="206"/>
                      <a:pt x="112" y="202"/>
                      <a:pt x="114" y="197"/>
                    </a:cubicBezTo>
                    <a:cubicBezTo>
                      <a:pt x="116" y="193"/>
                      <a:pt x="118" y="187"/>
                      <a:pt x="121" y="181"/>
                    </a:cubicBezTo>
                    <a:cubicBezTo>
                      <a:pt x="123" y="175"/>
                      <a:pt x="125" y="169"/>
                      <a:pt x="127" y="162"/>
                    </a:cubicBezTo>
                    <a:cubicBezTo>
                      <a:pt x="129" y="155"/>
                      <a:pt x="131" y="148"/>
                      <a:pt x="133" y="140"/>
                    </a:cubicBezTo>
                    <a:cubicBezTo>
                      <a:pt x="135" y="133"/>
                      <a:pt x="136" y="125"/>
                      <a:pt x="139" y="117"/>
                    </a:cubicBezTo>
                    <a:cubicBezTo>
                      <a:pt x="140" y="109"/>
                      <a:pt x="142" y="101"/>
                      <a:pt x="143" y="92"/>
                    </a:cubicBezTo>
                    <a:cubicBezTo>
                      <a:pt x="143" y="87"/>
                      <a:pt x="144" y="82"/>
                      <a:pt x="145" y="77"/>
                    </a:cubicBezTo>
                    <a:cubicBezTo>
                      <a:pt x="0" y="93"/>
                      <a:pt x="0" y="93"/>
                      <a:pt x="0" y="93"/>
                    </a:cubicBezTo>
                    <a:cubicBezTo>
                      <a:pt x="30" y="171"/>
                      <a:pt x="119" y="348"/>
                      <a:pt x="302" y="366"/>
                    </a:cubicBezTo>
                    <a:cubicBezTo>
                      <a:pt x="437" y="253"/>
                      <a:pt x="437" y="253"/>
                      <a:pt x="437" y="253"/>
                    </a:cubicBezTo>
                    <a:cubicBezTo>
                      <a:pt x="585" y="331"/>
                      <a:pt x="585" y="331"/>
                      <a:pt x="585" y="331"/>
                    </a:cubicBezTo>
                    <a:cubicBezTo>
                      <a:pt x="585" y="331"/>
                      <a:pt x="819" y="272"/>
                      <a:pt x="834" y="0"/>
                    </a:cubicBezTo>
                    <a:cubicBezTo>
                      <a:pt x="687" y="16"/>
                      <a:pt x="687" y="16"/>
                      <a:pt x="687" y="16"/>
                    </a:cubicBezTo>
                    <a:cubicBezTo>
                      <a:pt x="687" y="16"/>
                      <a:pt x="687" y="17"/>
                      <a:pt x="687" y="17"/>
                    </a:cubicBezTo>
                    <a:close/>
                  </a:path>
                </a:pathLst>
              </a:custGeom>
              <a:solidFill>
                <a:srgbClr val="1E55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97" name="Freeform 430">
                <a:extLst>
                  <a:ext uri="{FF2B5EF4-FFF2-40B4-BE49-F238E27FC236}">
                    <a16:creationId xmlns:a16="http://schemas.microsoft.com/office/drawing/2014/main" id="{E1CA42ED-DF44-46FC-9986-AB77B2D0D9CA}"/>
                  </a:ext>
                </a:extLst>
              </p:cNvPr>
              <p:cNvSpPr>
                <a:spLocks/>
              </p:cNvSpPr>
              <p:nvPr/>
            </p:nvSpPr>
            <p:spPr bwMode="auto">
              <a:xfrm>
                <a:off x="3914" y="1250"/>
                <a:ext cx="22" cy="46"/>
              </a:xfrm>
              <a:custGeom>
                <a:avLst/>
                <a:gdLst>
                  <a:gd name="T0" fmla="*/ 0 w 22"/>
                  <a:gd name="T1" fmla="*/ 38 h 46"/>
                  <a:gd name="T2" fmla="*/ 1 w 22"/>
                  <a:gd name="T3" fmla="*/ 42 h 46"/>
                  <a:gd name="T4" fmla="*/ 10 w 22"/>
                  <a:gd name="T5" fmla="*/ 46 h 46"/>
                  <a:gd name="T6" fmla="*/ 14 w 22"/>
                  <a:gd name="T7" fmla="*/ 45 h 46"/>
                  <a:gd name="T8" fmla="*/ 21 w 22"/>
                  <a:gd name="T9" fmla="*/ 39 h 46"/>
                  <a:gd name="T10" fmla="*/ 22 w 22"/>
                  <a:gd name="T11" fmla="*/ 36 h 46"/>
                  <a:gd name="T12" fmla="*/ 13 w 22"/>
                  <a:gd name="T13" fmla="*/ 22 h 46"/>
                  <a:gd name="T14" fmla="*/ 12 w 22"/>
                  <a:gd name="T15" fmla="*/ 0 h 46"/>
                  <a:gd name="T16" fmla="*/ 1 w 22"/>
                  <a:gd name="T17" fmla="*/ 1 h 46"/>
                  <a:gd name="T18" fmla="*/ 6 w 22"/>
                  <a:gd name="T19" fmla="*/ 23 h 46"/>
                  <a:gd name="T20" fmla="*/ 0 w 22"/>
                  <a:gd name="T21" fmla="*/ 3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46">
                    <a:moveTo>
                      <a:pt x="0" y="38"/>
                    </a:moveTo>
                    <a:lnTo>
                      <a:pt x="1" y="42"/>
                    </a:lnTo>
                    <a:lnTo>
                      <a:pt x="10" y="46"/>
                    </a:lnTo>
                    <a:lnTo>
                      <a:pt x="14" y="45"/>
                    </a:lnTo>
                    <a:lnTo>
                      <a:pt x="21" y="39"/>
                    </a:lnTo>
                    <a:lnTo>
                      <a:pt x="22" y="36"/>
                    </a:lnTo>
                    <a:lnTo>
                      <a:pt x="13" y="22"/>
                    </a:lnTo>
                    <a:lnTo>
                      <a:pt x="12" y="0"/>
                    </a:lnTo>
                    <a:lnTo>
                      <a:pt x="1" y="1"/>
                    </a:lnTo>
                    <a:lnTo>
                      <a:pt x="6" y="23"/>
                    </a:lnTo>
                    <a:lnTo>
                      <a:pt x="0" y="38"/>
                    </a:lnTo>
                    <a:close/>
                  </a:path>
                </a:pathLst>
              </a:custGeom>
              <a:solidFill>
                <a:srgbClr val="2CA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98" name="Freeform 431">
                <a:extLst>
                  <a:ext uri="{FF2B5EF4-FFF2-40B4-BE49-F238E27FC236}">
                    <a16:creationId xmlns:a16="http://schemas.microsoft.com/office/drawing/2014/main" id="{7549E379-8FA0-4572-83F3-66AA3CFE0EC8}"/>
                  </a:ext>
                </a:extLst>
              </p:cNvPr>
              <p:cNvSpPr>
                <a:spLocks/>
              </p:cNvSpPr>
              <p:nvPr/>
            </p:nvSpPr>
            <p:spPr bwMode="auto">
              <a:xfrm>
                <a:off x="3976" y="1244"/>
                <a:ext cx="21" cy="31"/>
              </a:xfrm>
              <a:custGeom>
                <a:avLst/>
                <a:gdLst>
                  <a:gd name="T0" fmla="*/ 10 w 98"/>
                  <a:gd name="T1" fmla="*/ 32 h 140"/>
                  <a:gd name="T2" fmla="*/ 21 w 98"/>
                  <a:gd name="T3" fmla="*/ 56 h 140"/>
                  <a:gd name="T4" fmla="*/ 34 w 98"/>
                  <a:gd name="T5" fmla="*/ 79 h 140"/>
                  <a:gd name="T6" fmla="*/ 48 w 98"/>
                  <a:gd name="T7" fmla="*/ 98 h 140"/>
                  <a:gd name="T8" fmla="*/ 63 w 98"/>
                  <a:gd name="T9" fmla="*/ 114 h 140"/>
                  <a:gd name="T10" fmla="*/ 88 w 98"/>
                  <a:gd name="T11" fmla="*/ 134 h 140"/>
                  <a:gd name="T12" fmla="*/ 98 w 98"/>
                  <a:gd name="T13" fmla="*/ 140 h 140"/>
                  <a:gd name="T14" fmla="*/ 91 w 98"/>
                  <a:gd name="T15" fmla="*/ 131 h 140"/>
                  <a:gd name="T16" fmla="*/ 83 w 98"/>
                  <a:gd name="T17" fmla="*/ 120 h 140"/>
                  <a:gd name="T18" fmla="*/ 73 w 98"/>
                  <a:gd name="T19" fmla="*/ 106 h 140"/>
                  <a:gd name="T20" fmla="*/ 62 w 98"/>
                  <a:gd name="T21" fmla="*/ 89 h 140"/>
                  <a:gd name="T22" fmla="*/ 51 w 98"/>
                  <a:gd name="T23" fmla="*/ 69 h 140"/>
                  <a:gd name="T24" fmla="*/ 41 w 98"/>
                  <a:gd name="T25" fmla="*/ 47 h 140"/>
                  <a:gd name="T26" fmla="*/ 31 w 98"/>
                  <a:gd name="T27" fmla="*/ 24 h 140"/>
                  <a:gd name="T28" fmla="*/ 22 w 98"/>
                  <a:gd name="T29" fmla="*/ 1 h 140"/>
                  <a:gd name="T30" fmla="*/ 22 w 98"/>
                  <a:gd name="T31" fmla="*/ 0 h 140"/>
                  <a:gd name="T32" fmla="*/ 0 w 98"/>
                  <a:gd name="T33" fmla="*/ 2 h 140"/>
                  <a:gd name="T34" fmla="*/ 2 w 98"/>
                  <a:gd name="T35" fmla="*/ 7 h 140"/>
                  <a:gd name="T36" fmla="*/ 10 w 98"/>
                  <a:gd name="T37" fmla="*/ 3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8" h="140">
                    <a:moveTo>
                      <a:pt x="10" y="32"/>
                    </a:moveTo>
                    <a:cubicBezTo>
                      <a:pt x="13" y="41"/>
                      <a:pt x="17" y="49"/>
                      <a:pt x="21" y="56"/>
                    </a:cubicBezTo>
                    <a:cubicBezTo>
                      <a:pt x="25" y="64"/>
                      <a:pt x="30" y="72"/>
                      <a:pt x="34" y="79"/>
                    </a:cubicBezTo>
                    <a:cubicBezTo>
                      <a:pt x="39" y="86"/>
                      <a:pt x="43" y="92"/>
                      <a:pt x="48" y="98"/>
                    </a:cubicBezTo>
                    <a:cubicBezTo>
                      <a:pt x="53" y="104"/>
                      <a:pt x="58" y="109"/>
                      <a:pt x="63" y="114"/>
                    </a:cubicBezTo>
                    <a:cubicBezTo>
                      <a:pt x="72" y="123"/>
                      <a:pt x="81" y="130"/>
                      <a:pt x="88" y="134"/>
                    </a:cubicBezTo>
                    <a:cubicBezTo>
                      <a:pt x="94" y="139"/>
                      <a:pt x="98" y="140"/>
                      <a:pt x="98" y="140"/>
                    </a:cubicBezTo>
                    <a:cubicBezTo>
                      <a:pt x="98" y="140"/>
                      <a:pt x="95" y="137"/>
                      <a:pt x="91" y="131"/>
                    </a:cubicBezTo>
                    <a:cubicBezTo>
                      <a:pt x="88" y="128"/>
                      <a:pt x="86" y="125"/>
                      <a:pt x="83" y="120"/>
                    </a:cubicBezTo>
                    <a:cubicBezTo>
                      <a:pt x="79" y="116"/>
                      <a:pt x="76" y="111"/>
                      <a:pt x="73" y="106"/>
                    </a:cubicBezTo>
                    <a:cubicBezTo>
                      <a:pt x="69" y="101"/>
                      <a:pt x="66" y="95"/>
                      <a:pt x="62" y="89"/>
                    </a:cubicBezTo>
                    <a:cubicBezTo>
                      <a:pt x="58" y="83"/>
                      <a:pt x="55" y="76"/>
                      <a:pt x="51" y="69"/>
                    </a:cubicBezTo>
                    <a:cubicBezTo>
                      <a:pt x="47" y="62"/>
                      <a:pt x="44" y="54"/>
                      <a:pt x="41" y="47"/>
                    </a:cubicBezTo>
                    <a:cubicBezTo>
                      <a:pt x="38" y="40"/>
                      <a:pt x="34" y="32"/>
                      <a:pt x="31" y="24"/>
                    </a:cubicBezTo>
                    <a:cubicBezTo>
                      <a:pt x="28" y="16"/>
                      <a:pt x="25" y="9"/>
                      <a:pt x="22" y="1"/>
                    </a:cubicBezTo>
                    <a:cubicBezTo>
                      <a:pt x="22" y="1"/>
                      <a:pt x="22" y="0"/>
                      <a:pt x="22" y="0"/>
                    </a:cubicBezTo>
                    <a:cubicBezTo>
                      <a:pt x="0" y="2"/>
                      <a:pt x="0" y="2"/>
                      <a:pt x="0" y="2"/>
                    </a:cubicBezTo>
                    <a:cubicBezTo>
                      <a:pt x="1" y="4"/>
                      <a:pt x="1" y="6"/>
                      <a:pt x="2" y="7"/>
                    </a:cubicBezTo>
                    <a:cubicBezTo>
                      <a:pt x="4" y="16"/>
                      <a:pt x="7" y="24"/>
                      <a:pt x="10" y="32"/>
                    </a:cubicBezTo>
                    <a:close/>
                  </a:path>
                </a:pathLst>
              </a:custGeom>
              <a:solidFill>
                <a:srgbClr val="0032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99" name="Freeform 432">
                <a:extLst>
                  <a:ext uri="{FF2B5EF4-FFF2-40B4-BE49-F238E27FC236}">
                    <a16:creationId xmlns:a16="http://schemas.microsoft.com/office/drawing/2014/main" id="{27C9EE2E-7F30-4853-975B-C6DFDCBFF991}"/>
                  </a:ext>
                </a:extLst>
              </p:cNvPr>
              <p:cNvSpPr>
                <a:spLocks/>
              </p:cNvSpPr>
              <p:nvPr/>
            </p:nvSpPr>
            <p:spPr bwMode="auto">
              <a:xfrm>
                <a:off x="3852" y="1257"/>
                <a:ext cx="14" cy="32"/>
              </a:xfrm>
              <a:custGeom>
                <a:avLst/>
                <a:gdLst>
                  <a:gd name="T0" fmla="*/ 36 w 64"/>
                  <a:gd name="T1" fmla="*/ 43 h 146"/>
                  <a:gd name="T2" fmla="*/ 30 w 64"/>
                  <a:gd name="T3" fmla="*/ 66 h 146"/>
                  <a:gd name="T4" fmla="*/ 24 w 64"/>
                  <a:gd name="T5" fmla="*/ 88 h 146"/>
                  <a:gd name="T6" fmla="*/ 18 w 64"/>
                  <a:gd name="T7" fmla="*/ 107 h 146"/>
                  <a:gd name="T8" fmla="*/ 11 w 64"/>
                  <a:gd name="T9" fmla="*/ 123 h 146"/>
                  <a:gd name="T10" fmla="*/ 6 w 64"/>
                  <a:gd name="T11" fmla="*/ 136 h 146"/>
                  <a:gd name="T12" fmla="*/ 0 w 64"/>
                  <a:gd name="T13" fmla="*/ 146 h 146"/>
                  <a:gd name="T14" fmla="*/ 9 w 64"/>
                  <a:gd name="T15" fmla="*/ 138 h 146"/>
                  <a:gd name="T16" fmla="*/ 29 w 64"/>
                  <a:gd name="T17" fmla="*/ 113 h 146"/>
                  <a:gd name="T18" fmla="*/ 39 w 64"/>
                  <a:gd name="T19" fmla="*/ 94 h 146"/>
                  <a:gd name="T20" fmla="*/ 49 w 64"/>
                  <a:gd name="T21" fmla="*/ 72 h 146"/>
                  <a:gd name="T22" fmla="*/ 57 w 64"/>
                  <a:gd name="T23" fmla="*/ 48 h 146"/>
                  <a:gd name="T24" fmla="*/ 62 w 64"/>
                  <a:gd name="T25" fmla="*/ 22 h 146"/>
                  <a:gd name="T26" fmla="*/ 64 w 64"/>
                  <a:gd name="T27" fmla="*/ 0 h 146"/>
                  <a:gd name="T28" fmla="*/ 42 w 64"/>
                  <a:gd name="T29" fmla="*/ 3 h 146"/>
                  <a:gd name="T30" fmla="*/ 40 w 64"/>
                  <a:gd name="T31" fmla="*/ 18 h 146"/>
                  <a:gd name="T32" fmla="*/ 36 w 64"/>
                  <a:gd name="T33"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146">
                    <a:moveTo>
                      <a:pt x="36" y="43"/>
                    </a:moveTo>
                    <a:cubicBezTo>
                      <a:pt x="33" y="51"/>
                      <a:pt x="32" y="59"/>
                      <a:pt x="30" y="66"/>
                    </a:cubicBezTo>
                    <a:cubicBezTo>
                      <a:pt x="28" y="74"/>
                      <a:pt x="26" y="81"/>
                      <a:pt x="24" y="88"/>
                    </a:cubicBezTo>
                    <a:cubicBezTo>
                      <a:pt x="22" y="95"/>
                      <a:pt x="20" y="101"/>
                      <a:pt x="18" y="107"/>
                    </a:cubicBezTo>
                    <a:cubicBezTo>
                      <a:pt x="15" y="113"/>
                      <a:pt x="13" y="119"/>
                      <a:pt x="11" y="123"/>
                    </a:cubicBezTo>
                    <a:cubicBezTo>
                      <a:pt x="9" y="128"/>
                      <a:pt x="7" y="132"/>
                      <a:pt x="6" y="136"/>
                    </a:cubicBezTo>
                    <a:cubicBezTo>
                      <a:pt x="3" y="143"/>
                      <a:pt x="0" y="146"/>
                      <a:pt x="0" y="146"/>
                    </a:cubicBezTo>
                    <a:cubicBezTo>
                      <a:pt x="0" y="146"/>
                      <a:pt x="4" y="144"/>
                      <a:pt x="9" y="138"/>
                    </a:cubicBezTo>
                    <a:cubicBezTo>
                      <a:pt x="15" y="133"/>
                      <a:pt x="22" y="124"/>
                      <a:pt x="29" y="113"/>
                    </a:cubicBezTo>
                    <a:cubicBezTo>
                      <a:pt x="32" y="107"/>
                      <a:pt x="36" y="101"/>
                      <a:pt x="39" y="94"/>
                    </a:cubicBezTo>
                    <a:cubicBezTo>
                      <a:pt x="43" y="87"/>
                      <a:pt x="46" y="80"/>
                      <a:pt x="49" y="72"/>
                    </a:cubicBezTo>
                    <a:cubicBezTo>
                      <a:pt x="52" y="64"/>
                      <a:pt x="54" y="56"/>
                      <a:pt x="57" y="48"/>
                    </a:cubicBezTo>
                    <a:cubicBezTo>
                      <a:pt x="58" y="39"/>
                      <a:pt x="60" y="30"/>
                      <a:pt x="62" y="22"/>
                    </a:cubicBezTo>
                    <a:cubicBezTo>
                      <a:pt x="62" y="14"/>
                      <a:pt x="64" y="7"/>
                      <a:pt x="64" y="0"/>
                    </a:cubicBezTo>
                    <a:cubicBezTo>
                      <a:pt x="42" y="3"/>
                      <a:pt x="42" y="3"/>
                      <a:pt x="42" y="3"/>
                    </a:cubicBezTo>
                    <a:cubicBezTo>
                      <a:pt x="41" y="8"/>
                      <a:pt x="40" y="13"/>
                      <a:pt x="40" y="18"/>
                    </a:cubicBezTo>
                    <a:cubicBezTo>
                      <a:pt x="39" y="27"/>
                      <a:pt x="37" y="35"/>
                      <a:pt x="36" y="43"/>
                    </a:cubicBezTo>
                    <a:close/>
                  </a:path>
                </a:pathLst>
              </a:custGeom>
              <a:solidFill>
                <a:srgbClr val="0032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00" name="Freeform 433">
                <a:extLst>
                  <a:ext uri="{FF2B5EF4-FFF2-40B4-BE49-F238E27FC236}">
                    <a16:creationId xmlns:a16="http://schemas.microsoft.com/office/drawing/2014/main" id="{E971EA72-94B5-417A-A1E0-311A5B6E14DF}"/>
                  </a:ext>
                </a:extLst>
              </p:cNvPr>
              <p:cNvSpPr>
                <a:spLocks/>
              </p:cNvSpPr>
              <p:nvPr/>
            </p:nvSpPr>
            <p:spPr bwMode="auto">
              <a:xfrm>
                <a:off x="3911" y="1288"/>
                <a:ext cx="13" cy="8"/>
              </a:xfrm>
              <a:custGeom>
                <a:avLst/>
                <a:gdLst>
                  <a:gd name="T0" fmla="*/ 3 w 13"/>
                  <a:gd name="T1" fmla="*/ 0 h 8"/>
                  <a:gd name="T2" fmla="*/ 0 w 13"/>
                  <a:gd name="T3" fmla="*/ 7 h 8"/>
                  <a:gd name="T4" fmla="*/ 13 w 13"/>
                  <a:gd name="T5" fmla="*/ 8 h 8"/>
                  <a:gd name="T6" fmla="*/ 3 w 13"/>
                  <a:gd name="T7" fmla="*/ 0 h 8"/>
                </a:gdLst>
                <a:ahLst/>
                <a:cxnLst>
                  <a:cxn ang="0">
                    <a:pos x="T0" y="T1"/>
                  </a:cxn>
                  <a:cxn ang="0">
                    <a:pos x="T2" y="T3"/>
                  </a:cxn>
                  <a:cxn ang="0">
                    <a:pos x="T4" y="T5"/>
                  </a:cxn>
                  <a:cxn ang="0">
                    <a:pos x="T6" y="T7"/>
                  </a:cxn>
                </a:cxnLst>
                <a:rect l="0" t="0" r="r" b="b"/>
                <a:pathLst>
                  <a:path w="13" h="8">
                    <a:moveTo>
                      <a:pt x="3" y="0"/>
                    </a:moveTo>
                    <a:lnTo>
                      <a:pt x="0" y="7"/>
                    </a:lnTo>
                    <a:lnTo>
                      <a:pt x="13" y="8"/>
                    </a:lnTo>
                    <a:lnTo>
                      <a:pt x="3" y="0"/>
                    </a:lnTo>
                    <a:close/>
                  </a:path>
                </a:pathLst>
              </a:custGeom>
              <a:solidFill>
                <a:srgbClr val="8FC5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01" name="Freeform 434">
                <a:extLst>
                  <a:ext uri="{FF2B5EF4-FFF2-40B4-BE49-F238E27FC236}">
                    <a16:creationId xmlns:a16="http://schemas.microsoft.com/office/drawing/2014/main" id="{6AE1D30D-6B8E-4034-BD57-9061A4011A29}"/>
                  </a:ext>
                </a:extLst>
              </p:cNvPr>
              <p:cNvSpPr>
                <a:spLocks/>
              </p:cNvSpPr>
              <p:nvPr/>
            </p:nvSpPr>
            <p:spPr bwMode="auto">
              <a:xfrm>
                <a:off x="3911" y="1288"/>
                <a:ext cx="13" cy="8"/>
              </a:xfrm>
              <a:custGeom>
                <a:avLst/>
                <a:gdLst>
                  <a:gd name="T0" fmla="*/ 3 w 13"/>
                  <a:gd name="T1" fmla="*/ 0 h 8"/>
                  <a:gd name="T2" fmla="*/ 0 w 13"/>
                  <a:gd name="T3" fmla="*/ 7 h 8"/>
                  <a:gd name="T4" fmla="*/ 13 w 13"/>
                  <a:gd name="T5" fmla="*/ 8 h 8"/>
                </a:gdLst>
                <a:ahLst/>
                <a:cxnLst>
                  <a:cxn ang="0">
                    <a:pos x="T0" y="T1"/>
                  </a:cxn>
                  <a:cxn ang="0">
                    <a:pos x="T2" y="T3"/>
                  </a:cxn>
                  <a:cxn ang="0">
                    <a:pos x="T4" y="T5"/>
                  </a:cxn>
                </a:cxnLst>
                <a:rect l="0" t="0" r="r" b="b"/>
                <a:pathLst>
                  <a:path w="13" h="8">
                    <a:moveTo>
                      <a:pt x="3" y="0"/>
                    </a:moveTo>
                    <a:lnTo>
                      <a:pt x="0" y="7"/>
                    </a:lnTo>
                    <a:lnTo>
                      <a:pt x="13" y="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02" name="Freeform 435">
                <a:extLst>
                  <a:ext uri="{FF2B5EF4-FFF2-40B4-BE49-F238E27FC236}">
                    <a16:creationId xmlns:a16="http://schemas.microsoft.com/office/drawing/2014/main" id="{456B972F-763B-4099-AC53-6ECF2AA4EC1F}"/>
                  </a:ext>
                </a:extLst>
              </p:cNvPr>
              <p:cNvSpPr>
                <a:spLocks/>
              </p:cNvSpPr>
              <p:nvPr/>
            </p:nvSpPr>
            <p:spPr bwMode="auto">
              <a:xfrm>
                <a:off x="3928" y="1286"/>
                <a:ext cx="8" cy="9"/>
              </a:xfrm>
              <a:custGeom>
                <a:avLst/>
                <a:gdLst>
                  <a:gd name="T0" fmla="*/ 0 w 8"/>
                  <a:gd name="T1" fmla="*/ 9 h 9"/>
                  <a:gd name="T2" fmla="*/ 7 w 8"/>
                  <a:gd name="T3" fmla="*/ 4 h 9"/>
                  <a:gd name="T4" fmla="*/ 8 w 8"/>
                  <a:gd name="T5" fmla="*/ 0 h 9"/>
                  <a:gd name="T6" fmla="*/ 7 w 8"/>
                  <a:gd name="T7" fmla="*/ 3 h 9"/>
                  <a:gd name="T8" fmla="*/ 0 w 8"/>
                  <a:gd name="T9" fmla="*/ 9 h 9"/>
                </a:gdLst>
                <a:ahLst/>
                <a:cxnLst>
                  <a:cxn ang="0">
                    <a:pos x="T0" y="T1"/>
                  </a:cxn>
                  <a:cxn ang="0">
                    <a:pos x="T2" y="T3"/>
                  </a:cxn>
                  <a:cxn ang="0">
                    <a:pos x="T4" y="T5"/>
                  </a:cxn>
                  <a:cxn ang="0">
                    <a:pos x="T6" y="T7"/>
                  </a:cxn>
                  <a:cxn ang="0">
                    <a:pos x="T8" y="T9"/>
                  </a:cxn>
                </a:cxnLst>
                <a:rect l="0" t="0" r="r" b="b"/>
                <a:pathLst>
                  <a:path w="8" h="9">
                    <a:moveTo>
                      <a:pt x="0" y="9"/>
                    </a:moveTo>
                    <a:lnTo>
                      <a:pt x="7" y="4"/>
                    </a:lnTo>
                    <a:lnTo>
                      <a:pt x="8" y="0"/>
                    </a:lnTo>
                    <a:lnTo>
                      <a:pt x="7" y="3"/>
                    </a:lnTo>
                    <a:lnTo>
                      <a:pt x="0" y="9"/>
                    </a:lnTo>
                    <a:close/>
                  </a:path>
                </a:pathLst>
              </a:custGeom>
              <a:solidFill>
                <a:srgbClr val="8FC5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03" name="Freeform 436">
                <a:extLst>
                  <a:ext uri="{FF2B5EF4-FFF2-40B4-BE49-F238E27FC236}">
                    <a16:creationId xmlns:a16="http://schemas.microsoft.com/office/drawing/2014/main" id="{41562304-FD3C-408F-8C32-02898C0125CF}"/>
                  </a:ext>
                </a:extLst>
              </p:cNvPr>
              <p:cNvSpPr>
                <a:spLocks/>
              </p:cNvSpPr>
              <p:nvPr/>
            </p:nvSpPr>
            <p:spPr bwMode="auto">
              <a:xfrm>
                <a:off x="3926" y="1280"/>
                <a:ext cx="35" cy="40"/>
              </a:xfrm>
              <a:custGeom>
                <a:avLst/>
                <a:gdLst>
                  <a:gd name="T0" fmla="*/ 30 w 35"/>
                  <a:gd name="T1" fmla="*/ 40 h 40"/>
                  <a:gd name="T2" fmla="*/ 0 w 35"/>
                  <a:gd name="T3" fmla="*/ 16 h 40"/>
                  <a:gd name="T4" fmla="*/ 15 w 35"/>
                  <a:gd name="T5" fmla="*/ 0 h 40"/>
                  <a:gd name="T6" fmla="*/ 35 w 35"/>
                  <a:gd name="T7" fmla="*/ 34 h 40"/>
                  <a:gd name="T8" fmla="*/ 30 w 35"/>
                  <a:gd name="T9" fmla="*/ 40 h 40"/>
                </a:gdLst>
                <a:ahLst/>
                <a:cxnLst>
                  <a:cxn ang="0">
                    <a:pos x="T0" y="T1"/>
                  </a:cxn>
                  <a:cxn ang="0">
                    <a:pos x="T2" y="T3"/>
                  </a:cxn>
                  <a:cxn ang="0">
                    <a:pos x="T4" y="T5"/>
                  </a:cxn>
                  <a:cxn ang="0">
                    <a:pos x="T6" y="T7"/>
                  </a:cxn>
                  <a:cxn ang="0">
                    <a:pos x="T8" y="T9"/>
                  </a:cxn>
                </a:cxnLst>
                <a:rect l="0" t="0" r="r" b="b"/>
                <a:pathLst>
                  <a:path w="35" h="40">
                    <a:moveTo>
                      <a:pt x="30" y="40"/>
                    </a:moveTo>
                    <a:lnTo>
                      <a:pt x="0" y="16"/>
                    </a:lnTo>
                    <a:lnTo>
                      <a:pt x="15" y="0"/>
                    </a:lnTo>
                    <a:lnTo>
                      <a:pt x="35" y="34"/>
                    </a:lnTo>
                    <a:lnTo>
                      <a:pt x="30" y="40"/>
                    </a:lnTo>
                    <a:close/>
                  </a:path>
                </a:pathLst>
              </a:custGeom>
              <a:solidFill>
                <a:srgbClr val="0032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04" name="Freeform 437">
                <a:extLst>
                  <a:ext uri="{FF2B5EF4-FFF2-40B4-BE49-F238E27FC236}">
                    <a16:creationId xmlns:a16="http://schemas.microsoft.com/office/drawing/2014/main" id="{807E0649-6F0C-48CD-B621-4C214129708C}"/>
                  </a:ext>
                </a:extLst>
              </p:cNvPr>
              <p:cNvSpPr>
                <a:spLocks/>
              </p:cNvSpPr>
              <p:nvPr/>
            </p:nvSpPr>
            <p:spPr bwMode="auto">
              <a:xfrm>
                <a:off x="3896" y="1284"/>
                <a:ext cx="30" cy="42"/>
              </a:xfrm>
              <a:custGeom>
                <a:avLst/>
                <a:gdLst>
                  <a:gd name="T0" fmla="*/ 6 w 30"/>
                  <a:gd name="T1" fmla="*/ 42 h 42"/>
                  <a:gd name="T2" fmla="*/ 30 w 30"/>
                  <a:gd name="T3" fmla="*/ 12 h 42"/>
                  <a:gd name="T4" fmla="*/ 10 w 30"/>
                  <a:gd name="T5" fmla="*/ 0 h 42"/>
                  <a:gd name="T6" fmla="*/ 0 w 30"/>
                  <a:gd name="T7" fmla="*/ 37 h 42"/>
                  <a:gd name="T8" fmla="*/ 6 w 30"/>
                  <a:gd name="T9" fmla="*/ 42 h 42"/>
                </a:gdLst>
                <a:ahLst/>
                <a:cxnLst>
                  <a:cxn ang="0">
                    <a:pos x="T0" y="T1"/>
                  </a:cxn>
                  <a:cxn ang="0">
                    <a:pos x="T2" y="T3"/>
                  </a:cxn>
                  <a:cxn ang="0">
                    <a:pos x="T4" y="T5"/>
                  </a:cxn>
                  <a:cxn ang="0">
                    <a:pos x="T6" y="T7"/>
                  </a:cxn>
                  <a:cxn ang="0">
                    <a:pos x="T8" y="T9"/>
                  </a:cxn>
                </a:cxnLst>
                <a:rect l="0" t="0" r="r" b="b"/>
                <a:pathLst>
                  <a:path w="30" h="42">
                    <a:moveTo>
                      <a:pt x="6" y="42"/>
                    </a:moveTo>
                    <a:lnTo>
                      <a:pt x="30" y="12"/>
                    </a:lnTo>
                    <a:lnTo>
                      <a:pt x="10" y="0"/>
                    </a:lnTo>
                    <a:lnTo>
                      <a:pt x="0" y="37"/>
                    </a:lnTo>
                    <a:lnTo>
                      <a:pt x="6" y="42"/>
                    </a:lnTo>
                    <a:close/>
                  </a:path>
                </a:pathLst>
              </a:custGeom>
              <a:solidFill>
                <a:srgbClr val="0032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05" name="Freeform 438">
                <a:extLst>
                  <a:ext uri="{FF2B5EF4-FFF2-40B4-BE49-F238E27FC236}">
                    <a16:creationId xmlns:a16="http://schemas.microsoft.com/office/drawing/2014/main" id="{5D08B866-64BE-4470-AE9A-F4AAAFE7A3CB}"/>
                  </a:ext>
                </a:extLst>
              </p:cNvPr>
              <p:cNvSpPr>
                <a:spLocks/>
              </p:cNvSpPr>
              <p:nvPr/>
            </p:nvSpPr>
            <p:spPr bwMode="auto">
              <a:xfrm>
                <a:off x="3875" y="1253"/>
                <a:ext cx="26" cy="17"/>
              </a:xfrm>
              <a:custGeom>
                <a:avLst/>
                <a:gdLst>
                  <a:gd name="T0" fmla="*/ 1 w 26"/>
                  <a:gd name="T1" fmla="*/ 12 h 17"/>
                  <a:gd name="T2" fmla="*/ 1 w 26"/>
                  <a:gd name="T3" fmla="*/ 17 h 17"/>
                  <a:gd name="T4" fmla="*/ 26 w 26"/>
                  <a:gd name="T5" fmla="*/ 15 h 17"/>
                  <a:gd name="T6" fmla="*/ 26 w 26"/>
                  <a:gd name="T7" fmla="*/ 9 h 17"/>
                  <a:gd name="T8" fmla="*/ 26 w 26"/>
                  <a:gd name="T9" fmla="*/ 9 h 17"/>
                  <a:gd name="T10" fmla="*/ 25 w 26"/>
                  <a:gd name="T11" fmla="*/ 0 h 17"/>
                  <a:gd name="T12" fmla="*/ 24 w 26"/>
                  <a:gd name="T13" fmla="*/ 0 h 17"/>
                  <a:gd name="T14" fmla="*/ 25 w 26"/>
                  <a:gd name="T15" fmla="*/ 8 h 17"/>
                  <a:gd name="T16" fmla="*/ 2 w 26"/>
                  <a:gd name="T17" fmla="*/ 11 h 17"/>
                  <a:gd name="T18" fmla="*/ 1 w 26"/>
                  <a:gd name="T19" fmla="*/ 3 h 17"/>
                  <a:gd name="T20" fmla="*/ 0 w 26"/>
                  <a:gd name="T21" fmla="*/ 3 h 17"/>
                  <a:gd name="T22" fmla="*/ 1 w 26"/>
                  <a:gd name="T23" fmla="*/ 12 h 17"/>
                  <a:gd name="T24" fmla="*/ 1 w 26"/>
                  <a:gd name="T25"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17">
                    <a:moveTo>
                      <a:pt x="1" y="12"/>
                    </a:moveTo>
                    <a:lnTo>
                      <a:pt x="1" y="17"/>
                    </a:lnTo>
                    <a:lnTo>
                      <a:pt x="26" y="15"/>
                    </a:lnTo>
                    <a:lnTo>
                      <a:pt x="26" y="9"/>
                    </a:lnTo>
                    <a:lnTo>
                      <a:pt x="26" y="9"/>
                    </a:lnTo>
                    <a:lnTo>
                      <a:pt x="25" y="0"/>
                    </a:lnTo>
                    <a:lnTo>
                      <a:pt x="24" y="0"/>
                    </a:lnTo>
                    <a:lnTo>
                      <a:pt x="25" y="8"/>
                    </a:lnTo>
                    <a:lnTo>
                      <a:pt x="2" y="11"/>
                    </a:lnTo>
                    <a:lnTo>
                      <a:pt x="1" y="3"/>
                    </a:lnTo>
                    <a:lnTo>
                      <a:pt x="0" y="3"/>
                    </a:lnTo>
                    <a:lnTo>
                      <a:pt x="1" y="12"/>
                    </a:lnTo>
                    <a:lnTo>
                      <a:pt x="1" y="12"/>
                    </a:lnTo>
                    <a:close/>
                  </a:path>
                </a:pathLst>
              </a:custGeom>
              <a:solidFill>
                <a:srgbClr val="0032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06" name="Freeform 439">
                <a:extLst>
                  <a:ext uri="{FF2B5EF4-FFF2-40B4-BE49-F238E27FC236}">
                    <a16:creationId xmlns:a16="http://schemas.microsoft.com/office/drawing/2014/main" id="{E98E785C-2B58-4E58-979E-16A9630827EC}"/>
                  </a:ext>
                </a:extLst>
              </p:cNvPr>
              <p:cNvSpPr>
                <a:spLocks/>
              </p:cNvSpPr>
              <p:nvPr/>
            </p:nvSpPr>
            <p:spPr bwMode="auto">
              <a:xfrm>
                <a:off x="3420" y="1380"/>
                <a:ext cx="334" cy="60"/>
              </a:xfrm>
              <a:custGeom>
                <a:avLst/>
                <a:gdLst>
                  <a:gd name="T0" fmla="*/ 332 w 334"/>
                  <a:gd name="T1" fmla="*/ 0 h 60"/>
                  <a:gd name="T2" fmla="*/ 0 w 334"/>
                  <a:gd name="T3" fmla="*/ 38 h 60"/>
                  <a:gd name="T4" fmla="*/ 2 w 334"/>
                  <a:gd name="T5" fmla="*/ 60 h 60"/>
                  <a:gd name="T6" fmla="*/ 334 w 334"/>
                  <a:gd name="T7" fmla="*/ 23 h 60"/>
                  <a:gd name="T8" fmla="*/ 332 w 334"/>
                  <a:gd name="T9" fmla="*/ 0 h 60"/>
                </a:gdLst>
                <a:ahLst/>
                <a:cxnLst>
                  <a:cxn ang="0">
                    <a:pos x="T0" y="T1"/>
                  </a:cxn>
                  <a:cxn ang="0">
                    <a:pos x="T2" y="T3"/>
                  </a:cxn>
                  <a:cxn ang="0">
                    <a:pos x="T4" y="T5"/>
                  </a:cxn>
                  <a:cxn ang="0">
                    <a:pos x="T6" y="T7"/>
                  </a:cxn>
                  <a:cxn ang="0">
                    <a:pos x="T8" y="T9"/>
                  </a:cxn>
                </a:cxnLst>
                <a:rect l="0" t="0" r="r" b="b"/>
                <a:pathLst>
                  <a:path w="334" h="60">
                    <a:moveTo>
                      <a:pt x="332" y="0"/>
                    </a:moveTo>
                    <a:lnTo>
                      <a:pt x="0" y="38"/>
                    </a:lnTo>
                    <a:lnTo>
                      <a:pt x="2" y="60"/>
                    </a:lnTo>
                    <a:lnTo>
                      <a:pt x="334"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07" name="Freeform 440">
                <a:extLst>
                  <a:ext uri="{FF2B5EF4-FFF2-40B4-BE49-F238E27FC236}">
                    <a16:creationId xmlns:a16="http://schemas.microsoft.com/office/drawing/2014/main" id="{74DAAAB3-0EBB-43BA-8F10-447F6D45441A}"/>
                  </a:ext>
                </a:extLst>
              </p:cNvPr>
              <p:cNvSpPr>
                <a:spLocks/>
              </p:cNvSpPr>
              <p:nvPr/>
            </p:nvSpPr>
            <p:spPr bwMode="auto">
              <a:xfrm>
                <a:off x="3416" y="1345"/>
                <a:ext cx="334" cy="60"/>
              </a:xfrm>
              <a:custGeom>
                <a:avLst/>
                <a:gdLst>
                  <a:gd name="T0" fmla="*/ 332 w 334"/>
                  <a:gd name="T1" fmla="*/ 0 h 60"/>
                  <a:gd name="T2" fmla="*/ 0 w 334"/>
                  <a:gd name="T3" fmla="*/ 37 h 60"/>
                  <a:gd name="T4" fmla="*/ 2 w 334"/>
                  <a:gd name="T5" fmla="*/ 60 h 60"/>
                  <a:gd name="T6" fmla="*/ 334 w 334"/>
                  <a:gd name="T7" fmla="*/ 23 h 60"/>
                  <a:gd name="T8" fmla="*/ 332 w 334"/>
                  <a:gd name="T9" fmla="*/ 0 h 60"/>
                </a:gdLst>
                <a:ahLst/>
                <a:cxnLst>
                  <a:cxn ang="0">
                    <a:pos x="T0" y="T1"/>
                  </a:cxn>
                  <a:cxn ang="0">
                    <a:pos x="T2" y="T3"/>
                  </a:cxn>
                  <a:cxn ang="0">
                    <a:pos x="T4" y="T5"/>
                  </a:cxn>
                  <a:cxn ang="0">
                    <a:pos x="T6" y="T7"/>
                  </a:cxn>
                  <a:cxn ang="0">
                    <a:pos x="T8" y="T9"/>
                  </a:cxn>
                </a:cxnLst>
                <a:rect l="0" t="0" r="r" b="b"/>
                <a:pathLst>
                  <a:path w="334" h="60">
                    <a:moveTo>
                      <a:pt x="332" y="0"/>
                    </a:moveTo>
                    <a:lnTo>
                      <a:pt x="0" y="37"/>
                    </a:lnTo>
                    <a:lnTo>
                      <a:pt x="2" y="60"/>
                    </a:lnTo>
                    <a:lnTo>
                      <a:pt x="334"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08" name="Freeform 441">
                <a:extLst>
                  <a:ext uri="{FF2B5EF4-FFF2-40B4-BE49-F238E27FC236}">
                    <a16:creationId xmlns:a16="http://schemas.microsoft.com/office/drawing/2014/main" id="{C4A4FF70-883C-4E8B-9DD5-A4A64DC73F08}"/>
                  </a:ext>
                </a:extLst>
              </p:cNvPr>
              <p:cNvSpPr>
                <a:spLocks/>
              </p:cNvSpPr>
              <p:nvPr/>
            </p:nvSpPr>
            <p:spPr bwMode="auto">
              <a:xfrm>
                <a:off x="3412" y="1310"/>
                <a:ext cx="334" cy="60"/>
              </a:xfrm>
              <a:custGeom>
                <a:avLst/>
                <a:gdLst>
                  <a:gd name="T0" fmla="*/ 332 w 334"/>
                  <a:gd name="T1" fmla="*/ 0 h 60"/>
                  <a:gd name="T2" fmla="*/ 0 w 334"/>
                  <a:gd name="T3" fmla="*/ 37 h 60"/>
                  <a:gd name="T4" fmla="*/ 2 w 334"/>
                  <a:gd name="T5" fmla="*/ 60 h 60"/>
                  <a:gd name="T6" fmla="*/ 334 w 334"/>
                  <a:gd name="T7" fmla="*/ 23 h 60"/>
                  <a:gd name="T8" fmla="*/ 332 w 334"/>
                  <a:gd name="T9" fmla="*/ 0 h 60"/>
                </a:gdLst>
                <a:ahLst/>
                <a:cxnLst>
                  <a:cxn ang="0">
                    <a:pos x="T0" y="T1"/>
                  </a:cxn>
                  <a:cxn ang="0">
                    <a:pos x="T2" y="T3"/>
                  </a:cxn>
                  <a:cxn ang="0">
                    <a:pos x="T4" y="T5"/>
                  </a:cxn>
                  <a:cxn ang="0">
                    <a:pos x="T6" y="T7"/>
                  </a:cxn>
                  <a:cxn ang="0">
                    <a:pos x="T8" y="T9"/>
                  </a:cxn>
                </a:cxnLst>
                <a:rect l="0" t="0" r="r" b="b"/>
                <a:pathLst>
                  <a:path w="334" h="60">
                    <a:moveTo>
                      <a:pt x="332" y="0"/>
                    </a:moveTo>
                    <a:lnTo>
                      <a:pt x="0" y="37"/>
                    </a:lnTo>
                    <a:lnTo>
                      <a:pt x="2" y="60"/>
                    </a:lnTo>
                    <a:lnTo>
                      <a:pt x="334"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09" name="Freeform 442">
                <a:extLst>
                  <a:ext uri="{FF2B5EF4-FFF2-40B4-BE49-F238E27FC236}">
                    <a16:creationId xmlns:a16="http://schemas.microsoft.com/office/drawing/2014/main" id="{C55FE637-BBAE-4B98-900B-A73B764B8977}"/>
                  </a:ext>
                </a:extLst>
              </p:cNvPr>
              <p:cNvSpPr>
                <a:spLocks/>
              </p:cNvSpPr>
              <p:nvPr/>
            </p:nvSpPr>
            <p:spPr bwMode="auto">
              <a:xfrm>
                <a:off x="3407" y="1274"/>
                <a:ext cx="335" cy="61"/>
              </a:xfrm>
              <a:custGeom>
                <a:avLst/>
                <a:gdLst>
                  <a:gd name="T0" fmla="*/ 333 w 335"/>
                  <a:gd name="T1" fmla="*/ 0 h 61"/>
                  <a:gd name="T2" fmla="*/ 0 w 335"/>
                  <a:gd name="T3" fmla="*/ 38 h 61"/>
                  <a:gd name="T4" fmla="*/ 3 w 335"/>
                  <a:gd name="T5" fmla="*/ 61 h 61"/>
                  <a:gd name="T6" fmla="*/ 335 w 335"/>
                  <a:gd name="T7" fmla="*/ 23 h 61"/>
                  <a:gd name="T8" fmla="*/ 333 w 335"/>
                  <a:gd name="T9" fmla="*/ 0 h 61"/>
                </a:gdLst>
                <a:ahLst/>
                <a:cxnLst>
                  <a:cxn ang="0">
                    <a:pos x="T0" y="T1"/>
                  </a:cxn>
                  <a:cxn ang="0">
                    <a:pos x="T2" y="T3"/>
                  </a:cxn>
                  <a:cxn ang="0">
                    <a:pos x="T4" y="T5"/>
                  </a:cxn>
                  <a:cxn ang="0">
                    <a:pos x="T6" y="T7"/>
                  </a:cxn>
                  <a:cxn ang="0">
                    <a:pos x="T8" y="T9"/>
                  </a:cxn>
                </a:cxnLst>
                <a:rect l="0" t="0" r="r" b="b"/>
                <a:pathLst>
                  <a:path w="335" h="61">
                    <a:moveTo>
                      <a:pt x="333" y="0"/>
                    </a:moveTo>
                    <a:lnTo>
                      <a:pt x="0" y="38"/>
                    </a:lnTo>
                    <a:lnTo>
                      <a:pt x="3" y="61"/>
                    </a:lnTo>
                    <a:lnTo>
                      <a:pt x="335" y="23"/>
                    </a:lnTo>
                    <a:lnTo>
                      <a:pt x="333"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10" name="Freeform 443">
                <a:extLst>
                  <a:ext uri="{FF2B5EF4-FFF2-40B4-BE49-F238E27FC236}">
                    <a16:creationId xmlns:a16="http://schemas.microsoft.com/office/drawing/2014/main" id="{853002B6-287D-4CD5-B38A-69F2062C836A}"/>
                  </a:ext>
                </a:extLst>
              </p:cNvPr>
              <p:cNvSpPr>
                <a:spLocks/>
              </p:cNvSpPr>
              <p:nvPr/>
            </p:nvSpPr>
            <p:spPr bwMode="auto">
              <a:xfrm>
                <a:off x="3445" y="1425"/>
                <a:ext cx="302" cy="109"/>
              </a:xfrm>
              <a:custGeom>
                <a:avLst/>
                <a:gdLst>
                  <a:gd name="T0" fmla="*/ 0 w 302"/>
                  <a:gd name="T1" fmla="*/ 31 h 109"/>
                  <a:gd name="T2" fmla="*/ 293 w 302"/>
                  <a:gd name="T3" fmla="*/ 0 h 109"/>
                  <a:gd name="T4" fmla="*/ 302 w 302"/>
                  <a:gd name="T5" fmla="*/ 78 h 109"/>
                  <a:gd name="T6" fmla="*/ 9 w 302"/>
                  <a:gd name="T7" fmla="*/ 109 h 109"/>
                  <a:gd name="T8" fmla="*/ 0 w 302"/>
                  <a:gd name="T9" fmla="*/ 31 h 109"/>
                </a:gdLst>
                <a:ahLst/>
                <a:cxnLst>
                  <a:cxn ang="0">
                    <a:pos x="T0" y="T1"/>
                  </a:cxn>
                  <a:cxn ang="0">
                    <a:pos x="T2" y="T3"/>
                  </a:cxn>
                  <a:cxn ang="0">
                    <a:pos x="T4" y="T5"/>
                  </a:cxn>
                  <a:cxn ang="0">
                    <a:pos x="T6" y="T7"/>
                  </a:cxn>
                  <a:cxn ang="0">
                    <a:pos x="T8" y="T9"/>
                  </a:cxn>
                </a:cxnLst>
                <a:rect l="0" t="0" r="r" b="b"/>
                <a:pathLst>
                  <a:path w="302" h="109">
                    <a:moveTo>
                      <a:pt x="0" y="31"/>
                    </a:moveTo>
                    <a:lnTo>
                      <a:pt x="293" y="0"/>
                    </a:lnTo>
                    <a:lnTo>
                      <a:pt x="302" y="78"/>
                    </a:lnTo>
                    <a:lnTo>
                      <a:pt x="9" y="109"/>
                    </a:lnTo>
                    <a:lnTo>
                      <a:pt x="0" y="31"/>
                    </a:lnTo>
                    <a:close/>
                  </a:path>
                </a:pathLst>
              </a:custGeom>
              <a:solidFill>
                <a:srgbClr val="3146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11" name="Freeform 444">
                <a:extLst>
                  <a:ext uri="{FF2B5EF4-FFF2-40B4-BE49-F238E27FC236}">
                    <a16:creationId xmlns:a16="http://schemas.microsoft.com/office/drawing/2014/main" id="{658F61E0-146D-4BEE-8A58-8A462D1F1DBE}"/>
                  </a:ext>
                </a:extLst>
              </p:cNvPr>
              <p:cNvSpPr>
                <a:spLocks/>
              </p:cNvSpPr>
              <p:nvPr/>
            </p:nvSpPr>
            <p:spPr bwMode="auto">
              <a:xfrm>
                <a:off x="3599" y="1446"/>
                <a:ext cx="50" cy="62"/>
              </a:xfrm>
              <a:custGeom>
                <a:avLst/>
                <a:gdLst>
                  <a:gd name="T0" fmla="*/ 0 w 229"/>
                  <a:gd name="T1" fmla="*/ 28 h 282"/>
                  <a:gd name="T2" fmla="*/ 67 w 229"/>
                  <a:gd name="T3" fmla="*/ 10 h 282"/>
                  <a:gd name="T4" fmla="*/ 220 w 229"/>
                  <a:gd name="T5" fmla="*/ 125 h 282"/>
                  <a:gd name="T6" fmla="*/ 90 w 229"/>
                  <a:gd name="T7" fmla="*/ 279 h 282"/>
                  <a:gd name="T8" fmla="*/ 24 w 229"/>
                  <a:gd name="T9" fmla="*/ 274 h 282"/>
                  <a:gd name="T10" fmla="*/ 31 w 229"/>
                  <a:gd name="T11" fmla="*/ 226 h 282"/>
                  <a:gd name="T12" fmla="*/ 82 w 229"/>
                  <a:gd name="T13" fmla="*/ 231 h 282"/>
                  <a:gd name="T14" fmla="*/ 157 w 229"/>
                  <a:gd name="T15" fmla="*/ 136 h 282"/>
                  <a:gd name="T16" fmla="*/ 63 w 229"/>
                  <a:gd name="T17" fmla="*/ 60 h 282"/>
                  <a:gd name="T18" fmla="*/ 14 w 229"/>
                  <a:gd name="T19" fmla="*/ 73 h 282"/>
                  <a:gd name="T20" fmla="*/ 0 w 229"/>
                  <a:gd name="T21" fmla="*/ 28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9" h="282">
                    <a:moveTo>
                      <a:pt x="0" y="28"/>
                    </a:moveTo>
                    <a:cubicBezTo>
                      <a:pt x="11" y="22"/>
                      <a:pt x="35" y="13"/>
                      <a:pt x="67" y="10"/>
                    </a:cubicBezTo>
                    <a:cubicBezTo>
                      <a:pt x="158" y="0"/>
                      <a:pt x="211" y="51"/>
                      <a:pt x="220" y="125"/>
                    </a:cubicBezTo>
                    <a:cubicBezTo>
                      <a:pt x="229" y="214"/>
                      <a:pt x="170" y="270"/>
                      <a:pt x="90" y="279"/>
                    </a:cubicBezTo>
                    <a:cubicBezTo>
                      <a:pt x="59" y="282"/>
                      <a:pt x="35" y="279"/>
                      <a:pt x="24" y="274"/>
                    </a:cubicBezTo>
                    <a:cubicBezTo>
                      <a:pt x="31" y="226"/>
                      <a:pt x="31" y="226"/>
                      <a:pt x="31" y="226"/>
                    </a:cubicBezTo>
                    <a:cubicBezTo>
                      <a:pt x="44" y="230"/>
                      <a:pt x="61" y="233"/>
                      <a:pt x="82" y="231"/>
                    </a:cubicBezTo>
                    <a:cubicBezTo>
                      <a:pt x="130" y="226"/>
                      <a:pt x="164" y="193"/>
                      <a:pt x="157" y="136"/>
                    </a:cubicBezTo>
                    <a:cubicBezTo>
                      <a:pt x="151" y="83"/>
                      <a:pt x="116" y="54"/>
                      <a:pt x="63" y="60"/>
                    </a:cubicBezTo>
                    <a:cubicBezTo>
                      <a:pt x="45" y="62"/>
                      <a:pt x="25" y="68"/>
                      <a:pt x="14" y="73"/>
                    </a:cubicBezTo>
                    <a:lnTo>
                      <a:pt x="0" y="28"/>
                    </a:lnTo>
                    <a:close/>
                  </a:path>
                </a:pathLst>
              </a:custGeom>
              <a:solidFill>
                <a:srgbClr val="FDF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12" name="Freeform 445">
                <a:extLst>
                  <a:ext uri="{FF2B5EF4-FFF2-40B4-BE49-F238E27FC236}">
                    <a16:creationId xmlns:a16="http://schemas.microsoft.com/office/drawing/2014/main" id="{D7FAC3BA-F8CE-4B0F-A88B-8DF90FF788C1}"/>
                  </a:ext>
                </a:extLst>
              </p:cNvPr>
              <p:cNvSpPr>
                <a:spLocks/>
              </p:cNvSpPr>
              <p:nvPr/>
            </p:nvSpPr>
            <p:spPr bwMode="auto">
              <a:xfrm>
                <a:off x="3547" y="1453"/>
                <a:ext cx="54" cy="61"/>
              </a:xfrm>
              <a:custGeom>
                <a:avLst/>
                <a:gdLst>
                  <a:gd name="T0" fmla="*/ 130 w 244"/>
                  <a:gd name="T1" fmla="*/ 0 h 278"/>
                  <a:gd name="T2" fmla="*/ 244 w 244"/>
                  <a:gd name="T3" fmla="*/ 252 h 278"/>
                  <a:gd name="T4" fmla="*/ 178 w 244"/>
                  <a:gd name="T5" fmla="*/ 259 h 278"/>
                  <a:gd name="T6" fmla="*/ 134 w 244"/>
                  <a:gd name="T7" fmla="*/ 152 h 278"/>
                  <a:gd name="T8" fmla="*/ 100 w 244"/>
                  <a:gd name="T9" fmla="*/ 61 h 278"/>
                  <a:gd name="T10" fmla="*/ 99 w 244"/>
                  <a:gd name="T11" fmla="*/ 62 h 278"/>
                  <a:gd name="T12" fmla="*/ 85 w 244"/>
                  <a:gd name="T13" fmla="*/ 156 h 278"/>
                  <a:gd name="T14" fmla="*/ 64 w 244"/>
                  <a:gd name="T15" fmla="*/ 271 h 278"/>
                  <a:gd name="T16" fmla="*/ 0 w 244"/>
                  <a:gd name="T17" fmla="*/ 278 h 278"/>
                  <a:gd name="T18" fmla="*/ 60 w 244"/>
                  <a:gd name="T19" fmla="*/ 8 h 278"/>
                  <a:gd name="T20" fmla="*/ 130 w 244"/>
                  <a:gd name="T21"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4" h="278">
                    <a:moveTo>
                      <a:pt x="130" y="0"/>
                    </a:moveTo>
                    <a:cubicBezTo>
                      <a:pt x="244" y="252"/>
                      <a:pt x="244" y="252"/>
                      <a:pt x="244" y="252"/>
                    </a:cubicBezTo>
                    <a:cubicBezTo>
                      <a:pt x="178" y="259"/>
                      <a:pt x="178" y="259"/>
                      <a:pt x="178" y="259"/>
                    </a:cubicBezTo>
                    <a:cubicBezTo>
                      <a:pt x="134" y="152"/>
                      <a:pt x="134" y="152"/>
                      <a:pt x="134" y="152"/>
                    </a:cubicBezTo>
                    <a:cubicBezTo>
                      <a:pt x="121" y="122"/>
                      <a:pt x="110" y="93"/>
                      <a:pt x="100" y="61"/>
                    </a:cubicBezTo>
                    <a:cubicBezTo>
                      <a:pt x="99" y="62"/>
                      <a:pt x="99" y="62"/>
                      <a:pt x="99" y="62"/>
                    </a:cubicBezTo>
                    <a:cubicBezTo>
                      <a:pt x="96" y="94"/>
                      <a:pt x="91" y="125"/>
                      <a:pt x="85" y="156"/>
                    </a:cubicBezTo>
                    <a:cubicBezTo>
                      <a:pt x="64" y="271"/>
                      <a:pt x="64" y="271"/>
                      <a:pt x="64" y="271"/>
                    </a:cubicBezTo>
                    <a:cubicBezTo>
                      <a:pt x="0" y="278"/>
                      <a:pt x="0" y="278"/>
                      <a:pt x="0" y="278"/>
                    </a:cubicBezTo>
                    <a:cubicBezTo>
                      <a:pt x="60" y="8"/>
                      <a:pt x="60" y="8"/>
                      <a:pt x="60" y="8"/>
                    </a:cubicBezTo>
                    <a:lnTo>
                      <a:pt x="130" y="0"/>
                    </a:lnTo>
                    <a:close/>
                  </a:path>
                </a:pathLst>
              </a:custGeom>
              <a:solidFill>
                <a:srgbClr val="FDF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13" name="Freeform 446">
                <a:extLst>
                  <a:ext uri="{FF2B5EF4-FFF2-40B4-BE49-F238E27FC236}">
                    <a16:creationId xmlns:a16="http://schemas.microsoft.com/office/drawing/2014/main" id="{FF9E499C-1769-4613-A6ED-76D4458B5F34}"/>
                  </a:ext>
                </a:extLst>
              </p:cNvPr>
              <p:cNvSpPr>
                <a:spLocks/>
              </p:cNvSpPr>
              <p:nvPr/>
            </p:nvSpPr>
            <p:spPr bwMode="auto">
              <a:xfrm>
                <a:off x="3391" y="732"/>
                <a:ext cx="102" cy="100"/>
              </a:xfrm>
              <a:custGeom>
                <a:avLst/>
                <a:gdLst>
                  <a:gd name="T0" fmla="*/ 51 w 464"/>
                  <a:gd name="T1" fmla="*/ 320 h 457"/>
                  <a:gd name="T2" fmla="*/ 139 w 464"/>
                  <a:gd name="T3" fmla="*/ 51 h 457"/>
                  <a:gd name="T4" fmla="*/ 413 w 464"/>
                  <a:gd name="T5" fmla="*/ 137 h 457"/>
                  <a:gd name="T6" fmla="*/ 325 w 464"/>
                  <a:gd name="T7" fmla="*/ 407 h 457"/>
                  <a:gd name="T8" fmla="*/ 51 w 464"/>
                  <a:gd name="T9" fmla="*/ 320 h 457"/>
                </a:gdLst>
                <a:ahLst/>
                <a:cxnLst>
                  <a:cxn ang="0">
                    <a:pos x="T0" y="T1"/>
                  </a:cxn>
                  <a:cxn ang="0">
                    <a:pos x="T2" y="T3"/>
                  </a:cxn>
                  <a:cxn ang="0">
                    <a:pos x="T4" y="T5"/>
                  </a:cxn>
                  <a:cxn ang="0">
                    <a:pos x="T6" y="T7"/>
                  </a:cxn>
                  <a:cxn ang="0">
                    <a:pos x="T8" y="T9"/>
                  </a:cxn>
                </a:cxnLst>
                <a:rect l="0" t="0" r="r" b="b"/>
                <a:pathLst>
                  <a:path w="464" h="457">
                    <a:moveTo>
                      <a:pt x="51" y="320"/>
                    </a:moveTo>
                    <a:cubicBezTo>
                      <a:pt x="0" y="222"/>
                      <a:pt x="39" y="101"/>
                      <a:pt x="139" y="51"/>
                    </a:cubicBezTo>
                    <a:cubicBezTo>
                      <a:pt x="239" y="0"/>
                      <a:pt x="362" y="39"/>
                      <a:pt x="413" y="137"/>
                    </a:cubicBezTo>
                    <a:cubicBezTo>
                      <a:pt x="464" y="235"/>
                      <a:pt x="425" y="356"/>
                      <a:pt x="325" y="407"/>
                    </a:cubicBezTo>
                    <a:cubicBezTo>
                      <a:pt x="225" y="457"/>
                      <a:pt x="103" y="418"/>
                      <a:pt x="51" y="320"/>
                    </a:cubicBezTo>
                    <a:close/>
                  </a:path>
                </a:pathLst>
              </a:custGeom>
              <a:solidFill>
                <a:srgbClr val="C89E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14" name="Freeform 447">
                <a:extLst>
                  <a:ext uri="{FF2B5EF4-FFF2-40B4-BE49-F238E27FC236}">
                    <a16:creationId xmlns:a16="http://schemas.microsoft.com/office/drawing/2014/main" id="{2DA399B2-A1D9-44FE-92A1-AE9407578CF7}"/>
                  </a:ext>
                </a:extLst>
              </p:cNvPr>
              <p:cNvSpPr>
                <a:spLocks/>
              </p:cNvSpPr>
              <p:nvPr/>
            </p:nvSpPr>
            <p:spPr bwMode="auto">
              <a:xfrm>
                <a:off x="3360" y="683"/>
                <a:ext cx="102" cy="100"/>
              </a:xfrm>
              <a:custGeom>
                <a:avLst/>
                <a:gdLst>
                  <a:gd name="T0" fmla="*/ 51 w 464"/>
                  <a:gd name="T1" fmla="*/ 320 h 457"/>
                  <a:gd name="T2" fmla="*/ 139 w 464"/>
                  <a:gd name="T3" fmla="*/ 51 h 457"/>
                  <a:gd name="T4" fmla="*/ 413 w 464"/>
                  <a:gd name="T5" fmla="*/ 137 h 457"/>
                  <a:gd name="T6" fmla="*/ 325 w 464"/>
                  <a:gd name="T7" fmla="*/ 406 h 457"/>
                  <a:gd name="T8" fmla="*/ 51 w 464"/>
                  <a:gd name="T9" fmla="*/ 320 h 457"/>
                </a:gdLst>
                <a:ahLst/>
                <a:cxnLst>
                  <a:cxn ang="0">
                    <a:pos x="T0" y="T1"/>
                  </a:cxn>
                  <a:cxn ang="0">
                    <a:pos x="T2" y="T3"/>
                  </a:cxn>
                  <a:cxn ang="0">
                    <a:pos x="T4" y="T5"/>
                  </a:cxn>
                  <a:cxn ang="0">
                    <a:pos x="T6" y="T7"/>
                  </a:cxn>
                  <a:cxn ang="0">
                    <a:pos x="T8" y="T9"/>
                  </a:cxn>
                </a:cxnLst>
                <a:rect l="0" t="0" r="r" b="b"/>
                <a:pathLst>
                  <a:path w="464" h="457">
                    <a:moveTo>
                      <a:pt x="51" y="320"/>
                    </a:moveTo>
                    <a:cubicBezTo>
                      <a:pt x="0" y="222"/>
                      <a:pt x="39" y="101"/>
                      <a:pt x="139" y="51"/>
                    </a:cubicBezTo>
                    <a:cubicBezTo>
                      <a:pt x="239" y="0"/>
                      <a:pt x="361" y="39"/>
                      <a:pt x="413" y="137"/>
                    </a:cubicBezTo>
                    <a:cubicBezTo>
                      <a:pt x="464" y="235"/>
                      <a:pt x="425" y="356"/>
                      <a:pt x="325" y="406"/>
                    </a:cubicBezTo>
                    <a:cubicBezTo>
                      <a:pt x="225" y="457"/>
                      <a:pt x="102" y="418"/>
                      <a:pt x="51" y="320"/>
                    </a:cubicBezTo>
                    <a:close/>
                  </a:path>
                </a:pathLst>
              </a:custGeom>
              <a:solidFill>
                <a:srgbClr val="C89E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15" name="Freeform 448">
                <a:extLst>
                  <a:ext uri="{FF2B5EF4-FFF2-40B4-BE49-F238E27FC236}">
                    <a16:creationId xmlns:a16="http://schemas.microsoft.com/office/drawing/2014/main" id="{799B7ACA-FF55-42D1-9913-F6344013637B}"/>
                  </a:ext>
                </a:extLst>
              </p:cNvPr>
              <p:cNvSpPr>
                <a:spLocks/>
              </p:cNvSpPr>
              <p:nvPr/>
            </p:nvSpPr>
            <p:spPr bwMode="auto">
              <a:xfrm>
                <a:off x="3166" y="511"/>
                <a:ext cx="271" cy="330"/>
              </a:xfrm>
              <a:custGeom>
                <a:avLst/>
                <a:gdLst>
                  <a:gd name="T0" fmla="*/ 1030 w 1238"/>
                  <a:gd name="T1" fmla="*/ 871 h 1503"/>
                  <a:gd name="T2" fmla="*/ 324 w 1238"/>
                  <a:gd name="T3" fmla="*/ 424 h 1503"/>
                  <a:gd name="T4" fmla="*/ 73 w 1238"/>
                  <a:gd name="T5" fmla="*/ 448 h 1503"/>
                  <a:gd name="T6" fmla="*/ 0 w 1238"/>
                  <a:gd name="T7" fmla="*/ 1045 h 1503"/>
                  <a:gd name="T8" fmla="*/ 348 w 1238"/>
                  <a:gd name="T9" fmla="*/ 1483 h 1503"/>
                  <a:gd name="T10" fmla="*/ 871 w 1238"/>
                  <a:gd name="T11" fmla="*/ 1503 h 1503"/>
                  <a:gd name="T12" fmla="*/ 1238 w 1238"/>
                  <a:gd name="T13" fmla="*/ 1317 h 1503"/>
                  <a:gd name="T14" fmla="*/ 1030 w 1238"/>
                  <a:gd name="T15" fmla="*/ 871 h 15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8" h="1503">
                    <a:moveTo>
                      <a:pt x="1030" y="871"/>
                    </a:moveTo>
                    <a:cubicBezTo>
                      <a:pt x="1030" y="871"/>
                      <a:pt x="561" y="848"/>
                      <a:pt x="324" y="424"/>
                    </a:cubicBezTo>
                    <a:cubicBezTo>
                      <a:pt x="87" y="0"/>
                      <a:pt x="73" y="448"/>
                      <a:pt x="73" y="448"/>
                    </a:cubicBezTo>
                    <a:cubicBezTo>
                      <a:pt x="0" y="1045"/>
                      <a:pt x="0" y="1045"/>
                      <a:pt x="0" y="1045"/>
                    </a:cubicBezTo>
                    <a:cubicBezTo>
                      <a:pt x="348" y="1483"/>
                      <a:pt x="348" y="1483"/>
                      <a:pt x="348" y="1483"/>
                    </a:cubicBezTo>
                    <a:cubicBezTo>
                      <a:pt x="871" y="1503"/>
                      <a:pt x="871" y="1503"/>
                      <a:pt x="871" y="1503"/>
                    </a:cubicBezTo>
                    <a:cubicBezTo>
                      <a:pt x="1238" y="1317"/>
                      <a:pt x="1238" y="1317"/>
                      <a:pt x="1238" y="1317"/>
                    </a:cubicBezTo>
                    <a:lnTo>
                      <a:pt x="1030" y="871"/>
                    </a:lnTo>
                    <a:close/>
                  </a:path>
                </a:pathLst>
              </a:custGeom>
              <a:solidFill>
                <a:srgbClr val="C89E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16" name="Freeform 449">
                <a:extLst>
                  <a:ext uri="{FF2B5EF4-FFF2-40B4-BE49-F238E27FC236}">
                    <a16:creationId xmlns:a16="http://schemas.microsoft.com/office/drawing/2014/main" id="{51094A1F-967D-44F0-B226-0EB7E352C0B0}"/>
                  </a:ext>
                </a:extLst>
              </p:cNvPr>
              <p:cNvSpPr>
                <a:spLocks/>
              </p:cNvSpPr>
              <p:nvPr/>
            </p:nvSpPr>
            <p:spPr bwMode="auto">
              <a:xfrm>
                <a:off x="3038" y="426"/>
                <a:ext cx="473" cy="493"/>
              </a:xfrm>
              <a:custGeom>
                <a:avLst/>
                <a:gdLst>
                  <a:gd name="T0" fmla="*/ 1317 w 2159"/>
                  <a:gd name="T1" fmla="*/ 1299 h 2248"/>
                  <a:gd name="T2" fmla="*/ 817 w 2159"/>
                  <a:gd name="T3" fmla="*/ 985 h 2248"/>
                  <a:gd name="T4" fmla="*/ 745 w 2159"/>
                  <a:gd name="T5" fmla="*/ 1531 h 2248"/>
                  <a:gd name="T6" fmla="*/ 930 w 2159"/>
                  <a:gd name="T7" fmla="*/ 1838 h 2248"/>
                  <a:gd name="T8" fmla="*/ 1681 w 2159"/>
                  <a:gd name="T9" fmla="*/ 1715 h 2248"/>
                  <a:gd name="T10" fmla="*/ 1930 w 2159"/>
                  <a:gd name="T11" fmla="*/ 2040 h 2248"/>
                  <a:gd name="T12" fmla="*/ 974 w 2159"/>
                  <a:gd name="T13" fmla="*/ 2188 h 2248"/>
                  <a:gd name="T14" fmla="*/ 597 w 2159"/>
                  <a:gd name="T15" fmla="*/ 2052 h 2248"/>
                  <a:gd name="T16" fmla="*/ 192 w 2159"/>
                  <a:gd name="T17" fmla="*/ 1574 h 2248"/>
                  <a:gd name="T18" fmla="*/ 61 w 2159"/>
                  <a:gd name="T19" fmla="*/ 1211 h 2248"/>
                  <a:gd name="T20" fmla="*/ 268 w 2159"/>
                  <a:gd name="T21" fmla="*/ 415 h 2248"/>
                  <a:gd name="T22" fmla="*/ 242 w 2159"/>
                  <a:gd name="T23" fmla="*/ 350 h 2248"/>
                  <a:gd name="T24" fmla="*/ 934 w 2159"/>
                  <a:gd name="T25" fmla="*/ 0 h 2248"/>
                  <a:gd name="T26" fmla="*/ 976 w 2159"/>
                  <a:gd name="T27" fmla="*/ 82 h 2248"/>
                  <a:gd name="T28" fmla="*/ 1445 w 2159"/>
                  <a:gd name="T29" fmla="*/ 747 h 2248"/>
                  <a:gd name="T30" fmla="*/ 1390 w 2159"/>
                  <a:gd name="T31" fmla="*/ 1085 h 2248"/>
                  <a:gd name="T32" fmla="*/ 1317 w 2159"/>
                  <a:gd name="T33" fmla="*/ 1299 h 2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59" h="2248">
                    <a:moveTo>
                      <a:pt x="1317" y="1299"/>
                    </a:moveTo>
                    <a:cubicBezTo>
                      <a:pt x="1317" y="1299"/>
                      <a:pt x="1083" y="851"/>
                      <a:pt x="817" y="985"/>
                    </a:cubicBezTo>
                    <a:cubicBezTo>
                      <a:pt x="551" y="1120"/>
                      <a:pt x="745" y="1531"/>
                      <a:pt x="745" y="1531"/>
                    </a:cubicBezTo>
                    <a:cubicBezTo>
                      <a:pt x="930" y="1838"/>
                      <a:pt x="930" y="1838"/>
                      <a:pt x="930" y="1838"/>
                    </a:cubicBezTo>
                    <a:cubicBezTo>
                      <a:pt x="930" y="1838"/>
                      <a:pt x="1501" y="1724"/>
                      <a:pt x="1681" y="1715"/>
                    </a:cubicBezTo>
                    <a:cubicBezTo>
                      <a:pt x="1861" y="1707"/>
                      <a:pt x="2159" y="1987"/>
                      <a:pt x="1930" y="2040"/>
                    </a:cubicBezTo>
                    <a:cubicBezTo>
                      <a:pt x="974" y="2188"/>
                      <a:pt x="974" y="2188"/>
                      <a:pt x="974" y="2188"/>
                    </a:cubicBezTo>
                    <a:cubicBezTo>
                      <a:pt x="974" y="2188"/>
                      <a:pt x="749" y="2248"/>
                      <a:pt x="597" y="2052"/>
                    </a:cubicBezTo>
                    <a:cubicBezTo>
                      <a:pt x="192" y="1574"/>
                      <a:pt x="192" y="1574"/>
                      <a:pt x="192" y="1574"/>
                    </a:cubicBezTo>
                    <a:cubicBezTo>
                      <a:pt x="192" y="1574"/>
                      <a:pt x="0" y="1432"/>
                      <a:pt x="61" y="1211"/>
                    </a:cubicBezTo>
                    <a:cubicBezTo>
                      <a:pt x="122" y="989"/>
                      <a:pt x="268" y="415"/>
                      <a:pt x="268" y="415"/>
                    </a:cubicBezTo>
                    <a:cubicBezTo>
                      <a:pt x="242" y="350"/>
                      <a:pt x="242" y="350"/>
                      <a:pt x="242" y="350"/>
                    </a:cubicBezTo>
                    <a:cubicBezTo>
                      <a:pt x="934" y="0"/>
                      <a:pt x="934" y="0"/>
                      <a:pt x="934" y="0"/>
                    </a:cubicBezTo>
                    <a:cubicBezTo>
                      <a:pt x="976" y="82"/>
                      <a:pt x="976" y="82"/>
                      <a:pt x="976" y="82"/>
                    </a:cubicBezTo>
                    <a:cubicBezTo>
                      <a:pt x="976" y="82"/>
                      <a:pt x="1278" y="426"/>
                      <a:pt x="1445" y="747"/>
                    </a:cubicBezTo>
                    <a:cubicBezTo>
                      <a:pt x="1612" y="1068"/>
                      <a:pt x="1390" y="1085"/>
                      <a:pt x="1390" y="1085"/>
                    </a:cubicBezTo>
                    <a:lnTo>
                      <a:pt x="1317" y="1299"/>
                    </a:lnTo>
                    <a:close/>
                  </a:path>
                </a:pathLst>
              </a:custGeom>
              <a:solidFill>
                <a:srgbClr val="ECC8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17" name="Freeform 450">
                <a:extLst>
                  <a:ext uri="{FF2B5EF4-FFF2-40B4-BE49-F238E27FC236}">
                    <a16:creationId xmlns:a16="http://schemas.microsoft.com/office/drawing/2014/main" id="{B1DD8647-455B-4028-9F51-8D05925EA6B4}"/>
                  </a:ext>
                </a:extLst>
              </p:cNvPr>
              <p:cNvSpPr>
                <a:spLocks/>
              </p:cNvSpPr>
              <p:nvPr/>
            </p:nvSpPr>
            <p:spPr bwMode="auto">
              <a:xfrm>
                <a:off x="2982" y="394"/>
                <a:ext cx="193" cy="188"/>
              </a:xfrm>
              <a:custGeom>
                <a:avLst/>
                <a:gdLst>
                  <a:gd name="T0" fmla="*/ 880 w 880"/>
                  <a:gd name="T1" fmla="*/ 570 h 854"/>
                  <a:gd name="T2" fmla="*/ 372 w 880"/>
                  <a:gd name="T3" fmla="*/ 827 h 854"/>
                  <a:gd name="T4" fmla="*/ 226 w 880"/>
                  <a:gd name="T5" fmla="*/ 780 h 854"/>
                  <a:gd name="T6" fmla="*/ 28 w 880"/>
                  <a:gd name="T7" fmla="*/ 400 h 854"/>
                  <a:gd name="T8" fmla="*/ 75 w 880"/>
                  <a:gd name="T9" fmla="*/ 256 h 854"/>
                  <a:gd name="T10" fmla="*/ 582 w 880"/>
                  <a:gd name="T11" fmla="*/ 0 h 854"/>
                  <a:gd name="T12" fmla="*/ 650 w 880"/>
                  <a:gd name="T13" fmla="*/ 129 h 854"/>
                  <a:gd name="T14" fmla="*/ 880 w 880"/>
                  <a:gd name="T15" fmla="*/ 570 h 8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0" h="854">
                    <a:moveTo>
                      <a:pt x="880" y="570"/>
                    </a:moveTo>
                    <a:cubicBezTo>
                      <a:pt x="372" y="827"/>
                      <a:pt x="372" y="827"/>
                      <a:pt x="372" y="827"/>
                    </a:cubicBezTo>
                    <a:cubicBezTo>
                      <a:pt x="319" y="854"/>
                      <a:pt x="253" y="833"/>
                      <a:pt x="226" y="780"/>
                    </a:cubicBezTo>
                    <a:cubicBezTo>
                      <a:pt x="28" y="400"/>
                      <a:pt x="28" y="400"/>
                      <a:pt x="28" y="400"/>
                    </a:cubicBezTo>
                    <a:cubicBezTo>
                      <a:pt x="0" y="348"/>
                      <a:pt x="21" y="283"/>
                      <a:pt x="75" y="256"/>
                    </a:cubicBezTo>
                    <a:cubicBezTo>
                      <a:pt x="582" y="0"/>
                      <a:pt x="582" y="0"/>
                      <a:pt x="582" y="0"/>
                    </a:cubicBezTo>
                    <a:cubicBezTo>
                      <a:pt x="650" y="129"/>
                      <a:pt x="650" y="129"/>
                      <a:pt x="650" y="129"/>
                    </a:cubicBezTo>
                    <a:lnTo>
                      <a:pt x="880" y="570"/>
                    </a:lnTo>
                    <a:close/>
                  </a:path>
                </a:pathLst>
              </a:custGeom>
              <a:solidFill>
                <a:srgbClr val="9626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18" name="Freeform 451">
                <a:extLst>
                  <a:ext uri="{FF2B5EF4-FFF2-40B4-BE49-F238E27FC236}">
                    <a16:creationId xmlns:a16="http://schemas.microsoft.com/office/drawing/2014/main" id="{9312C1C1-2C24-476B-93B7-EC9A5690B1E9}"/>
                  </a:ext>
                </a:extLst>
              </p:cNvPr>
              <p:cNvSpPr>
                <a:spLocks/>
              </p:cNvSpPr>
              <p:nvPr/>
            </p:nvSpPr>
            <p:spPr bwMode="auto">
              <a:xfrm>
                <a:off x="3110" y="332"/>
                <a:ext cx="193" cy="187"/>
              </a:xfrm>
              <a:custGeom>
                <a:avLst/>
                <a:gdLst>
                  <a:gd name="T0" fmla="*/ 806 w 880"/>
                  <a:gd name="T1" fmla="*/ 598 h 854"/>
                  <a:gd name="T2" fmla="*/ 298 w 880"/>
                  <a:gd name="T3" fmla="*/ 854 h 854"/>
                  <a:gd name="T4" fmla="*/ 68 w 880"/>
                  <a:gd name="T5" fmla="*/ 413 h 854"/>
                  <a:gd name="T6" fmla="*/ 0 w 880"/>
                  <a:gd name="T7" fmla="*/ 284 h 854"/>
                  <a:gd name="T8" fmla="*/ 508 w 880"/>
                  <a:gd name="T9" fmla="*/ 27 h 854"/>
                  <a:gd name="T10" fmla="*/ 654 w 880"/>
                  <a:gd name="T11" fmla="*/ 73 h 854"/>
                  <a:gd name="T12" fmla="*/ 853 w 880"/>
                  <a:gd name="T13" fmla="*/ 453 h 854"/>
                  <a:gd name="T14" fmla="*/ 806 w 880"/>
                  <a:gd name="T15" fmla="*/ 598 h 8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0" h="854">
                    <a:moveTo>
                      <a:pt x="806" y="598"/>
                    </a:moveTo>
                    <a:cubicBezTo>
                      <a:pt x="298" y="854"/>
                      <a:pt x="298" y="854"/>
                      <a:pt x="298" y="854"/>
                    </a:cubicBezTo>
                    <a:cubicBezTo>
                      <a:pt x="68" y="413"/>
                      <a:pt x="68" y="413"/>
                      <a:pt x="68" y="413"/>
                    </a:cubicBezTo>
                    <a:cubicBezTo>
                      <a:pt x="0" y="284"/>
                      <a:pt x="0" y="284"/>
                      <a:pt x="0" y="284"/>
                    </a:cubicBezTo>
                    <a:cubicBezTo>
                      <a:pt x="508" y="27"/>
                      <a:pt x="508" y="27"/>
                      <a:pt x="508" y="27"/>
                    </a:cubicBezTo>
                    <a:cubicBezTo>
                      <a:pt x="561" y="0"/>
                      <a:pt x="627" y="21"/>
                      <a:pt x="654" y="73"/>
                    </a:cubicBezTo>
                    <a:cubicBezTo>
                      <a:pt x="853" y="453"/>
                      <a:pt x="853" y="453"/>
                      <a:pt x="853" y="453"/>
                    </a:cubicBezTo>
                    <a:cubicBezTo>
                      <a:pt x="880" y="506"/>
                      <a:pt x="859" y="571"/>
                      <a:pt x="806" y="598"/>
                    </a:cubicBezTo>
                    <a:close/>
                  </a:path>
                </a:pathLst>
              </a:custGeom>
              <a:solidFill>
                <a:srgbClr val="4514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19" name="Freeform 452">
                <a:extLst>
                  <a:ext uri="{FF2B5EF4-FFF2-40B4-BE49-F238E27FC236}">
                    <a16:creationId xmlns:a16="http://schemas.microsoft.com/office/drawing/2014/main" id="{DF813BF8-631D-4337-BAE8-2201C3FB20CF}"/>
                  </a:ext>
                </a:extLst>
              </p:cNvPr>
              <p:cNvSpPr>
                <a:spLocks/>
              </p:cNvSpPr>
              <p:nvPr/>
            </p:nvSpPr>
            <p:spPr bwMode="auto">
              <a:xfrm>
                <a:off x="3850" y="417"/>
                <a:ext cx="307" cy="578"/>
              </a:xfrm>
              <a:custGeom>
                <a:avLst/>
                <a:gdLst>
                  <a:gd name="T0" fmla="*/ 186 w 1399"/>
                  <a:gd name="T1" fmla="*/ 2588 h 2633"/>
                  <a:gd name="T2" fmla="*/ 422 w 1399"/>
                  <a:gd name="T3" fmla="*/ 2428 h 2633"/>
                  <a:gd name="T4" fmla="*/ 620 w 1399"/>
                  <a:gd name="T5" fmla="*/ 1693 h 2633"/>
                  <a:gd name="T6" fmla="*/ 817 w 1399"/>
                  <a:gd name="T7" fmla="*/ 1658 h 2633"/>
                  <a:gd name="T8" fmla="*/ 811 w 1399"/>
                  <a:gd name="T9" fmla="*/ 1742 h 2633"/>
                  <a:gd name="T10" fmla="*/ 811 w 1399"/>
                  <a:gd name="T11" fmla="*/ 2263 h 2633"/>
                  <a:gd name="T12" fmla="*/ 1244 w 1399"/>
                  <a:gd name="T13" fmla="*/ 1832 h 2633"/>
                  <a:gd name="T14" fmla="*/ 1288 w 1399"/>
                  <a:gd name="T15" fmla="*/ 1398 h 2633"/>
                  <a:gd name="T16" fmla="*/ 1299 w 1399"/>
                  <a:gd name="T17" fmla="*/ 868 h 2633"/>
                  <a:gd name="T18" fmla="*/ 1399 w 1399"/>
                  <a:gd name="T19" fmla="*/ 569 h 2633"/>
                  <a:gd name="T20" fmla="*/ 856 w 1399"/>
                  <a:gd name="T21" fmla="*/ 68 h 2633"/>
                  <a:gd name="T22" fmla="*/ 645 w 1399"/>
                  <a:gd name="T23" fmla="*/ 24 h 2633"/>
                  <a:gd name="T24" fmla="*/ 349 w 1399"/>
                  <a:gd name="T25" fmla="*/ 465 h 2633"/>
                  <a:gd name="T26" fmla="*/ 141 w 1399"/>
                  <a:gd name="T27" fmla="*/ 1407 h 2633"/>
                  <a:gd name="T28" fmla="*/ 73 w 1399"/>
                  <a:gd name="T29" fmla="*/ 2109 h 2633"/>
                  <a:gd name="T30" fmla="*/ 68 w 1399"/>
                  <a:gd name="T31" fmla="*/ 2143 h 2633"/>
                  <a:gd name="T32" fmla="*/ 186 w 1399"/>
                  <a:gd name="T33" fmla="*/ 2588 h 2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99" h="2633">
                    <a:moveTo>
                      <a:pt x="186" y="2588"/>
                    </a:moveTo>
                    <a:cubicBezTo>
                      <a:pt x="373" y="2633"/>
                      <a:pt x="422" y="2428"/>
                      <a:pt x="422" y="2428"/>
                    </a:cubicBezTo>
                    <a:cubicBezTo>
                      <a:pt x="620" y="1693"/>
                      <a:pt x="620" y="1693"/>
                      <a:pt x="620" y="1693"/>
                    </a:cubicBezTo>
                    <a:cubicBezTo>
                      <a:pt x="620" y="1693"/>
                      <a:pt x="730" y="1631"/>
                      <a:pt x="817" y="1658"/>
                    </a:cubicBezTo>
                    <a:cubicBezTo>
                      <a:pt x="833" y="1663"/>
                      <a:pt x="829" y="1695"/>
                      <a:pt x="811" y="1742"/>
                    </a:cubicBezTo>
                    <a:cubicBezTo>
                      <a:pt x="811" y="2263"/>
                      <a:pt x="811" y="2263"/>
                      <a:pt x="811" y="2263"/>
                    </a:cubicBezTo>
                    <a:cubicBezTo>
                      <a:pt x="976" y="2124"/>
                      <a:pt x="1209" y="1927"/>
                      <a:pt x="1244" y="1832"/>
                    </a:cubicBezTo>
                    <a:cubicBezTo>
                      <a:pt x="1272" y="1756"/>
                      <a:pt x="1282" y="1601"/>
                      <a:pt x="1288" y="1398"/>
                    </a:cubicBezTo>
                    <a:cubicBezTo>
                      <a:pt x="1292" y="1244"/>
                      <a:pt x="1294" y="1063"/>
                      <a:pt x="1299" y="868"/>
                    </a:cubicBezTo>
                    <a:cubicBezTo>
                      <a:pt x="1302" y="783"/>
                      <a:pt x="1339" y="680"/>
                      <a:pt x="1399" y="569"/>
                    </a:cubicBezTo>
                    <a:cubicBezTo>
                      <a:pt x="1273" y="452"/>
                      <a:pt x="1020" y="219"/>
                      <a:pt x="856" y="68"/>
                    </a:cubicBezTo>
                    <a:cubicBezTo>
                      <a:pt x="797" y="15"/>
                      <a:pt x="716" y="0"/>
                      <a:pt x="645" y="24"/>
                    </a:cubicBezTo>
                    <a:cubicBezTo>
                      <a:pt x="362" y="227"/>
                      <a:pt x="431" y="315"/>
                      <a:pt x="349" y="465"/>
                    </a:cubicBezTo>
                    <a:cubicBezTo>
                      <a:pt x="263" y="622"/>
                      <a:pt x="110" y="1020"/>
                      <a:pt x="141" y="1407"/>
                    </a:cubicBezTo>
                    <a:cubicBezTo>
                      <a:pt x="170" y="1783"/>
                      <a:pt x="137" y="1689"/>
                      <a:pt x="73" y="2109"/>
                    </a:cubicBezTo>
                    <a:cubicBezTo>
                      <a:pt x="71" y="2120"/>
                      <a:pt x="69" y="2131"/>
                      <a:pt x="68" y="2143"/>
                    </a:cubicBezTo>
                    <a:cubicBezTo>
                      <a:pt x="0" y="2601"/>
                      <a:pt x="186" y="2588"/>
                      <a:pt x="186" y="2588"/>
                    </a:cubicBezTo>
                    <a:close/>
                  </a:path>
                </a:pathLst>
              </a:custGeom>
              <a:solidFill>
                <a:srgbClr val="ECC8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20" name="Freeform 453">
                <a:extLst>
                  <a:ext uri="{FF2B5EF4-FFF2-40B4-BE49-F238E27FC236}">
                    <a16:creationId xmlns:a16="http://schemas.microsoft.com/office/drawing/2014/main" id="{9EEFB552-7B0F-4410-A15C-B645B271C7AA}"/>
                  </a:ext>
                </a:extLst>
              </p:cNvPr>
              <p:cNvSpPr>
                <a:spLocks/>
              </p:cNvSpPr>
              <p:nvPr/>
            </p:nvSpPr>
            <p:spPr bwMode="auto">
              <a:xfrm>
                <a:off x="3986" y="289"/>
                <a:ext cx="184" cy="181"/>
              </a:xfrm>
              <a:custGeom>
                <a:avLst/>
                <a:gdLst>
                  <a:gd name="T0" fmla="*/ 432 w 842"/>
                  <a:gd name="T1" fmla="*/ 827 h 827"/>
                  <a:gd name="T2" fmla="*/ 43 w 842"/>
                  <a:gd name="T3" fmla="*/ 474 h 827"/>
                  <a:gd name="T4" fmla="*/ 38 w 842"/>
                  <a:gd name="T5" fmla="*/ 333 h 827"/>
                  <a:gd name="T6" fmla="*/ 311 w 842"/>
                  <a:gd name="T7" fmla="*/ 42 h 827"/>
                  <a:gd name="T8" fmla="*/ 454 w 842"/>
                  <a:gd name="T9" fmla="*/ 37 h 827"/>
                  <a:gd name="T10" fmla="*/ 842 w 842"/>
                  <a:gd name="T11" fmla="*/ 391 h 827"/>
                  <a:gd name="T12" fmla="*/ 749 w 842"/>
                  <a:gd name="T13" fmla="*/ 490 h 827"/>
                  <a:gd name="T14" fmla="*/ 432 w 842"/>
                  <a:gd name="T15" fmla="*/ 827 h 8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2" h="827">
                    <a:moveTo>
                      <a:pt x="432" y="827"/>
                    </a:moveTo>
                    <a:cubicBezTo>
                      <a:pt x="43" y="474"/>
                      <a:pt x="43" y="474"/>
                      <a:pt x="43" y="474"/>
                    </a:cubicBezTo>
                    <a:cubicBezTo>
                      <a:pt x="3" y="436"/>
                      <a:pt x="0" y="374"/>
                      <a:pt x="38" y="333"/>
                    </a:cubicBezTo>
                    <a:cubicBezTo>
                      <a:pt x="311" y="42"/>
                      <a:pt x="311" y="42"/>
                      <a:pt x="311" y="42"/>
                    </a:cubicBezTo>
                    <a:cubicBezTo>
                      <a:pt x="349" y="2"/>
                      <a:pt x="413" y="0"/>
                      <a:pt x="454" y="37"/>
                    </a:cubicBezTo>
                    <a:cubicBezTo>
                      <a:pt x="842" y="391"/>
                      <a:pt x="842" y="391"/>
                      <a:pt x="842" y="391"/>
                    </a:cubicBezTo>
                    <a:cubicBezTo>
                      <a:pt x="749" y="490"/>
                      <a:pt x="749" y="490"/>
                      <a:pt x="749" y="490"/>
                    </a:cubicBezTo>
                    <a:lnTo>
                      <a:pt x="432" y="827"/>
                    </a:lnTo>
                    <a:close/>
                  </a:path>
                </a:pathLst>
              </a:custGeom>
              <a:solidFill>
                <a:srgbClr val="4514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21" name="Freeform 454">
                <a:extLst>
                  <a:ext uri="{FF2B5EF4-FFF2-40B4-BE49-F238E27FC236}">
                    <a16:creationId xmlns:a16="http://schemas.microsoft.com/office/drawing/2014/main" id="{793E0DAC-1F93-4512-B863-11EB7CE6554B}"/>
                  </a:ext>
                </a:extLst>
              </p:cNvPr>
              <p:cNvSpPr>
                <a:spLocks/>
              </p:cNvSpPr>
              <p:nvPr/>
            </p:nvSpPr>
            <p:spPr bwMode="auto">
              <a:xfrm>
                <a:off x="4080" y="375"/>
                <a:ext cx="185" cy="181"/>
              </a:xfrm>
              <a:custGeom>
                <a:avLst/>
                <a:gdLst>
                  <a:gd name="T0" fmla="*/ 388 w 842"/>
                  <a:gd name="T1" fmla="*/ 790 h 827"/>
                  <a:gd name="T2" fmla="*/ 0 w 842"/>
                  <a:gd name="T3" fmla="*/ 436 h 827"/>
                  <a:gd name="T4" fmla="*/ 317 w 842"/>
                  <a:gd name="T5" fmla="*/ 99 h 827"/>
                  <a:gd name="T6" fmla="*/ 410 w 842"/>
                  <a:gd name="T7" fmla="*/ 0 h 827"/>
                  <a:gd name="T8" fmla="*/ 799 w 842"/>
                  <a:gd name="T9" fmla="*/ 353 h 827"/>
                  <a:gd name="T10" fmla="*/ 804 w 842"/>
                  <a:gd name="T11" fmla="*/ 493 h 827"/>
                  <a:gd name="T12" fmla="*/ 531 w 842"/>
                  <a:gd name="T13" fmla="*/ 784 h 827"/>
                  <a:gd name="T14" fmla="*/ 388 w 842"/>
                  <a:gd name="T15" fmla="*/ 790 h 8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2" h="827">
                    <a:moveTo>
                      <a:pt x="388" y="790"/>
                    </a:moveTo>
                    <a:cubicBezTo>
                      <a:pt x="0" y="436"/>
                      <a:pt x="0" y="436"/>
                      <a:pt x="0" y="436"/>
                    </a:cubicBezTo>
                    <a:cubicBezTo>
                      <a:pt x="317" y="99"/>
                      <a:pt x="317" y="99"/>
                      <a:pt x="317" y="99"/>
                    </a:cubicBezTo>
                    <a:cubicBezTo>
                      <a:pt x="410" y="0"/>
                      <a:pt x="410" y="0"/>
                      <a:pt x="410" y="0"/>
                    </a:cubicBezTo>
                    <a:cubicBezTo>
                      <a:pt x="799" y="353"/>
                      <a:pt x="799" y="353"/>
                      <a:pt x="799" y="353"/>
                    </a:cubicBezTo>
                    <a:cubicBezTo>
                      <a:pt x="839" y="390"/>
                      <a:pt x="842" y="453"/>
                      <a:pt x="804" y="493"/>
                    </a:cubicBezTo>
                    <a:cubicBezTo>
                      <a:pt x="531" y="784"/>
                      <a:pt x="531" y="784"/>
                      <a:pt x="531" y="784"/>
                    </a:cubicBezTo>
                    <a:cubicBezTo>
                      <a:pt x="493" y="825"/>
                      <a:pt x="429" y="827"/>
                      <a:pt x="388" y="790"/>
                    </a:cubicBezTo>
                    <a:close/>
                  </a:path>
                </a:pathLst>
              </a:custGeom>
              <a:solidFill>
                <a:srgbClr val="9626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22" name="Freeform 455">
                <a:extLst>
                  <a:ext uri="{FF2B5EF4-FFF2-40B4-BE49-F238E27FC236}">
                    <a16:creationId xmlns:a16="http://schemas.microsoft.com/office/drawing/2014/main" id="{65639E5F-67E9-462C-9E06-172EDA079FC0}"/>
                  </a:ext>
                </a:extLst>
              </p:cNvPr>
              <p:cNvSpPr>
                <a:spLocks/>
              </p:cNvSpPr>
              <p:nvPr/>
            </p:nvSpPr>
            <p:spPr bwMode="auto">
              <a:xfrm>
                <a:off x="3055" y="244"/>
                <a:ext cx="241" cy="231"/>
              </a:xfrm>
              <a:custGeom>
                <a:avLst/>
                <a:gdLst>
                  <a:gd name="T0" fmla="*/ 432 w 1098"/>
                  <a:gd name="T1" fmla="*/ 1052 h 1052"/>
                  <a:gd name="T2" fmla="*/ 1019 w 1098"/>
                  <a:gd name="T3" fmla="*/ 755 h 1052"/>
                  <a:gd name="T4" fmla="*/ 1080 w 1098"/>
                  <a:gd name="T5" fmla="*/ 644 h 1052"/>
                  <a:gd name="T6" fmla="*/ 744 w 1098"/>
                  <a:gd name="T7" fmla="*/ 0 h 1052"/>
                  <a:gd name="T8" fmla="*/ 0 w 1098"/>
                  <a:gd name="T9" fmla="*/ 224 h 1052"/>
                  <a:gd name="T10" fmla="*/ 432 w 1098"/>
                  <a:gd name="T11" fmla="*/ 1052 h 1052"/>
                </a:gdLst>
                <a:ahLst/>
                <a:cxnLst>
                  <a:cxn ang="0">
                    <a:pos x="T0" y="T1"/>
                  </a:cxn>
                  <a:cxn ang="0">
                    <a:pos x="T2" y="T3"/>
                  </a:cxn>
                  <a:cxn ang="0">
                    <a:pos x="T4" y="T5"/>
                  </a:cxn>
                  <a:cxn ang="0">
                    <a:pos x="T6" y="T7"/>
                  </a:cxn>
                  <a:cxn ang="0">
                    <a:pos x="T8" y="T9"/>
                  </a:cxn>
                  <a:cxn ang="0">
                    <a:pos x="T10" y="T11"/>
                  </a:cxn>
                </a:cxnLst>
                <a:rect l="0" t="0" r="r" b="b"/>
                <a:pathLst>
                  <a:path w="1098" h="1052">
                    <a:moveTo>
                      <a:pt x="432" y="1052"/>
                    </a:moveTo>
                    <a:cubicBezTo>
                      <a:pt x="1019" y="755"/>
                      <a:pt x="1019" y="755"/>
                      <a:pt x="1019" y="755"/>
                    </a:cubicBezTo>
                    <a:cubicBezTo>
                      <a:pt x="1071" y="729"/>
                      <a:pt x="1098" y="679"/>
                      <a:pt x="1080" y="644"/>
                    </a:cubicBezTo>
                    <a:cubicBezTo>
                      <a:pt x="744" y="0"/>
                      <a:pt x="744" y="0"/>
                      <a:pt x="744" y="0"/>
                    </a:cubicBezTo>
                    <a:cubicBezTo>
                      <a:pt x="492" y="64"/>
                      <a:pt x="244" y="139"/>
                      <a:pt x="0" y="224"/>
                    </a:cubicBezTo>
                    <a:lnTo>
                      <a:pt x="432" y="1052"/>
                    </a:lnTo>
                    <a:close/>
                  </a:path>
                </a:pathLst>
              </a:custGeom>
              <a:solidFill>
                <a:srgbClr val="DB69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23" name="Freeform 456">
                <a:extLst>
                  <a:ext uri="{FF2B5EF4-FFF2-40B4-BE49-F238E27FC236}">
                    <a16:creationId xmlns:a16="http://schemas.microsoft.com/office/drawing/2014/main" id="{6B542C46-F89E-434D-86C1-7E523362CA18}"/>
                  </a:ext>
                </a:extLst>
              </p:cNvPr>
              <p:cNvSpPr>
                <a:spLocks/>
              </p:cNvSpPr>
              <p:nvPr/>
            </p:nvSpPr>
            <p:spPr bwMode="auto">
              <a:xfrm>
                <a:off x="2899" y="293"/>
                <a:ext cx="251" cy="253"/>
              </a:xfrm>
              <a:custGeom>
                <a:avLst/>
                <a:gdLst>
                  <a:gd name="T0" fmla="*/ 559 w 1146"/>
                  <a:gd name="T1" fmla="*/ 1125 h 1151"/>
                  <a:gd name="T2" fmla="*/ 1146 w 1146"/>
                  <a:gd name="T3" fmla="*/ 828 h 1151"/>
                  <a:gd name="T4" fmla="*/ 714 w 1146"/>
                  <a:gd name="T5" fmla="*/ 0 h 1151"/>
                  <a:gd name="T6" fmla="*/ 0 w 1146"/>
                  <a:gd name="T7" fmla="*/ 280 h 1151"/>
                  <a:gd name="T8" fmla="*/ 432 w 1146"/>
                  <a:gd name="T9" fmla="*/ 1108 h 1151"/>
                  <a:gd name="T10" fmla="*/ 559 w 1146"/>
                  <a:gd name="T11" fmla="*/ 1125 h 1151"/>
                </a:gdLst>
                <a:ahLst/>
                <a:cxnLst>
                  <a:cxn ang="0">
                    <a:pos x="T0" y="T1"/>
                  </a:cxn>
                  <a:cxn ang="0">
                    <a:pos x="T2" y="T3"/>
                  </a:cxn>
                  <a:cxn ang="0">
                    <a:pos x="T4" y="T5"/>
                  </a:cxn>
                  <a:cxn ang="0">
                    <a:pos x="T6" y="T7"/>
                  </a:cxn>
                  <a:cxn ang="0">
                    <a:pos x="T8" y="T9"/>
                  </a:cxn>
                  <a:cxn ang="0">
                    <a:pos x="T10" y="T11"/>
                  </a:cxn>
                </a:cxnLst>
                <a:rect l="0" t="0" r="r" b="b"/>
                <a:pathLst>
                  <a:path w="1146" h="1151">
                    <a:moveTo>
                      <a:pt x="559" y="1125"/>
                    </a:moveTo>
                    <a:cubicBezTo>
                      <a:pt x="1146" y="828"/>
                      <a:pt x="1146" y="828"/>
                      <a:pt x="1146" y="828"/>
                    </a:cubicBezTo>
                    <a:cubicBezTo>
                      <a:pt x="714" y="0"/>
                      <a:pt x="714" y="0"/>
                      <a:pt x="714" y="0"/>
                    </a:cubicBezTo>
                    <a:cubicBezTo>
                      <a:pt x="472" y="84"/>
                      <a:pt x="233" y="177"/>
                      <a:pt x="0" y="280"/>
                    </a:cubicBezTo>
                    <a:cubicBezTo>
                      <a:pt x="432" y="1108"/>
                      <a:pt x="432" y="1108"/>
                      <a:pt x="432" y="1108"/>
                    </a:cubicBezTo>
                    <a:cubicBezTo>
                      <a:pt x="450" y="1144"/>
                      <a:pt x="507" y="1151"/>
                      <a:pt x="559" y="1125"/>
                    </a:cubicBezTo>
                    <a:close/>
                  </a:path>
                </a:pathLst>
              </a:custGeom>
              <a:solidFill>
                <a:srgbClr val="F3AB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24" name="Freeform 457">
                <a:extLst>
                  <a:ext uri="{FF2B5EF4-FFF2-40B4-BE49-F238E27FC236}">
                    <a16:creationId xmlns:a16="http://schemas.microsoft.com/office/drawing/2014/main" id="{5537246C-8E61-489E-B762-5C2E6B9998DC}"/>
                  </a:ext>
                </a:extLst>
              </p:cNvPr>
              <p:cNvSpPr>
                <a:spLocks/>
              </p:cNvSpPr>
              <p:nvPr/>
            </p:nvSpPr>
            <p:spPr bwMode="auto">
              <a:xfrm>
                <a:off x="4002" y="213"/>
                <a:ext cx="282" cy="222"/>
              </a:xfrm>
              <a:custGeom>
                <a:avLst/>
                <a:gdLst>
                  <a:gd name="T0" fmla="*/ 52 w 1286"/>
                  <a:gd name="T1" fmla="*/ 599 h 1008"/>
                  <a:gd name="T2" fmla="*/ 501 w 1286"/>
                  <a:gd name="T3" fmla="*/ 1008 h 1008"/>
                  <a:gd name="T4" fmla="*/ 1286 w 1286"/>
                  <a:gd name="T5" fmla="*/ 182 h 1008"/>
                  <a:gd name="T6" fmla="*/ 495 w 1286"/>
                  <a:gd name="T7" fmla="*/ 0 h 1008"/>
                  <a:gd name="T8" fmla="*/ 26 w 1286"/>
                  <a:gd name="T9" fmla="*/ 485 h 1008"/>
                  <a:gd name="T10" fmla="*/ 52 w 1286"/>
                  <a:gd name="T11" fmla="*/ 599 h 1008"/>
                </a:gdLst>
                <a:ahLst/>
                <a:cxnLst>
                  <a:cxn ang="0">
                    <a:pos x="T0" y="T1"/>
                  </a:cxn>
                  <a:cxn ang="0">
                    <a:pos x="T2" y="T3"/>
                  </a:cxn>
                  <a:cxn ang="0">
                    <a:pos x="T4" y="T5"/>
                  </a:cxn>
                  <a:cxn ang="0">
                    <a:pos x="T6" y="T7"/>
                  </a:cxn>
                  <a:cxn ang="0">
                    <a:pos x="T8" y="T9"/>
                  </a:cxn>
                  <a:cxn ang="0">
                    <a:pos x="T10" y="T11"/>
                  </a:cxn>
                </a:cxnLst>
                <a:rect l="0" t="0" r="r" b="b"/>
                <a:pathLst>
                  <a:path w="1286" h="1008">
                    <a:moveTo>
                      <a:pt x="52" y="599"/>
                    </a:moveTo>
                    <a:cubicBezTo>
                      <a:pt x="501" y="1008"/>
                      <a:pt x="501" y="1008"/>
                      <a:pt x="501" y="1008"/>
                    </a:cubicBezTo>
                    <a:cubicBezTo>
                      <a:pt x="1286" y="182"/>
                      <a:pt x="1286" y="182"/>
                      <a:pt x="1286" y="182"/>
                    </a:cubicBezTo>
                    <a:cubicBezTo>
                      <a:pt x="1027" y="110"/>
                      <a:pt x="763" y="50"/>
                      <a:pt x="495" y="0"/>
                    </a:cubicBezTo>
                    <a:cubicBezTo>
                      <a:pt x="26" y="485"/>
                      <a:pt x="26" y="485"/>
                      <a:pt x="26" y="485"/>
                    </a:cubicBezTo>
                    <a:cubicBezTo>
                      <a:pt x="0" y="512"/>
                      <a:pt x="12" y="563"/>
                      <a:pt x="52" y="599"/>
                    </a:cubicBezTo>
                    <a:close/>
                  </a:path>
                </a:pathLst>
              </a:custGeom>
              <a:solidFill>
                <a:srgbClr val="DB69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25" name="Freeform 458">
                <a:extLst>
                  <a:ext uri="{FF2B5EF4-FFF2-40B4-BE49-F238E27FC236}">
                    <a16:creationId xmlns:a16="http://schemas.microsoft.com/office/drawing/2014/main" id="{2B3F0AA5-A402-4173-9C72-6AEDEC9D4924}"/>
                  </a:ext>
                </a:extLst>
              </p:cNvPr>
              <p:cNvSpPr>
                <a:spLocks/>
              </p:cNvSpPr>
              <p:nvPr/>
            </p:nvSpPr>
            <p:spPr bwMode="auto">
              <a:xfrm>
                <a:off x="4112" y="253"/>
                <a:ext cx="335" cy="281"/>
              </a:xfrm>
              <a:custGeom>
                <a:avLst/>
                <a:gdLst>
                  <a:gd name="T0" fmla="*/ 449 w 1528"/>
                  <a:gd name="T1" fmla="*/ 1235 h 1279"/>
                  <a:gd name="T2" fmla="*/ 567 w 1528"/>
                  <a:gd name="T3" fmla="*/ 1252 h 1279"/>
                  <a:gd name="T4" fmla="*/ 1528 w 1528"/>
                  <a:gd name="T5" fmla="*/ 238 h 1279"/>
                  <a:gd name="T6" fmla="*/ 785 w 1528"/>
                  <a:gd name="T7" fmla="*/ 0 h 1279"/>
                  <a:gd name="T8" fmla="*/ 0 w 1528"/>
                  <a:gd name="T9" fmla="*/ 826 h 1279"/>
                  <a:gd name="T10" fmla="*/ 449 w 1528"/>
                  <a:gd name="T11" fmla="*/ 1235 h 1279"/>
                </a:gdLst>
                <a:ahLst/>
                <a:cxnLst>
                  <a:cxn ang="0">
                    <a:pos x="T0" y="T1"/>
                  </a:cxn>
                  <a:cxn ang="0">
                    <a:pos x="T2" y="T3"/>
                  </a:cxn>
                  <a:cxn ang="0">
                    <a:pos x="T4" y="T5"/>
                  </a:cxn>
                  <a:cxn ang="0">
                    <a:pos x="T6" y="T7"/>
                  </a:cxn>
                  <a:cxn ang="0">
                    <a:pos x="T8" y="T9"/>
                  </a:cxn>
                  <a:cxn ang="0">
                    <a:pos x="T10" y="T11"/>
                  </a:cxn>
                </a:cxnLst>
                <a:rect l="0" t="0" r="r" b="b"/>
                <a:pathLst>
                  <a:path w="1528" h="1279">
                    <a:moveTo>
                      <a:pt x="449" y="1235"/>
                    </a:moveTo>
                    <a:cubicBezTo>
                      <a:pt x="489" y="1271"/>
                      <a:pt x="542" y="1279"/>
                      <a:pt x="567" y="1252"/>
                    </a:cubicBezTo>
                    <a:cubicBezTo>
                      <a:pt x="1528" y="238"/>
                      <a:pt x="1528" y="238"/>
                      <a:pt x="1528" y="238"/>
                    </a:cubicBezTo>
                    <a:cubicBezTo>
                      <a:pt x="1285" y="149"/>
                      <a:pt x="1037" y="69"/>
                      <a:pt x="785" y="0"/>
                    </a:cubicBezTo>
                    <a:cubicBezTo>
                      <a:pt x="0" y="826"/>
                      <a:pt x="0" y="826"/>
                      <a:pt x="0" y="826"/>
                    </a:cubicBezTo>
                    <a:lnTo>
                      <a:pt x="449" y="1235"/>
                    </a:lnTo>
                    <a:close/>
                  </a:path>
                </a:pathLst>
              </a:custGeom>
              <a:solidFill>
                <a:srgbClr val="F3AB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26" name="Freeform 459">
                <a:extLst>
                  <a:ext uri="{FF2B5EF4-FFF2-40B4-BE49-F238E27FC236}">
                    <a16:creationId xmlns:a16="http://schemas.microsoft.com/office/drawing/2014/main" id="{0C273C4D-D37D-4BBF-8700-AC376F67D580}"/>
                  </a:ext>
                </a:extLst>
              </p:cNvPr>
              <p:cNvSpPr>
                <a:spLocks/>
              </p:cNvSpPr>
              <p:nvPr/>
            </p:nvSpPr>
            <p:spPr bwMode="auto">
              <a:xfrm>
                <a:off x="4112" y="253"/>
                <a:ext cx="172" cy="182"/>
              </a:xfrm>
              <a:custGeom>
                <a:avLst/>
                <a:gdLst>
                  <a:gd name="T0" fmla="*/ 0 w 785"/>
                  <a:gd name="T1" fmla="*/ 826 h 826"/>
                  <a:gd name="T2" fmla="*/ 785 w 785"/>
                  <a:gd name="T3" fmla="*/ 0 h 826"/>
                  <a:gd name="T4" fmla="*/ 785 w 785"/>
                  <a:gd name="T5" fmla="*/ 0 h 826"/>
                  <a:gd name="T6" fmla="*/ 0 w 785"/>
                  <a:gd name="T7" fmla="*/ 826 h 826"/>
                </a:gdLst>
                <a:ahLst/>
                <a:cxnLst>
                  <a:cxn ang="0">
                    <a:pos x="T0" y="T1"/>
                  </a:cxn>
                  <a:cxn ang="0">
                    <a:pos x="T2" y="T3"/>
                  </a:cxn>
                  <a:cxn ang="0">
                    <a:pos x="T4" y="T5"/>
                  </a:cxn>
                  <a:cxn ang="0">
                    <a:pos x="T6" y="T7"/>
                  </a:cxn>
                </a:cxnLst>
                <a:rect l="0" t="0" r="r" b="b"/>
                <a:pathLst>
                  <a:path w="785" h="826">
                    <a:moveTo>
                      <a:pt x="0" y="826"/>
                    </a:moveTo>
                    <a:cubicBezTo>
                      <a:pt x="785" y="0"/>
                      <a:pt x="785" y="0"/>
                      <a:pt x="785" y="0"/>
                    </a:cubicBezTo>
                    <a:cubicBezTo>
                      <a:pt x="785" y="0"/>
                      <a:pt x="785" y="0"/>
                      <a:pt x="785" y="0"/>
                    </a:cubicBezTo>
                    <a:lnTo>
                      <a:pt x="0" y="826"/>
                    </a:lnTo>
                    <a:close/>
                  </a:path>
                </a:pathLst>
              </a:custGeom>
              <a:solidFill>
                <a:srgbClr val="E44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27" name="Freeform 460">
                <a:extLst>
                  <a:ext uri="{FF2B5EF4-FFF2-40B4-BE49-F238E27FC236}">
                    <a16:creationId xmlns:a16="http://schemas.microsoft.com/office/drawing/2014/main" id="{0EB0CD3B-B061-4C1D-95A5-D76AFED2EE49}"/>
                  </a:ext>
                </a:extLst>
              </p:cNvPr>
              <p:cNvSpPr>
                <a:spLocks noEditPoints="1"/>
              </p:cNvSpPr>
              <p:nvPr/>
            </p:nvSpPr>
            <p:spPr bwMode="auto">
              <a:xfrm>
                <a:off x="3548" y="807"/>
                <a:ext cx="50" cy="49"/>
              </a:xfrm>
              <a:custGeom>
                <a:avLst/>
                <a:gdLst>
                  <a:gd name="T0" fmla="*/ 0 w 50"/>
                  <a:gd name="T1" fmla="*/ 5 h 49"/>
                  <a:gd name="T2" fmla="*/ 44 w 50"/>
                  <a:gd name="T3" fmla="*/ 0 h 49"/>
                  <a:gd name="T4" fmla="*/ 50 w 50"/>
                  <a:gd name="T5" fmla="*/ 43 h 49"/>
                  <a:gd name="T6" fmla="*/ 6 w 50"/>
                  <a:gd name="T7" fmla="*/ 49 h 49"/>
                  <a:gd name="T8" fmla="*/ 0 w 50"/>
                  <a:gd name="T9" fmla="*/ 5 h 49"/>
                  <a:gd name="T10" fmla="*/ 40 w 50"/>
                  <a:gd name="T11" fmla="*/ 6 h 49"/>
                  <a:gd name="T12" fmla="*/ 6 w 50"/>
                  <a:gd name="T13" fmla="*/ 10 h 49"/>
                  <a:gd name="T14" fmla="*/ 10 w 50"/>
                  <a:gd name="T15" fmla="*/ 43 h 49"/>
                  <a:gd name="T16" fmla="*/ 44 w 50"/>
                  <a:gd name="T17" fmla="*/ 39 h 49"/>
                  <a:gd name="T18" fmla="*/ 40 w 50"/>
                  <a:gd name="T19" fmla="*/ 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49">
                    <a:moveTo>
                      <a:pt x="0" y="5"/>
                    </a:moveTo>
                    <a:lnTo>
                      <a:pt x="44" y="0"/>
                    </a:lnTo>
                    <a:lnTo>
                      <a:pt x="50" y="43"/>
                    </a:lnTo>
                    <a:lnTo>
                      <a:pt x="6" y="49"/>
                    </a:lnTo>
                    <a:lnTo>
                      <a:pt x="0" y="5"/>
                    </a:lnTo>
                    <a:close/>
                    <a:moveTo>
                      <a:pt x="40" y="6"/>
                    </a:moveTo>
                    <a:lnTo>
                      <a:pt x="6" y="10"/>
                    </a:lnTo>
                    <a:lnTo>
                      <a:pt x="10" y="43"/>
                    </a:lnTo>
                    <a:lnTo>
                      <a:pt x="44" y="39"/>
                    </a:lnTo>
                    <a:lnTo>
                      <a:pt x="40" y="6"/>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28" name="Freeform 461">
                <a:extLst>
                  <a:ext uri="{FF2B5EF4-FFF2-40B4-BE49-F238E27FC236}">
                    <a16:creationId xmlns:a16="http://schemas.microsoft.com/office/drawing/2014/main" id="{7D54DF0A-DDDF-45F9-BF93-31D0AF50FE14}"/>
                  </a:ext>
                </a:extLst>
              </p:cNvPr>
              <p:cNvSpPr>
                <a:spLocks/>
              </p:cNvSpPr>
              <p:nvPr/>
            </p:nvSpPr>
            <p:spPr bwMode="auto">
              <a:xfrm>
                <a:off x="3551" y="822"/>
                <a:ext cx="33" cy="31"/>
              </a:xfrm>
              <a:custGeom>
                <a:avLst/>
                <a:gdLst>
                  <a:gd name="T0" fmla="*/ 22 w 33"/>
                  <a:gd name="T1" fmla="*/ 0 h 31"/>
                  <a:gd name="T2" fmla="*/ 33 w 33"/>
                  <a:gd name="T3" fmla="*/ 9 h 31"/>
                  <a:gd name="T4" fmla="*/ 30 w 33"/>
                  <a:gd name="T5" fmla="*/ 13 h 31"/>
                  <a:gd name="T6" fmla="*/ 23 w 33"/>
                  <a:gd name="T7" fmla="*/ 6 h 31"/>
                  <a:gd name="T8" fmla="*/ 4 w 33"/>
                  <a:gd name="T9" fmla="*/ 31 h 31"/>
                  <a:gd name="T10" fmla="*/ 0 w 33"/>
                  <a:gd name="T11" fmla="*/ 28 h 31"/>
                  <a:gd name="T12" fmla="*/ 22 w 33"/>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33" h="31">
                    <a:moveTo>
                      <a:pt x="22" y="0"/>
                    </a:moveTo>
                    <a:lnTo>
                      <a:pt x="33" y="9"/>
                    </a:lnTo>
                    <a:lnTo>
                      <a:pt x="30" y="13"/>
                    </a:lnTo>
                    <a:lnTo>
                      <a:pt x="23" y="6"/>
                    </a:lnTo>
                    <a:lnTo>
                      <a:pt x="4" y="31"/>
                    </a:lnTo>
                    <a:lnTo>
                      <a:pt x="0" y="28"/>
                    </a:lnTo>
                    <a:lnTo>
                      <a:pt x="22" y="0"/>
                    </a:lnTo>
                    <a:close/>
                  </a:path>
                </a:pathLst>
              </a:custGeom>
              <a:solidFill>
                <a:srgbClr val="CAC9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29" name="Freeform 462">
                <a:extLst>
                  <a:ext uri="{FF2B5EF4-FFF2-40B4-BE49-F238E27FC236}">
                    <a16:creationId xmlns:a16="http://schemas.microsoft.com/office/drawing/2014/main" id="{35921C52-1F4A-4968-9326-A38314AC2813}"/>
                  </a:ext>
                </a:extLst>
              </p:cNvPr>
              <p:cNvSpPr>
                <a:spLocks/>
              </p:cNvSpPr>
              <p:nvPr/>
            </p:nvSpPr>
            <p:spPr bwMode="auto">
              <a:xfrm>
                <a:off x="3036" y="678"/>
                <a:ext cx="80" cy="78"/>
              </a:xfrm>
              <a:custGeom>
                <a:avLst/>
                <a:gdLst>
                  <a:gd name="T0" fmla="*/ 263 w 362"/>
                  <a:gd name="T1" fmla="*/ 37 h 357"/>
                  <a:gd name="T2" fmla="*/ 346 w 362"/>
                  <a:gd name="T3" fmla="*/ 178 h 357"/>
                  <a:gd name="T4" fmla="*/ 324 w 362"/>
                  <a:gd name="T5" fmla="*/ 259 h 357"/>
                  <a:gd name="T6" fmla="*/ 182 w 362"/>
                  <a:gd name="T7" fmla="*/ 341 h 357"/>
                  <a:gd name="T8" fmla="*/ 99 w 362"/>
                  <a:gd name="T9" fmla="*/ 319 h 357"/>
                  <a:gd name="T10" fmla="*/ 16 w 362"/>
                  <a:gd name="T11" fmla="*/ 179 h 357"/>
                  <a:gd name="T12" fmla="*/ 38 w 362"/>
                  <a:gd name="T13" fmla="*/ 98 h 357"/>
                  <a:gd name="T14" fmla="*/ 181 w 362"/>
                  <a:gd name="T15" fmla="*/ 16 h 357"/>
                  <a:gd name="T16" fmla="*/ 263 w 362"/>
                  <a:gd name="T17" fmla="*/ 37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2" h="357">
                    <a:moveTo>
                      <a:pt x="263" y="37"/>
                    </a:moveTo>
                    <a:cubicBezTo>
                      <a:pt x="325" y="54"/>
                      <a:pt x="362" y="116"/>
                      <a:pt x="346" y="178"/>
                    </a:cubicBezTo>
                    <a:cubicBezTo>
                      <a:pt x="324" y="259"/>
                      <a:pt x="324" y="259"/>
                      <a:pt x="324" y="259"/>
                    </a:cubicBezTo>
                    <a:cubicBezTo>
                      <a:pt x="308" y="320"/>
                      <a:pt x="244" y="357"/>
                      <a:pt x="182" y="341"/>
                    </a:cubicBezTo>
                    <a:cubicBezTo>
                      <a:pt x="99" y="319"/>
                      <a:pt x="99" y="319"/>
                      <a:pt x="99" y="319"/>
                    </a:cubicBezTo>
                    <a:cubicBezTo>
                      <a:pt x="37" y="303"/>
                      <a:pt x="0" y="240"/>
                      <a:pt x="16" y="179"/>
                    </a:cubicBezTo>
                    <a:cubicBezTo>
                      <a:pt x="38" y="98"/>
                      <a:pt x="38" y="98"/>
                      <a:pt x="38" y="98"/>
                    </a:cubicBezTo>
                    <a:cubicBezTo>
                      <a:pt x="54" y="36"/>
                      <a:pt x="118" y="0"/>
                      <a:pt x="181" y="16"/>
                    </a:cubicBezTo>
                    <a:lnTo>
                      <a:pt x="263" y="37"/>
                    </a:lnTo>
                    <a:close/>
                  </a:path>
                </a:pathLst>
              </a:custGeom>
              <a:solidFill>
                <a:srgbClr val="609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30" name="Freeform 463">
                <a:extLst>
                  <a:ext uri="{FF2B5EF4-FFF2-40B4-BE49-F238E27FC236}">
                    <a16:creationId xmlns:a16="http://schemas.microsoft.com/office/drawing/2014/main" id="{1C32D178-BE1A-40DC-A2F2-D775340FCCEA}"/>
                  </a:ext>
                </a:extLst>
              </p:cNvPr>
              <p:cNvSpPr>
                <a:spLocks/>
              </p:cNvSpPr>
              <p:nvPr/>
            </p:nvSpPr>
            <p:spPr bwMode="auto">
              <a:xfrm>
                <a:off x="3539" y="829"/>
                <a:ext cx="25" cy="19"/>
              </a:xfrm>
              <a:custGeom>
                <a:avLst/>
                <a:gdLst>
                  <a:gd name="T0" fmla="*/ 25 w 25"/>
                  <a:gd name="T1" fmla="*/ 15 h 19"/>
                  <a:gd name="T2" fmla="*/ 5 w 25"/>
                  <a:gd name="T3" fmla="*/ 0 h 19"/>
                  <a:gd name="T4" fmla="*/ 0 w 25"/>
                  <a:gd name="T5" fmla="*/ 19 h 19"/>
                  <a:gd name="T6" fmla="*/ 25 w 25"/>
                  <a:gd name="T7" fmla="*/ 15 h 19"/>
                </a:gdLst>
                <a:ahLst/>
                <a:cxnLst>
                  <a:cxn ang="0">
                    <a:pos x="T0" y="T1"/>
                  </a:cxn>
                  <a:cxn ang="0">
                    <a:pos x="T2" y="T3"/>
                  </a:cxn>
                  <a:cxn ang="0">
                    <a:pos x="T4" y="T5"/>
                  </a:cxn>
                  <a:cxn ang="0">
                    <a:pos x="T6" y="T7"/>
                  </a:cxn>
                </a:cxnLst>
                <a:rect l="0" t="0" r="r" b="b"/>
                <a:pathLst>
                  <a:path w="25" h="19">
                    <a:moveTo>
                      <a:pt x="25" y="15"/>
                    </a:moveTo>
                    <a:lnTo>
                      <a:pt x="5" y="0"/>
                    </a:lnTo>
                    <a:lnTo>
                      <a:pt x="0" y="19"/>
                    </a:lnTo>
                    <a:lnTo>
                      <a:pt x="25" y="15"/>
                    </a:lnTo>
                    <a:close/>
                  </a:path>
                </a:pathLst>
              </a:custGeom>
              <a:solidFill>
                <a:srgbClr val="312F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31" name="Freeform 464">
                <a:extLst>
                  <a:ext uri="{FF2B5EF4-FFF2-40B4-BE49-F238E27FC236}">
                    <a16:creationId xmlns:a16="http://schemas.microsoft.com/office/drawing/2014/main" id="{67600378-9431-43E8-B945-42273679AF6D}"/>
                  </a:ext>
                </a:extLst>
              </p:cNvPr>
              <p:cNvSpPr>
                <a:spLocks/>
              </p:cNvSpPr>
              <p:nvPr/>
            </p:nvSpPr>
            <p:spPr bwMode="auto">
              <a:xfrm>
                <a:off x="3107" y="691"/>
                <a:ext cx="386" cy="131"/>
              </a:xfrm>
              <a:custGeom>
                <a:avLst/>
                <a:gdLst>
                  <a:gd name="T0" fmla="*/ 0 w 1762"/>
                  <a:gd name="T1" fmla="*/ 156 h 601"/>
                  <a:gd name="T2" fmla="*/ 1709 w 1762"/>
                  <a:gd name="T3" fmla="*/ 601 h 601"/>
                  <a:gd name="T4" fmla="*/ 1656 w 1762"/>
                  <a:gd name="T5" fmla="*/ 508 h 601"/>
                  <a:gd name="T6" fmla="*/ 1761 w 1762"/>
                  <a:gd name="T7" fmla="*/ 451 h 601"/>
                  <a:gd name="T8" fmla="*/ 1762 w 1762"/>
                  <a:gd name="T9" fmla="*/ 448 h 601"/>
                  <a:gd name="T10" fmla="*/ 41 w 1762"/>
                  <a:gd name="T11" fmla="*/ 0 h 601"/>
                  <a:gd name="T12" fmla="*/ 0 w 1762"/>
                  <a:gd name="T13" fmla="*/ 156 h 601"/>
                </a:gdLst>
                <a:ahLst/>
                <a:cxnLst>
                  <a:cxn ang="0">
                    <a:pos x="T0" y="T1"/>
                  </a:cxn>
                  <a:cxn ang="0">
                    <a:pos x="T2" y="T3"/>
                  </a:cxn>
                  <a:cxn ang="0">
                    <a:pos x="T4" y="T5"/>
                  </a:cxn>
                  <a:cxn ang="0">
                    <a:pos x="T6" y="T7"/>
                  </a:cxn>
                  <a:cxn ang="0">
                    <a:pos x="T8" y="T9"/>
                  </a:cxn>
                  <a:cxn ang="0">
                    <a:pos x="T10" y="T11"/>
                  </a:cxn>
                  <a:cxn ang="0">
                    <a:pos x="T12" y="T13"/>
                  </a:cxn>
                </a:cxnLst>
                <a:rect l="0" t="0" r="r" b="b"/>
                <a:pathLst>
                  <a:path w="1762" h="601">
                    <a:moveTo>
                      <a:pt x="0" y="156"/>
                    </a:moveTo>
                    <a:cubicBezTo>
                      <a:pt x="1709" y="601"/>
                      <a:pt x="1709" y="601"/>
                      <a:pt x="1709" y="601"/>
                    </a:cubicBezTo>
                    <a:cubicBezTo>
                      <a:pt x="1675" y="580"/>
                      <a:pt x="1647" y="543"/>
                      <a:pt x="1656" y="508"/>
                    </a:cubicBezTo>
                    <a:cubicBezTo>
                      <a:pt x="1667" y="467"/>
                      <a:pt x="1713" y="444"/>
                      <a:pt x="1761" y="451"/>
                    </a:cubicBezTo>
                    <a:cubicBezTo>
                      <a:pt x="1762" y="448"/>
                      <a:pt x="1762" y="448"/>
                      <a:pt x="1762" y="448"/>
                    </a:cubicBezTo>
                    <a:cubicBezTo>
                      <a:pt x="41" y="0"/>
                      <a:pt x="41" y="0"/>
                      <a:pt x="41" y="0"/>
                    </a:cubicBezTo>
                    <a:lnTo>
                      <a:pt x="0" y="156"/>
                    </a:lnTo>
                    <a:close/>
                  </a:path>
                </a:pathLst>
              </a:custGeom>
              <a:solidFill>
                <a:srgbClr val="D75F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32" name="Freeform 465">
                <a:extLst>
                  <a:ext uri="{FF2B5EF4-FFF2-40B4-BE49-F238E27FC236}">
                    <a16:creationId xmlns:a16="http://schemas.microsoft.com/office/drawing/2014/main" id="{690F270D-D971-4D85-B8FC-4EEBECEADAF4}"/>
                  </a:ext>
                </a:extLst>
              </p:cNvPr>
              <p:cNvSpPr>
                <a:spLocks/>
              </p:cNvSpPr>
              <p:nvPr/>
            </p:nvSpPr>
            <p:spPr bwMode="auto">
              <a:xfrm>
                <a:off x="3097" y="725"/>
                <a:ext cx="385" cy="133"/>
              </a:xfrm>
              <a:custGeom>
                <a:avLst/>
                <a:gdLst>
                  <a:gd name="T0" fmla="*/ 0 w 1755"/>
                  <a:gd name="T1" fmla="*/ 159 h 606"/>
                  <a:gd name="T2" fmla="*/ 1720 w 1755"/>
                  <a:gd name="T3" fmla="*/ 606 h 606"/>
                  <a:gd name="T4" fmla="*/ 1721 w 1755"/>
                  <a:gd name="T5" fmla="*/ 605 h 606"/>
                  <a:gd name="T6" fmla="*/ 1655 w 1755"/>
                  <a:gd name="T7" fmla="*/ 503 h 606"/>
                  <a:gd name="T8" fmla="*/ 1755 w 1755"/>
                  <a:gd name="T9" fmla="*/ 447 h 606"/>
                  <a:gd name="T10" fmla="*/ 1752 w 1755"/>
                  <a:gd name="T11" fmla="*/ 445 h 606"/>
                  <a:gd name="T12" fmla="*/ 43 w 1755"/>
                  <a:gd name="T13" fmla="*/ 0 h 606"/>
                  <a:gd name="T14" fmla="*/ 0 w 1755"/>
                  <a:gd name="T15" fmla="*/ 159 h 6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55" h="606">
                    <a:moveTo>
                      <a:pt x="0" y="159"/>
                    </a:moveTo>
                    <a:cubicBezTo>
                      <a:pt x="1720" y="606"/>
                      <a:pt x="1720" y="606"/>
                      <a:pt x="1720" y="606"/>
                    </a:cubicBezTo>
                    <a:cubicBezTo>
                      <a:pt x="1721" y="605"/>
                      <a:pt x="1721" y="605"/>
                      <a:pt x="1721" y="605"/>
                    </a:cubicBezTo>
                    <a:cubicBezTo>
                      <a:pt x="1673" y="589"/>
                      <a:pt x="1643" y="546"/>
                      <a:pt x="1655" y="503"/>
                    </a:cubicBezTo>
                    <a:cubicBezTo>
                      <a:pt x="1665" y="466"/>
                      <a:pt x="1713" y="446"/>
                      <a:pt x="1755" y="447"/>
                    </a:cubicBezTo>
                    <a:cubicBezTo>
                      <a:pt x="1754" y="446"/>
                      <a:pt x="1753" y="445"/>
                      <a:pt x="1752" y="445"/>
                    </a:cubicBezTo>
                    <a:cubicBezTo>
                      <a:pt x="43" y="0"/>
                      <a:pt x="43" y="0"/>
                      <a:pt x="43" y="0"/>
                    </a:cubicBezTo>
                    <a:lnTo>
                      <a:pt x="0" y="159"/>
                    </a:lnTo>
                    <a:close/>
                  </a:path>
                </a:pathLst>
              </a:custGeom>
              <a:solidFill>
                <a:srgbClr val="EA71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33" name="Freeform 466">
                <a:extLst>
                  <a:ext uri="{FF2B5EF4-FFF2-40B4-BE49-F238E27FC236}">
                    <a16:creationId xmlns:a16="http://schemas.microsoft.com/office/drawing/2014/main" id="{8FF12180-A967-4E9F-9C08-91DE089F03FB}"/>
                  </a:ext>
                </a:extLst>
              </p:cNvPr>
              <p:cNvSpPr>
                <a:spLocks/>
              </p:cNvSpPr>
              <p:nvPr/>
            </p:nvSpPr>
            <p:spPr bwMode="auto">
              <a:xfrm>
                <a:off x="3457" y="787"/>
                <a:ext cx="87" cy="71"/>
              </a:xfrm>
              <a:custGeom>
                <a:avLst/>
                <a:gdLst>
                  <a:gd name="T0" fmla="*/ 77 w 395"/>
                  <a:gd name="T1" fmla="*/ 321 h 323"/>
                  <a:gd name="T2" fmla="*/ 76 w 395"/>
                  <a:gd name="T3" fmla="*/ 323 h 323"/>
                  <a:gd name="T4" fmla="*/ 371 w 395"/>
                  <a:gd name="T5" fmla="*/ 276 h 323"/>
                  <a:gd name="T6" fmla="*/ 395 w 395"/>
                  <a:gd name="T7" fmla="*/ 189 h 323"/>
                  <a:gd name="T8" fmla="*/ 162 w 395"/>
                  <a:gd name="T9" fmla="*/ 8 h 323"/>
                  <a:gd name="T10" fmla="*/ 162 w 395"/>
                  <a:gd name="T11" fmla="*/ 7 h 323"/>
                  <a:gd name="T12" fmla="*/ 161 w 395"/>
                  <a:gd name="T13" fmla="*/ 7 h 323"/>
                  <a:gd name="T14" fmla="*/ 161 w 395"/>
                  <a:gd name="T15" fmla="*/ 7 h 323"/>
                  <a:gd name="T16" fmla="*/ 161 w 395"/>
                  <a:gd name="T17" fmla="*/ 7 h 323"/>
                  <a:gd name="T18" fmla="*/ 56 w 395"/>
                  <a:gd name="T19" fmla="*/ 65 h 323"/>
                  <a:gd name="T20" fmla="*/ 103 w 395"/>
                  <a:gd name="T21" fmla="*/ 159 h 323"/>
                  <a:gd name="T22" fmla="*/ 11 w 395"/>
                  <a:gd name="T23" fmla="*/ 218 h 323"/>
                  <a:gd name="T24" fmla="*/ 77 w 395"/>
                  <a:gd name="T25" fmla="*/ 321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5" h="323">
                    <a:moveTo>
                      <a:pt x="77" y="321"/>
                    </a:moveTo>
                    <a:cubicBezTo>
                      <a:pt x="76" y="323"/>
                      <a:pt x="76" y="323"/>
                      <a:pt x="76" y="323"/>
                    </a:cubicBezTo>
                    <a:cubicBezTo>
                      <a:pt x="371" y="276"/>
                      <a:pt x="371" y="276"/>
                      <a:pt x="371" y="276"/>
                    </a:cubicBezTo>
                    <a:cubicBezTo>
                      <a:pt x="395" y="189"/>
                      <a:pt x="395" y="189"/>
                      <a:pt x="395" y="189"/>
                    </a:cubicBezTo>
                    <a:cubicBezTo>
                      <a:pt x="162" y="8"/>
                      <a:pt x="162" y="8"/>
                      <a:pt x="162" y="8"/>
                    </a:cubicBezTo>
                    <a:cubicBezTo>
                      <a:pt x="162" y="7"/>
                      <a:pt x="162" y="7"/>
                      <a:pt x="162" y="7"/>
                    </a:cubicBezTo>
                    <a:cubicBezTo>
                      <a:pt x="162" y="7"/>
                      <a:pt x="161" y="7"/>
                      <a:pt x="161" y="7"/>
                    </a:cubicBezTo>
                    <a:cubicBezTo>
                      <a:pt x="161" y="7"/>
                      <a:pt x="161" y="7"/>
                      <a:pt x="161" y="7"/>
                    </a:cubicBezTo>
                    <a:cubicBezTo>
                      <a:pt x="161" y="7"/>
                      <a:pt x="161" y="7"/>
                      <a:pt x="161" y="7"/>
                    </a:cubicBezTo>
                    <a:cubicBezTo>
                      <a:pt x="113" y="0"/>
                      <a:pt x="67" y="24"/>
                      <a:pt x="56" y="65"/>
                    </a:cubicBezTo>
                    <a:cubicBezTo>
                      <a:pt x="46" y="101"/>
                      <a:pt x="67" y="138"/>
                      <a:pt x="103" y="159"/>
                    </a:cubicBezTo>
                    <a:cubicBezTo>
                      <a:pt x="60" y="158"/>
                      <a:pt x="21" y="180"/>
                      <a:pt x="11" y="218"/>
                    </a:cubicBezTo>
                    <a:cubicBezTo>
                      <a:pt x="0" y="260"/>
                      <a:pt x="29" y="304"/>
                      <a:pt x="77" y="321"/>
                    </a:cubicBezTo>
                    <a:close/>
                  </a:path>
                </a:pathLst>
              </a:custGeom>
              <a:solidFill>
                <a:srgbClr val="EDE0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34" name="Freeform 467">
                <a:extLst>
                  <a:ext uri="{FF2B5EF4-FFF2-40B4-BE49-F238E27FC236}">
                    <a16:creationId xmlns:a16="http://schemas.microsoft.com/office/drawing/2014/main" id="{9DD6F614-CC56-4084-BE36-B5A30AB81E97}"/>
                  </a:ext>
                </a:extLst>
              </p:cNvPr>
              <p:cNvSpPr>
                <a:spLocks/>
              </p:cNvSpPr>
              <p:nvPr/>
            </p:nvSpPr>
            <p:spPr bwMode="auto">
              <a:xfrm>
                <a:off x="3079" y="686"/>
                <a:ext cx="37" cy="73"/>
              </a:xfrm>
              <a:custGeom>
                <a:avLst/>
                <a:gdLst>
                  <a:gd name="T0" fmla="*/ 18 w 37"/>
                  <a:gd name="T1" fmla="*/ 0 h 73"/>
                  <a:gd name="T2" fmla="*/ 0 w 37"/>
                  <a:gd name="T3" fmla="*/ 69 h 73"/>
                  <a:gd name="T4" fmla="*/ 18 w 37"/>
                  <a:gd name="T5" fmla="*/ 73 h 73"/>
                  <a:gd name="T6" fmla="*/ 37 w 37"/>
                  <a:gd name="T7" fmla="*/ 5 h 73"/>
                  <a:gd name="T8" fmla="*/ 18 w 37"/>
                  <a:gd name="T9" fmla="*/ 0 h 73"/>
                </a:gdLst>
                <a:ahLst/>
                <a:cxnLst>
                  <a:cxn ang="0">
                    <a:pos x="T0" y="T1"/>
                  </a:cxn>
                  <a:cxn ang="0">
                    <a:pos x="T2" y="T3"/>
                  </a:cxn>
                  <a:cxn ang="0">
                    <a:pos x="T4" y="T5"/>
                  </a:cxn>
                  <a:cxn ang="0">
                    <a:pos x="T6" y="T7"/>
                  </a:cxn>
                  <a:cxn ang="0">
                    <a:pos x="T8" y="T9"/>
                  </a:cxn>
                </a:cxnLst>
                <a:rect l="0" t="0" r="r" b="b"/>
                <a:pathLst>
                  <a:path w="37" h="73">
                    <a:moveTo>
                      <a:pt x="18" y="0"/>
                    </a:moveTo>
                    <a:lnTo>
                      <a:pt x="0" y="69"/>
                    </a:lnTo>
                    <a:lnTo>
                      <a:pt x="18" y="73"/>
                    </a:lnTo>
                    <a:lnTo>
                      <a:pt x="37" y="5"/>
                    </a:lnTo>
                    <a:lnTo>
                      <a:pt x="18" y="0"/>
                    </a:lnTo>
                    <a:close/>
                  </a:path>
                </a:pathLst>
              </a:custGeom>
              <a:solidFill>
                <a:srgbClr val="CF9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35" name="Freeform 468">
                <a:extLst>
                  <a:ext uri="{FF2B5EF4-FFF2-40B4-BE49-F238E27FC236}">
                    <a16:creationId xmlns:a16="http://schemas.microsoft.com/office/drawing/2014/main" id="{55866378-4506-4FF1-9BD4-A3000B657C0D}"/>
                  </a:ext>
                </a:extLst>
              </p:cNvPr>
              <p:cNvSpPr>
                <a:spLocks/>
              </p:cNvSpPr>
              <p:nvPr/>
            </p:nvSpPr>
            <p:spPr bwMode="auto">
              <a:xfrm>
                <a:off x="3085" y="687"/>
                <a:ext cx="24" cy="72"/>
              </a:xfrm>
              <a:custGeom>
                <a:avLst/>
                <a:gdLst>
                  <a:gd name="T0" fmla="*/ 98 w 108"/>
                  <a:gd name="T1" fmla="*/ 2 h 330"/>
                  <a:gd name="T2" fmla="*/ 107 w 108"/>
                  <a:gd name="T3" fmla="*/ 17 h 330"/>
                  <a:gd name="T4" fmla="*/ 25 w 108"/>
                  <a:gd name="T5" fmla="*/ 320 h 330"/>
                  <a:gd name="T6" fmla="*/ 10 w 108"/>
                  <a:gd name="T7" fmla="*/ 329 h 330"/>
                  <a:gd name="T8" fmla="*/ 10 w 108"/>
                  <a:gd name="T9" fmla="*/ 329 h 330"/>
                  <a:gd name="T10" fmla="*/ 1 w 108"/>
                  <a:gd name="T11" fmla="*/ 314 h 330"/>
                  <a:gd name="T12" fmla="*/ 83 w 108"/>
                  <a:gd name="T13" fmla="*/ 11 h 330"/>
                  <a:gd name="T14" fmla="*/ 98 w 108"/>
                  <a:gd name="T15" fmla="*/ 2 h 3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330">
                    <a:moveTo>
                      <a:pt x="98" y="2"/>
                    </a:moveTo>
                    <a:cubicBezTo>
                      <a:pt x="104" y="4"/>
                      <a:pt x="108" y="10"/>
                      <a:pt x="107" y="17"/>
                    </a:cubicBezTo>
                    <a:cubicBezTo>
                      <a:pt x="25" y="320"/>
                      <a:pt x="25" y="320"/>
                      <a:pt x="25" y="320"/>
                    </a:cubicBezTo>
                    <a:cubicBezTo>
                      <a:pt x="24" y="327"/>
                      <a:pt x="17" y="330"/>
                      <a:pt x="10" y="329"/>
                    </a:cubicBezTo>
                    <a:cubicBezTo>
                      <a:pt x="10" y="329"/>
                      <a:pt x="10" y="329"/>
                      <a:pt x="10" y="329"/>
                    </a:cubicBezTo>
                    <a:cubicBezTo>
                      <a:pt x="4" y="327"/>
                      <a:pt x="0" y="320"/>
                      <a:pt x="1" y="314"/>
                    </a:cubicBezTo>
                    <a:cubicBezTo>
                      <a:pt x="83" y="11"/>
                      <a:pt x="83" y="11"/>
                      <a:pt x="83" y="11"/>
                    </a:cubicBezTo>
                    <a:cubicBezTo>
                      <a:pt x="85" y="4"/>
                      <a:pt x="91" y="0"/>
                      <a:pt x="98" y="2"/>
                    </a:cubicBezTo>
                    <a:close/>
                  </a:path>
                </a:pathLst>
              </a:custGeom>
              <a:solidFill>
                <a:srgbClr val="F0B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36" name="Freeform 469">
                <a:extLst>
                  <a:ext uri="{FF2B5EF4-FFF2-40B4-BE49-F238E27FC236}">
                    <a16:creationId xmlns:a16="http://schemas.microsoft.com/office/drawing/2014/main" id="{AF91380F-4894-49AA-A350-844990874E51}"/>
                  </a:ext>
                </a:extLst>
              </p:cNvPr>
              <p:cNvSpPr>
                <a:spLocks/>
              </p:cNvSpPr>
              <p:nvPr/>
            </p:nvSpPr>
            <p:spPr bwMode="auto">
              <a:xfrm>
                <a:off x="3094" y="689"/>
                <a:ext cx="24" cy="72"/>
              </a:xfrm>
              <a:custGeom>
                <a:avLst/>
                <a:gdLst>
                  <a:gd name="T0" fmla="*/ 99 w 109"/>
                  <a:gd name="T1" fmla="*/ 2 h 331"/>
                  <a:gd name="T2" fmla="*/ 108 w 109"/>
                  <a:gd name="T3" fmla="*/ 17 h 331"/>
                  <a:gd name="T4" fmla="*/ 26 w 109"/>
                  <a:gd name="T5" fmla="*/ 320 h 331"/>
                  <a:gd name="T6" fmla="*/ 11 w 109"/>
                  <a:gd name="T7" fmla="*/ 329 h 331"/>
                  <a:gd name="T8" fmla="*/ 11 w 109"/>
                  <a:gd name="T9" fmla="*/ 329 h 331"/>
                  <a:gd name="T10" fmla="*/ 2 w 109"/>
                  <a:gd name="T11" fmla="*/ 314 h 331"/>
                  <a:gd name="T12" fmla="*/ 84 w 109"/>
                  <a:gd name="T13" fmla="*/ 11 h 331"/>
                  <a:gd name="T14" fmla="*/ 99 w 109"/>
                  <a:gd name="T15" fmla="*/ 2 h 3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331">
                    <a:moveTo>
                      <a:pt x="99" y="2"/>
                    </a:moveTo>
                    <a:cubicBezTo>
                      <a:pt x="105" y="4"/>
                      <a:pt x="109" y="10"/>
                      <a:pt x="108" y="17"/>
                    </a:cubicBezTo>
                    <a:cubicBezTo>
                      <a:pt x="26" y="320"/>
                      <a:pt x="26" y="320"/>
                      <a:pt x="26" y="320"/>
                    </a:cubicBezTo>
                    <a:cubicBezTo>
                      <a:pt x="24" y="327"/>
                      <a:pt x="18" y="331"/>
                      <a:pt x="11" y="329"/>
                    </a:cubicBezTo>
                    <a:cubicBezTo>
                      <a:pt x="11" y="329"/>
                      <a:pt x="11" y="329"/>
                      <a:pt x="11" y="329"/>
                    </a:cubicBezTo>
                    <a:cubicBezTo>
                      <a:pt x="4" y="327"/>
                      <a:pt x="0" y="320"/>
                      <a:pt x="2" y="314"/>
                    </a:cubicBezTo>
                    <a:cubicBezTo>
                      <a:pt x="84" y="11"/>
                      <a:pt x="84" y="11"/>
                      <a:pt x="84" y="11"/>
                    </a:cubicBezTo>
                    <a:cubicBezTo>
                      <a:pt x="85" y="4"/>
                      <a:pt x="92" y="0"/>
                      <a:pt x="99" y="2"/>
                    </a:cubicBezTo>
                    <a:close/>
                  </a:path>
                </a:pathLst>
              </a:custGeom>
              <a:solidFill>
                <a:srgbClr val="F0B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37" name="Freeform 470">
                <a:extLst>
                  <a:ext uri="{FF2B5EF4-FFF2-40B4-BE49-F238E27FC236}">
                    <a16:creationId xmlns:a16="http://schemas.microsoft.com/office/drawing/2014/main" id="{DCC07D81-9E66-474B-A3DC-ADB88BF07A40}"/>
                  </a:ext>
                </a:extLst>
              </p:cNvPr>
              <p:cNvSpPr>
                <a:spLocks/>
              </p:cNvSpPr>
              <p:nvPr/>
            </p:nvSpPr>
            <p:spPr bwMode="auto">
              <a:xfrm>
                <a:off x="3267" y="565"/>
                <a:ext cx="194" cy="277"/>
              </a:xfrm>
              <a:custGeom>
                <a:avLst/>
                <a:gdLst>
                  <a:gd name="T0" fmla="*/ 52 w 886"/>
                  <a:gd name="T1" fmla="*/ 319 h 1265"/>
                  <a:gd name="T2" fmla="*/ 139 w 886"/>
                  <a:gd name="T3" fmla="*/ 50 h 1265"/>
                  <a:gd name="T4" fmla="*/ 139 w 886"/>
                  <a:gd name="T5" fmla="*/ 50 h 1265"/>
                  <a:gd name="T6" fmla="*/ 413 w 886"/>
                  <a:gd name="T7" fmla="*/ 137 h 1265"/>
                  <a:gd name="T8" fmla="*/ 835 w 886"/>
                  <a:gd name="T9" fmla="*/ 946 h 1265"/>
                  <a:gd name="T10" fmla="*/ 747 w 886"/>
                  <a:gd name="T11" fmla="*/ 1215 h 1265"/>
                  <a:gd name="T12" fmla="*/ 747 w 886"/>
                  <a:gd name="T13" fmla="*/ 1215 h 1265"/>
                  <a:gd name="T14" fmla="*/ 474 w 886"/>
                  <a:gd name="T15" fmla="*/ 1128 h 1265"/>
                  <a:gd name="T16" fmla="*/ 52 w 886"/>
                  <a:gd name="T17" fmla="*/ 319 h 1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6" h="1265">
                    <a:moveTo>
                      <a:pt x="52" y="319"/>
                    </a:moveTo>
                    <a:cubicBezTo>
                      <a:pt x="0" y="221"/>
                      <a:pt x="40" y="101"/>
                      <a:pt x="139" y="50"/>
                    </a:cubicBezTo>
                    <a:cubicBezTo>
                      <a:pt x="139" y="50"/>
                      <a:pt x="139" y="50"/>
                      <a:pt x="139" y="50"/>
                    </a:cubicBezTo>
                    <a:cubicBezTo>
                      <a:pt x="239" y="0"/>
                      <a:pt x="361" y="39"/>
                      <a:pt x="413" y="137"/>
                    </a:cubicBezTo>
                    <a:cubicBezTo>
                      <a:pt x="835" y="946"/>
                      <a:pt x="835" y="946"/>
                      <a:pt x="835" y="946"/>
                    </a:cubicBezTo>
                    <a:cubicBezTo>
                      <a:pt x="886" y="1044"/>
                      <a:pt x="846" y="1165"/>
                      <a:pt x="747" y="1215"/>
                    </a:cubicBezTo>
                    <a:cubicBezTo>
                      <a:pt x="747" y="1215"/>
                      <a:pt x="747" y="1215"/>
                      <a:pt x="747" y="1215"/>
                    </a:cubicBezTo>
                    <a:cubicBezTo>
                      <a:pt x="647" y="1265"/>
                      <a:pt x="525" y="1227"/>
                      <a:pt x="474" y="1128"/>
                    </a:cubicBezTo>
                    <a:lnTo>
                      <a:pt x="52" y="319"/>
                    </a:lnTo>
                    <a:close/>
                  </a:path>
                </a:pathLst>
              </a:custGeom>
              <a:solidFill>
                <a:srgbClr val="ECC8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38" name="Freeform 471">
                <a:extLst>
                  <a:ext uri="{FF2B5EF4-FFF2-40B4-BE49-F238E27FC236}">
                    <a16:creationId xmlns:a16="http://schemas.microsoft.com/office/drawing/2014/main" id="{5F9206F9-E76E-4EAF-A8B7-9E98DB84FED0}"/>
                  </a:ext>
                </a:extLst>
              </p:cNvPr>
              <p:cNvSpPr>
                <a:spLocks/>
              </p:cNvSpPr>
              <p:nvPr/>
            </p:nvSpPr>
            <p:spPr bwMode="auto">
              <a:xfrm>
                <a:off x="4207" y="1405"/>
                <a:ext cx="226" cy="610"/>
              </a:xfrm>
              <a:custGeom>
                <a:avLst/>
                <a:gdLst>
                  <a:gd name="T0" fmla="*/ 0 w 226"/>
                  <a:gd name="T1" fmla="*/ 588 h 610"/>
                  <a:gd name="T2" fmla="*/ 129 w 226"/>
                  <a:gd name="T3" fmla="*/ 0 h 610"/>
                  <a:gd name="T4" fmla="*/ 226 w 226"/>
                  <a:gd name="T5" fmla="*/ 23 h 610"/>
                  <a:gd name="T6" fmla="*/ 97 w 226"/>
                  <a:gd name="T7" fmla="*/ 610 h 610"/>
                  <a:gd name="T8" fmla="*/ 0 w 226"/>
                  <a:gd name="T9" fmla="*/ 588 h 610"/>
                </a:gdLst>
                <a:ahLst/>
                <a:cxnLst>
                  <a:cxn ang="0">
                    <a:pos x="T0" y="T1"/>
                  </a:cxn>
                  <a:cxn ang="0">
                    <a:pos x="T2" y="T3"/>
                  </a:cxn>
                  <a:cxn ang="0">
                    <a:pos x="T4" y="T5"/>
                  </a:cxn>
                  <a:cxn ang="0">
                    <a:pos x="T6" y="T7"/>
                  </a:cxn>
                  <a:cxn ang="0">
                    <a:pos x="T8" y="T9"/>
                  </a:cxn>
                </a:cxnLst>
                <a:rect l="0" t="0" r="r" b="b"/>
                <a:pathLst>
                  <a:path w="226" h="610">
                    <a:moveTo>
                      <a:pt x="0" y="588"/>
                    </a:moveTo>
                    <a:lnTo>
                      <a:pt x="129" y="0"/>
                    </a:lnTo>
                    <a:lnTo>
                      <a:pt x="226" y="23"/>
                    </a:lnTo>
                    <a:lnTo>
                      <a:pt x="97" y="610"/>
                    </a:lnTo>
                    <a:lnTo>
                      <a:pt x="0" y="588"/>
                    </a:lnTo>
                    <a:close/>
                  </a:path>
                </a:pathLst>
              </a:custGeom>
              <a:solidFill>
                <a:srgbClr val="F1B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39" name="Freeform 472">
                <a:extLst>
                  <a:ext uri="{FF2B5EF4-FFF2-40B4-BE49-F238E27FC236}">
                    <a16:creationId xmlns:a16="http://schemas.microsoft.com/office/drawing/2014/main" id="{AD302B6F-B4DA-4122-8394-FA202DFCC1AF}"/>
                  </a:ext>
                </a:extLst>
              </p:cNvPr>
              <p:cNvSpPr>
                <a:spLocks/>
              </p:cNvSpPr>
              <p:nvPr/>
            </p:nvSpPr>
            <p:spPr bwMode="auto">
              <a:xfrm>
                <a:off x="4332" y="1423"/>
                <a:ext cx="21" cy="5"/>
              </a:xfrm>
              <a:custGeom>
                <a:avLst/>
                <a:gdLst>
                  <a:gd name="T0" fmla="*/ 0 w 21"/>
                  <a:gd name="T1" fmla="*/ 0 h 5"/>
                  <a:gd name="T2" fmla="*/ 21 w 21"/>
                  <a:gd name="T3" fmla="*/ 5 h 5"/>
                  <a:gd name="T4" fmla="*/ 0 w 21"/>
                  <a:gd name="T5" fmla="*/ 0 h 5"/>
                </a:gdLst>
                <a:ahLst/>
                <a:cxnLst>
                  <a:cxn ang="0">
                    <a:pos x="T0" y="T1"/>
                  </a:cxn>
                  <a:cxn ang="0">
                    <a:pos x="T2" y="T3"/>
                  </a:cxn>
                  <a:cxn ang="0">
                    <a:pos x="T4" y="T5"/>
                  </a:cxn>
                </a:cxnLst>
                <a:rect l="0" t="0" r="r" b="b"/>
                <a:pathLst>
                  <a:path w="21" h="5">
                    <a:moveTo>
                      <a:pt x="0" y="0"/>
                    </a:moveTo>
                    <a:lnTo>
                      <a:pt x="21" y="5"/>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40" name="Line 473">
                <a:extLst>
                  <a:ext uri="{FF2B5EF4-FFF2-40B4-BE49-F238E27FC236}">
                    <a16:creationId xmlns:a16="http://schemas.microsoft.com/office/drawing/2014/main" id="{8A08F45E-E9F8-44AA-A6DF-DE28A3A3ECB8}"/>
                  </a:ext>
                </a:extLst>
              </p:cNvPr>
              <p:cNvSpPr>
                <a:spLocks noChangeShapeType="1"/>
              </p:cNvSpPr>
              <p:nvPr/>
            </p:nvSpPr>
            <p:spPr bwMode="auto">
              <a:xfrm>
                <a:off x="4332" y="1423"/>
                <a:ext cx="21" cy="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41" name="Freeform 474">
                <a:extLst>
                  <a:ext uri="{FF2B5EF4-FFF2-40B4-BE49-F238E27FC236}">
                    <a16:creationId xmlns:a16="http://schemas.microsoft.com/office/drawing/2014/main" id="{D4492A0A-CE1C-4660-9A56-7285AD4E9063}"/>
                  </a:ext>
                </a:extLst>
              </p:cNvPr>
              <p:cNvSpPr>
                <a:spLocks/>
              </p:cNvSpPr>
              <p:nvPr/>
            </p:nvSpPr>
            <p:spPr bwMode="auto">
              <a:xfrm>
                <a:off x="4332" y="1421"/>
                <a:ext cx="21" cy="9"/>
              </a:xfrm>
              <a:custGeom>
                <a:avLst/>
                <a:gdLst>
                  <a:gd name="T0" fmla="*/ 20 w 21"/>
                  <a:gd name="T1" fmla="*/ 9 h 9"/>
                  <a:gd name="T2" fmla="*/ 21 w 21"/>
                  <a:gd name="T3" fmla="*/ 5 h 9"/>
                  <a:gd name="T4" fmla="*/ 1 w 21"/>
                  <a:gd name="T5" fmla="*/ 0 h 9"/>
                  <a:gd name="T6" fmla="*/ 0 w 21"/>
                  <a:gd name="T7" fmla="*/ 4 h 9"/>
                  <a:gd name="T8" fmla="*/ 20 w 21"/>
                  <a:gd name="T9" fmla="*/ 9 h 9"/>
                </a:gdLst>
                <a:ahLst/>
                <a:cxnLst>
                  <a:cxn ang="0">
                    <a:pos x="T0" y="T1"/>
                  </a:cxn>
                  <a:cxn ang="0">
                    <a:pos x="T2" y="T3"/>
                  </a:cxn>
                  <a:cxn ang="0">
                    <a:pos x="T4" y="T5"/>
                  </a:cxn>
                  <a:cxn ang="0">
                    <a:pos x="T6" y="T7"/>
                  </a:cxn>
                  <a:cxn ang="0">
                    <a:pos x="T8" y="T9"/>
                  </a:cxn>
                </a:cxnLst>
                <a:rect l="0" t="0" r="r" b="b"/>
                <a:pathLst>
                  <a:path w="21" h="9">
                    <a:moveTo>
                      <a:pt x="20" y="9"/>
                    </a:moveTo>
                    <a:lnTo>
                      <a:pt x="21" y="5"/>
                    </a:lnTo>
                    <a:lnTo>
                      <a:pt x="1" y="0"/>
                    </a:lnTo>
                    <a:lnTo>
                      <a:pt x="0" y="4"/>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42" name="Freeform 475">
                <a:extLst>
                  <a:ext uri="{FF2B5EF4-FFF2-40B4-BE49-F238E27FC236}">
                    <a16:creationId xmlns:a16="http://schemas.microsoft.com/office/drawing/2014/main" id="{C8C1AFE2-D2E7-4201-98FC-B94865787326}"/>
                  </a:ext>
                </a:extLst>
              </p:cNvPr>
              <p:cNvSpPr>
                <a:spLocks/>
              </p:cNvSpPr>
              <p:nvPr/>
            </p:nvSpPr>
            <p:spPr bwMode="auto">
              <a:xfrm>
                <a:off x="4330" y="1432"/>
                <a:ext cx="11" cy="3"/>
              </a:xfrm>
              <a:custGeom>
                <a:avLst/>
                <a:gdLst>
                  <a:gd name="T0" fmla="*/ 0 w 11"/>
                  <a:gd name="T1" fmla="*/ 0 h 3"/>
                  <a:gd name="T2" fmla="*/ 11 w 11"/>
                  <a:gd name="T3" fmla="*/ 3 h 3"/>
                  <a:gd name="T4" fmla="*/ 0 w 11"/>
                  <a:gd name="T5" fmla="*/ 0 h 3"/>
                </a:gdLst>
                <a:ahLst/>
                <a:cxnLst>
                  <a:cxn ang="0">
                    <a:pos x="T0" y="T1"/>
                  </a:cxn>
                  <a:cxn ang="0">
                    <a:pos x="T2" y="T3"/>
                  </a:cxn>
                  <a:cxn ang="0">
                    <a:pos x="T4" y="T5"/>
                  </a:cxn>
                </a:cxnLst>
                <a:rect l="0" t="0" r="r" b="b"/>
                <a:pathLst>
                  <a:path w="11" h="3">
                    <a:moveTo>
                      <a:pt x="0" y="0"/>
                    </a:moveTo>
                    <a:lnTo>
                      <a:pt x="11"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43" name="Line 476">
                <a:extLst>
                  <a:ext uri="{FF2B5EF4-FFF2-40B4-BE49-F238E27FC236}">
                    <a16:creationId xmlns:a16="http://schemas.microsoft.com/office/drawing/2014/main" id="{329EF9BD-4947-4B2E-9780-C3EB5C1AD3F2}"/>
                  </a:ext>
                </a:extLst>
              </p:cNvPr>
              <p:cNvSpPr>
                <a:spLocks noChangeShapeType="1"/>
              </p:cNvSpPr>
              <p:nvPr/>
            </p:nvSpPr>
            <p:spPr bwMode="auto">
              <a:xfrm>
                <a:off x="4330" y="1432"/>
                <a:ext cx="11"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44" name="Freeform 477">
                <a:extLst>
                  <a:ext uri="{FF2B5EF4-FFF2-40B4-BE49-F238E27FC236}">
                    <a16:creationId xmlns:a16="http://schemas.microsoft.com/office/drawing/2014/main" id="{AE5967B5-E5F5-4285-8F24-C67E9A6CE93C}"/>
                  </a:ext>
                </a:extLst>
              </p:cNvPr>
              <p:cNvSpPr>
                <a:spLocks/>
              </p:cNvSpPr>
              <p:nvPr/>
            </p:nvSpPr>
            <p:spPr bwMode="auto">
              <a:xfrm>
                <a:off x="4330" y="1430"/>
                <a:ext cx="11" cy="7"/>
              </a:xfrm>
              <a:custGeom>
                <a:avLst/>
                <a:gdLst>
                  <a:gd name="T0" fmla="*/ 10 w 11"/>
                  <a:gd name="T1" fmla="*/ 7 h 7"/>
                  <a:gd name="T2" fmla="*/ 11 w 11"/>
                  <a:gd name="T3" fmla="*/ 2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45" name="Freeform 478">
                <a:extLst>
                  <a:ext uri="{FF2B5EF4-FFF2-40B4-BE49-F238E27FC236}">
                    <a16:creationId xmlns:a16="http://schemas.microsoft.com/office/drawing/2014/main" id="{B740533F-5C48-40FA-8440-5ACA363953AC}"/>
                  </a:ext>
                </a:extLst>
              </p:cNvPr>
              <p:cNvSpPr>
                <a:spLocks/>
              </p:cNvSpPr>
              <p:nvPr/>
            </p:nvSpPr>
            <p:spPr bwMode="auto">
              <a:xfrm>
                <a:off x="4329" y="1441"/>
                <a:ext cx="10" cy="3"/>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46" name="Line 479">
                <a:extLst>
                  <a:ext uri="{FF2B5EF4-FFF2-40B4-BE49-F238E27FC236}">
                    <a16:creationId xmlns:a16="http://schemas.microsoft.com/office/drawing/2014/main" id="{E5ED9708-6C62-4D48-B298-14D641D1F496}"/>
                  </a:ext>
                </a:extLst>
              </p:cNvPr>
              <p:cNvSpPr>
                <a:spLocks noChangeShapeType="1"/>
              </p:cNvSpPr>
              <p:nvPr/>
            </p:nvSpPr>
            <p:spPr bwMode="auto">
              <a:xfrm>
                <a:off x="4329" y="1441"/>
                <a:ext cx="10"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47" name="Freeform 480">
                <a:extLst>
                  <a:ext uri="{FF2B5EF4-FFF2-40B4-BE49-F238E27FC236}">
                    <a16:creationId xmlns:a16="http://schemas.microsoft.com/office/drawing/2014/main" id="{B6E8C947-69C0-4360-A85B-35D42E5B628D}"/>
                  </a:ext>
                </a:extLst>
              </p:cNvPr>
              <p:cNvSpPr>
                <a:spLocks/>
              </p:cNvSpPr>
              <p:nvPr/>
            </p:nvSpPr>
            <p:spPr bwMode="auto">
              <a:xfrm>
                <a:off x="4328" y="1439"/>
                <a:ext cx="11" cy="7"/>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48" name="Freeform 481">
                <a:extLst>
                  <a:ext uri="{FF2B5EF4-FFF2-40B4-BE49-F238E27FC236}">
                    <a16:creationId xmlns:a16="http://schemas.microsoft.com/office/drawing/2014/main" id="{1850738F-E98E-430D-9CE4-0471EE4EB02C}"/>
                  </a:ext>
                </a:extLst>
              </p:cNvPr>
              <p:cNvSpPr>
                <a:spLocks/>
              </p:cNvSpPr>
              <p:nvPr/>
            </p:nvSpPr>
            <p:spPr bwMode="auto">
              <a:xfrm>
                <a:off x="4326" y="1451"/>
                <a:ext cx="11" cy="2"/>
              </a:xfrm>
              <a:custGeom>
                <a:avLst/>
                <a:gdLst>
                  <a:gd name="T0" fmla="*/ 0 w 11"/>
                  <a:gd name="T1" fmla="*/ 0 h 2"/>
                  <a:gd name="T2" fmla="*/ 11 w 11"/>
                  <a:gd name="T3" fmla="*/ 2 h 2"/>
                  <a:gd name="T4" fmla="*/ 0 w 11"/>
                  <a:gd name="T5" fmla="*/ 0 h 2"/>
                </a:gdLst>
                <a:ahLst/>
                <a:cxnLst>
                  <a:cxn ang="0">
                    <a:pos x="T0" y="T1"/>
                  </a:cxn>
                  <a:cxn ang="0">
                    <a:pos x="T2" y="T3"/>
                  </a:cxn>
                  <a:cxn ang="0">
                    <a:pos x="T4" y="T5"/>
                  </a:cxn>
                </a:cxnLst>
                <a:rect l="0" t="0" r="r" b="b"/>
                <a:pathLst>
                  <a:path w="11" h="2">
                    <a:moveTo>
                      <a:pt x="0" y="0"/>
                    </a:moveTo>
                    <a:lnTo>
                      <a:pt x="11"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49" name="Line 482">
                <a:extLst>
                  <a:ext uri="{FF2B5EF4-FFF2-40B4-BE49-F238E27FC236}">
                    <a16:creationId xmlns:a16="http://schemas.microsoft.com/office/drawing/2014/main" id="{3D516241-74C0-47E9-8963-735A577A4C4A}"/>
                  </a:ext>
                </a:extLst>
              </p:cNvPr>
              <p:cNvSpPr>
                <a:spLocks noChangeShapeType="1"/>
              </p:cNvSpPr>
              <p:nvPr/>
            </p:nvSpPr>
            <p:spPr bwMode="auto">
              <a:xfrm>
                <a:off x="4326" y="1451"/>
                <a:ext cx="11"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50" name="Freeform 483">
                <a:extLst>
                  <a:ext uri="{FF2B5EF4-FFF2-40B4-BE49-F238E27FC236}">
                    <a16:creationId xmlns:a16="http://schemas.microsoft.com/office/drawing/2014/main" id="{C8AA7E42-3A7F-472E-A05B-AF8D92971E91}"/>
                  </a:ext>
                </a:extLst>
              </p:cNvPr>
              <p:cNvSpPr>
                <a:spLocks/>
              </p:cNvSpPr>
              <p:nvPr/>
            </p:nvSpPr>
            <p:spPr bwMode="auto">
              <a:xfrm>
                <a:off x="4326" y="1448"/>
                <a:ext cx="11" cy="7"/>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51" name="Freeform 484">
                <a:extLst>
                  <a:ext uri="{FF2B5EF4-FFF2-40B4-BE49-F238E27FC236}">
                    <a16:creationId xmlns:a16="http://schemas.microsoft.com/office/drawing/2014/main" id="{E79BA381-ABF5-43AB-A79D-B0AC8FD60493}"/>
                  </a:ext>
                </a:extLst>
              </p:cNvPr>
              <p:cNvSpPr>
                <a:spLocks/>
              </p:cNvSpPr>
              <p:nvPr/>
            </p:nvSpPr>
            <p:spPr bwMode="auto">
              <a:xfrm>
                <a:off x="4324" y="1460"/>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52" name="Line 485">
                <a:extLst>
                  <a:ext uri="{FF2B5EF4-FFF2-40B4-BE49-F238E27FC236}">
                    <a16:creationId xmlns:a16="http://schemas.microsoft.com/office/drawing/2014/main" id="{06C7B742-A0EA-4D40-9903-5A8154F575AF}"/>
                  </a:ext>
                </a:extLst>
              </p:cNvPr>
              <p:cNvSpPr>
                <a:spLocks noChangeShapeType="1"/>
              </p:cNvSpPr>
              <p:nvPr/>
            </p:nvSpPr>
            <p:spPr bwMode="auto">
              <a:xfrm>
                <a:off x="4324" y="1460"/>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53" name="Freeform 486">
                <a:extLst>
                  <a:ext uri="{FF2B5EF4-FFF2-40B4-BE49-F238E27FC236}">
                    <a16:creationId xmlns:a16="http://schemas.microsoft.com/office/drawing/2014/main" id="{DB72761C-3297-412E-BE18-0BFFF7428032}"/>
                  </a:ext>
                </a:extLst>
              </p:cNvPr>
              <p:cNvSpPr>
                <a:spLocks/>
              </p:cNvSpPr>
              <p:nvPr/>
            </p:nvSpPr>
            <p:spPr bwMode="auto">
              <a:xfrm>
                <a:off x="4324" y="1457"/>
                <a:ext cx="11" cy="7"/>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54" name="Freeform 487">
                <a:extLst>
                  <a:ext uri="{FF2B5EF4-FFF2-40B4-BE49-F238E27FC236}">
                    <a16:creationId xmlns:a16="http://schemas.microsoft.com/office/drawing/2014/main" id="{A69C76AE-4640-4CC6-9D30-3D697B4720FB}"/>
                  </a:ext>
                </a:extLst>
              </p:cNvPr>
              <p:cNvSpPr>
                <a:spLocks/>
              </p:cNvSpPr>
              <p:nvPr/>
            </p:nvSpPr>
            <p:spPr bwMode="auto">
              <a:xfrm>
                <a:off x="4322" y="1469"/>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55" name="Line 488">
                <a:extLst>
                  <a:ext uri="{FF2B5EF4-FFF2-40B4-BE49-F238E27FC236}">
                    <a16:creationId xmlns:a16="http://schemas.microsoft.com/office/drawing/2014/main" id="{49CCD5FE-20BB-4695-BD45-A58E4D074895}"/>
                  </a:ext>
                </a:extLst>
              </p:cNvPr>
              <p:cNvSpPr>
                <a:spLocks noChangeShapeType="1"/>
              </p:cNvSpPr>
              <p:nvPr/>
            </p:nvSpPr>
            <p:spPr bwMode="auto">
              <a:xfrm>
                <a:off x="4322" y="1469"/>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56" name="Freeform 489">
                <a:extLst>
                  <a:ext uri="{FF2B5EF4-FFF2-40B4-BE49-F238E27FC236}">
                    <a16:creationId xmlns:a16="http://schemas.microsoft.com/office/drawing/2014/main" id="{39D22721-0AA4-456E-88BC-A2A6FA2DFA7E}"/>
                  </a:ext>
                </a:extLst>
              </p:cNvPr>
              <p:cNvSpPr>
                <a:spLocks/>
              </p:cNvSpPr>
              <p:nvPr/>
            </p:nvSpPr>
            <p:spPr bwMode="auto">
              <a:xfrm>
                <a:off x="4322" y="1467"/>
                <a:ext cx="11" cy="6"/>
              </a:xfrm>
              <a:custGeom>
                <a:avLst/>
                <a:gdLst>
                  <a:gd name="T0" fmla="*/ 10 w 11"/>
                  <a:gd name="T1" fmla="*/ 6 h 6"/>
                  <a:gd name="T2" fmla="*/ 11 w 11"/>
                  <a:gd name="T3" fmla="*/ 2 h 6"/>
                  <a:gd name="T4" fmla="*/ 1 w 11"/>
                  <a:gd name="T5" fmla="*/ 0 h 6"/>
                  <a:gd name="T6" fmla="*/ 0 w 11"/>
                  <a:gd name="T7" fmla="*/ 4 h 6"/>
                  <a:gd name="T8" fmla="*/ 10 w 11"/>
                  <a:gd name="T9" fmla="*/ 6 h 6"/>
                </a:gdLst>
                <a:ahLst/>
                <a:cxnLst>
                  <a:cxn ang="0">
                    <a:pos x="T0" y="T1"/>
                  </a:cxn>
                  <a:cxn ang="0">
                    <a:pos x="T2" y="T3"/>
                  </a:cxn>
                  <a:cxn ang="0">
                    <a:pos x="T4" y="T5"/>
                  </a:cxn>
                  <a:cxn ang="0">
                    <a:pos x="T6" y="T7"/>
                  </a:cxn>
                  <a:cxn ang="0">
                    <a:pos x="T8" y="T9"/>
                  </a:cxn>
                </a:cxnLst>
                <a:rect l="0" t="0" r="r" b="b"/>
                <a:pathLst>
                  <a:path w="11" h="6">
                    <a:moveTo>
                      <a:pt x="10" y="6"/>
                    </a:moveTo>
                    <a:lnTo>
                      <a:pt x="11" y="2"/>
                    </a:lnTo>
                    <a:lnTo>
                      <a:pt x="1" y="0"/>
                    </a:lnTo>
                    <a:lnTo>
                      <a:pt x="0" y="4"/>
                    </a:lnTo>
                    <a:lnTo>
                      <a:pt x="1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57" name="Freeform 490">
                <a:extLst>
                  <a:ext uri="{FF2B5EF4-FFF2-40B4-BE49-F238E27FC236}">
                    <a16:creationId xmlns:a16="http://schemas.microsoft.com/office/drawing/2014/main" id="{441C3BCA-CFD5-42B8-A4E0-077B2CA912DE}"/>
                  </a:ext>
                </a:extLst>
              </p:cNvPr>
              <p:cNvSpPr>
                <a:spLocks/>
              </p:cNvSpPr>
              <p:nvPr/>
            </p:nvSpPr>
            <p:spPr bwMode="auto">
              <a:xfrm>
                <a:off x="4320" y="1478"/>
                <a:ext cx="21" cy="5"/>
              </a:xfrm>
              <a:custGeom>
                <a:avLst/>
                <a:gdLst>
                  <a:gd name="T0" fmla="*/ 0 w 21"/>
                  <a:gd name="T1" fmla="*/ 0 h 5"/>
                  <a:gd name="T2" fmla="*/ 21 w 21"/>
                  <a:gd name="T3" fmla="*/ 5 h 5"/>
                  <a:gd name="T4" fmla="*/ 0 w 21"/>
                  <a:gd name="T5" fmla="*/ 0 h 5"/>
                </a:gdLst>
                <a:ahLst/>
                <a:cxnLst>
                  <a:cxn ang="0">
                    <a:pos x="T0" y="T1"/>
                  </a:cxn>
                  <a:cxn ang="0">
                    <a:pos x="T2" y="T3"/>
                  </a:cxn>
                  <a:cxn ang="0">
                    <a:pos x="T4" y="T5"/>
                  </a:cxn>
                </a:cxnLst>
                <a:rect l="0" t="0" r="r" b="b"/>
                <a:pathLst>
                  <a:path w="21" h="5">
                    <a:moveTo>
                      <a:pt x="0" y="0"/>
                    </a:moveTo>
                    <a:lnTo>
                      <a:pt x="21" y="5"/>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58" name="Line 491">
                <a:extLst>
                  <a:ext uri="{FF2B5EF4-FFF2-40B4-BE49-F238E27FC236}">
                    <a16:creationId xmlns:a16="http://schemas.microsoft.com/office/drawing/2014/main" id="{8CEED820-F2CF-4C95-BA89-C33D9E2A8C8D}"/>
                  </a:ext>
                </a:extLst>
              </p:cNvPr>
              <p:cNvSpPr>
                <a:spLocks noChangeShapeType="1"/>
              </p:cNvSpPr>
              <p:nvPr/>
            </p:nvSpPr>
            <p:spPr bwMode="auto">
              <a:xfrm>
                <a:off x="4320" y="1478"/>
                <a:ext cx="21" cy="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59" name="Freeform 492">
                <a:extLst>
                  <a:ext uri="{FF2B5EF4-FFF2-40B4-BE49-F238E27FC236}">
                    <a16:creationId xmlns:a16="http://schemas.microsoft.com/office/drawing/2014/main" id="{CCF3622C-7602-488D-9989-53A64F8017EE}"/>
                  </a:ext>
                </a:extLst>
              </p:cNvPr>
              <p:cNvSpPr>
                <a:spLocks/>
              </p:cNvSpPr>
              <p:nvPr/>
            </p:nvSpPr>
            <p:spPr bwMode="auto">
              <a:xfrm>
                <a:off x="4320" y="1476"/>
                <a:ext cx="21" cy="9"/>
              </a:xfrm>
              <a:custGeom>
                <a:avLst/>
                <a:gdLst>
                  <a:gd name="T0" fmla="*/ 20 w 21"/>
                  <a:gd name="T1" fmla="*/ 9 h 9"/>
                  <a:gd name="T2" fmla="*/ 21 w 21"/>
                  <a:gd name="T3" fmla="*/ 4 h 9"/>
                  <a:gd name="T4" fmla="*/ 1 w 21"/>
                  <a:gd name="T5" fmla="*/ 0 h 9"/>
                  <a:gd name="T6" fmla="*/ 0 w 21"/>
                  <a:gd name="T7" fmla="*/ 4 h 9"/>
                  <a:gd name="T8" fmla="*/ 20 w 21"/>
                  <a:gd name="T9" fmla="*/ 9 h 9"/>
                </a:gdLst>
                <a:ahLst/>
                <a:cxnLst>
                  <a:cxn ang="0">
                    <a:pos x="T0" y="T1"/>
                  </a:cxn>
                  <a:cxn ang="0">
                    <a:pos x="T2" y="T3"/>
                  </a:cxn>
                  <a:cxn ang="0">
                    <a:pos x="T4" y="T5"/>
                  </a:cxn>
                  <a:cxn ang="0">
                    <a:pos x="T6" y="T7"/>
                  </a:cxn>
                  <a:cxn ang="0">
                    <a:pos x="T8" y="T9"/>
                  </a:cxn>
                </a:cxnLst>
                <a:rect l="0" t="0" r="r" b="b"/>
                <a:pathLst>
                  <a:path w="21" h="9">
                    <a:moveTo>
                      <a:pt x="20" y="9"/>
                    </a:moveTo>
                    <a:lnTo>
                      <a:pt x="21" y="4"/>
                    </a:lnTo>
                    <a:lnTo>
                      <a:pt x="1" y="0"/>
                    </a:lnTo>
                    <a:lnTo>
                      <a:pt x="0" y="4"/>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60" name="Freeform 493">
                <a:extLst>
                  <a:ext uri="{FF2B5EF4-FFF2-40B4-BE49-F238E27FC236}">
                    <a16:creationId xmlns:a16="http://schemas.microsoft.com/office/drawing/2014/main" id="{0B14BEE0-E119-4345-82BF-808AF54D6971}"/>
                  </a:ext>
                </a:extLst>
              </p:cNvPr>
              <p:cNvSpPr>
                <a:spLocks/>
              </p:cNvSpPr>
              <p:nvPr/>
            </p:nvSpPr>
            <p:spPr bwMode="auto">
              <a:xfrm>
                <a:off x="4318" y="1487"/>
                <a:ext cx="11" cy="2"/>
              </a:xfrm>
              <a:custGeom>
                <a:avLst/>
                <a:gdLst>
                  <a:gd name="T0" fmla="*/ 0 w 11"/>
                  <a:gd name="T1" fmla="*/ 0 h 2"/>
                  <a:gd name="T2" fmla="*/ 11 w 11"/>
                  <a:gd name="T3" fmla="*/ 2 h 2"/>
                  <a:gd name="T4" fmla="*/ 0 w 11"/>
                  <a:gd name="T5" fmla="*/ 0 h 2"/>
                </a:gdLst>
                <a:ahLst/>
                <a:cxnLst>
                  <a:cxn ang="0">
                    <a:pos x="T0" y="T1"/>
                  </a:cxn>
                  <a:cxn ang="0">
                    <a:pos x="T2" y="T3"/>
                  </a:cxn>
                  <a:cxn ang="0">
                    <a:pos x="T4" y="T5"/>
                  </a:cxn>
                </a:cxnLst>
                <a:rect l="0" t="0" r="r" b="b"/>
                <a:pathLst>
                  <a:path w="11" h="2">
                    <a:moveTo>
                      <a:pt x="0" y="0"/>
                    </a:moveTo>
                    <a:lnTo>
                      <a:pt x="11"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61" name="Line 494">
                <a:extLst>
                  <a:ext uri="{FF2B5EF4-FFF2-40B4-BE49-F238E27FC236}">
                    <a16:creationId xmlns:a16="http://schemas.microsoft.com/office/drawing/2014/main" id="{F3503EE3-1E7F-45A8-9494-1BECDE90A45D}"/>
                  </a:ext>
                </a:extLst>
              </p:cNvPr>
              <p:cNvSpPr>
                <a:spLocks noChangeShapeType="1"/>
              </p:cNvSpPr>
              <p:nvPr/>
            </p:nvSpPr>
            <p:spPr bwMode="auto">
              <a:xfrm>
                <a:off x="4318" y="1487"/>
                <a:ext cx="11"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62" name="Freeform 495">
                <a:extLst>
                  <a:ext uri="{FF2B5EF4-FFF2-40B4-BE49-F238E27FC236}">
                    <a16:creationId xmlns:a16="http://schemas.microsoft.com/office/drawing/2014/main" id="{86A1C456-2531-4D32-AF66-556E6DF439D1}"/>
                  </a:ext>
                </a:extLst>
              </p:cNvPr>
              <p:cNvSpPr>
                <a:spLocks/>
              </p:cNvSpPr>
              <p:nvPr/>
            </p:nvSpPr>
            <p:spPr bwMode="auto">
              <a:xfrm>
                <a:off x="4318" y="1485"/>
                <a:ext cx="11" cy="7"/>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63" name="Freeform 496">
                <a:extLst>
                  <a:ext uri="{FF2B5EF4-FFF2-40B4-BE49-F238E27FC236}">
                    <a16:creationId xmlns:a16="http://schemas.microsoft.com/office/drawing/2014/main" id="{9F876D6D-11D1-42A6-8AA9-D5ACE8A1F2E3}"/>
                  </a:ext>
                </a:extLst>
              </p:cNvPr>
              <p:cNvSpPr>
                <a:spLocks/>
              </p:cNvSpPr>
              <p:nvPr/>
            </p:nvSpPr>
            <p:spPr bwMode="auto">
              <a:xfrm>
                <a:off x="4316" y="1496"/>
                <a:ext cx="11" cy="3"/>
              </a:xfrm>
              <a:custGeom>
                <a:avLst/>
                <a:gdLst>
                  <a:gd name="T0" fmla="*/ 0 w 11"/>
                  <a:gd name="T1" fmla="*/ 0 h 3"/>
                  <a:gd name="T2" fmla="*/ 11 w 11"/>
                  <a:gd name="T3" fmla="*/ 3 h 3"/>
                  <a:gd name="T4" fmla="*/ 0 w 11"/>
                  <a:gd name="T5" fmla="*/ 0 h 3"/>
                </a:gdLst>
                <a:ahLst/>
                <a:cxnLst>
                  <a:cxn ang="0">
                    <a:pos x="T0" y="T1"/>
                  </a:cxn>
                  <a:cxn ang="0">
                    <a:pos x="T2" y="T3"/>
                  </a:cxn>
                  <a:cxn ang="0">
                    <a:pos x="T4" y="T5"/>
                  </a:cxn>
                </a:cxnLst>
                <a:rect l="0" t="0" r="r" b="b"/>
                <a:pathLst>
                  <a:path w="11" h="3">
                    <a:moveTo>
                      <a:pt x="0" y="0"/>
                    </a:moveTo>
                    <a:lnTo>
                      <a:pt x="11"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64" name="Line 497">
                <a:extLst>
                  <a:ext uri="{FF2B5EF4-FFF2-40B4-BE49-F238E27FC236}">
                    <a16:creationId xmlns:a16="http://schemas.microsoft.com/office/drawing/2014/main" id="{053CC629-107A-4070-B017-CA79D10FC95D}"/>
                  </a:ext>
                </a:extLst>
              </p:cNvPr>
              <p:cNvSpPr>
                <a:spLocks noChangeShapeType="1"/>
              </p:cNvSpPr>
              <p:nvPr/>
            </p:nvSpPr>
            <p:spPr bwMode="auto">
              <a:xfrm>
                <a:off x="4316" y="1496"/>
                <a:ext cx="11"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65" name="Freeform 498">
                <a:extLst>
                  <a:ext uri="{FF2B5EF4-FFF2-40B4-BE49-F238E27FC236}">
                    <a16:creationId xmlns:a16="http://schemas.microsoft.com/office/drawing/2014/main" id="{EA512E69-4C21-4943-97D5-79FE46CBC94C}"/>
                  </a:ext>
                </a:extLst>
              </p:cNvPr>
              <p:cNvSpPr>
                <a:spLocks/>
              </p:cNvSpPr>
              <p:nvPr/>
            </p:nvSpPr>
            <p:spPr bwMode="auto">
              <a:xfrm>
                <a:off x="4316" y="1494"/>
                <a:ext cx="11" cy="7"/>
              </a:xfrm>
              <a:custGeom>
                <a:avLst/>
                <a:gdLst>
                  <a:gd name="T0" fmla="*/ 10 w 11"/>
                  <a:gd name="T1" fmla="*/ 7 h 7"/>
                  <a:gd name="T2" fmla="*/ 11 w 11"/>
                  <a:gd name="T3" fmla="*/ 2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66" name="Freeform 499">
                <a:extLst>
                  <a:ext uri="{FF2B5EF4-FFF2-40B4-BE49-F238E27FC236}">
                    <a16:creationId xmlns:a16="http://schemas.microsoft.com/office/drawing/2014/main" id="{EAAD443A-37D9-4360-83A2-3EFB37639556}"/>
                  </a:ext>
                </a:extLst>
              </p:cNvPr>
              <p:cNvSpPr>
                <a:spLocks/>
              </p:cNvSpPr>
              <p:nvPr/>
            </p:nvSpPr>
            <p:spPr bwMode="auto">
              <a:xfrm>
                <a:off x="4314" y="1505"/>
                <a:ext cx="10" cy="3"/>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67" name="Line 500">
                <a:extLst>
                  <a:ext uri="{FF2B5EF4-FFF2-40B4-BE49-F238E27FC236}">
                    <a16:creationId xmlns:a16="http://schemas.microsoft.com/office/drawing/2014/main" id="{BE596199-BEF1-4B6E-A893-8DC6AC7ED2AF}"/>
                  </a:ext>
                </a:extLst>
              </p:cNvPr>
              <p:cNvSpPr>
                <a:spLocks noChangeShapeType="1"/>
              </p:cNvSpPr>
              <p:nvPr/>
            </p:nvSpPr>
            <p:spPr bwMode="auto">
              <a:xfrm>
                <a:off x="4314" y="1505"/>
                <a:ext cx="10"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68" name="Freeform 501">
                <a:extLst>
                  <a:ext uri="{FF2B5EF4-FFF2-40B4-BE49-F238E27FC236}">
                    <a16:creationId xmlns:a16="http://schemas.microsoft.com/office/drawing/2014/main" id="{6B39AF6D-73F1-460D-B946-668C7205D568}"/>
                  </a:ext>
                </a:extLst>
              </p:cNvPr>
              <p:cNvSpPr>
                <a:spLocks/>
              </p:cNvSpPr>
              <p:nvPr/>
            </p:nvSpPr>
            <p:spPr bwMode="auto">
              <a:xfrm>
                <a:off x="4314" y="1503"/>
                <a:ext cx="11" cy="7"/>
              </a:xfrm>
              <a:custGeom>
                <a:avLst/>
                <a:gdLst>
                  <a:gd name="T0" fmla="*/ 10 w 11"/>
                  <a:gd name="T1" fmla="*/ 7 h 7"/>
                  <a:gd name="T2" fmla="*/ 11 w 11"/>
                  <a:gd name="T3" fmla="*/ 2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69" name="Freeform 502">
                <a:extLst>
                  <a:ext uri="{FF2B5EF4-FFF2-40B4-BE49-F238E27FC236}">
                    <a16:creationId xmlns:a16="http://schemas.microsoft.com/office/drawing/2014/main" id="{383B466B-7850-4018-93CA-36F79F58EF70}"/>
                  </a:ext>
                </a:extLst>
              </p:cNvPr>
              <p:cNvSpPr>
                <a:spLocks/>
              </p:cNvSpPr>
              <p:nvPr/>
            </p:nvSpPr>
            <p:spPr bwMode="auto">
              <a:xfrm>
                <a:off x="4312" y="1515"/>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70" name="Line 503">
                <a:extLst>
                  <a:ext uri="{FF2B5EF4-FFF2-40B4-BE49-F238E27FC236}">
                    <a16:creationId xmlns:a16="http://schemas.microsoft.com/office/drawing/2014/main" id="{083A6C70-6A38-4750-969C-74A141701718}"/>
                  </a:ext>
                </a:extLst>
              </p:cNvPr>
              <p:cNvSpPr>
                <a:spLocks noChangeShapeType="1"/>
              </p:cNvSpPr>
              <p:nvPr/>
            </p:nvSpPr>
            <p:spPr bwMode="auto">
              <a:xfrm>
                <a:off x="4312" y="1515"/>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71" name="Freeform 504">
                <a:extLst>
                  <a:ext uri="{FF2B5EF4-FFF2-40B4-BE49-F238E27FC236}">
                    <a16:creationId xmlns:a16="http://schemas.microsoft.com/office/drawing/2014/main" id="{FE4972CC-C5CC-4EF1-A5FF-78E0DB1E2017}"/>
                  </a:ext>
                </a:extLst>
              </p:cNvPr>
              <p:cNvSpPr>
                <a:spLocks/>
              </p:cNvSpPr>
              <p:nvPr/>
            </p:nvSpPr>
            <p:spPr bwMode="auto">
              <a:xfrm>
                <a:off x="4312" y="1512"/>
                <a:ext cx="11" cy="7"/>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72" name="Freeform 505">
                <a:extLst>
                  <a:ext uri="{FF2B5EF4-FFF2-40B4-BE49-F238E27FC236}">
                    <a16:creationId xmlns:a16="http://schemas.microsoft.com/office/drawing/2014/main" id="{21FBEFB1-AC47-46D0-B234-17587470B2F8}"/>
                  </a:ext>
                </a:extLst>
              </p:cNvPr>
              <p:cNvSpPr>
                <a:spLocks/>
              </p:cNvSpPr>
              <p:nvPr/>
            </p:nvSpPr>
            <p:spPr bwMode="auto">
              <a:xfrm>
                <a:off x="4310" y="1524"/>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73" name="Line 506">
                <a:extLst>
                  <a:ext uri="{FF2B5EF4-FFF2-40B4-BE49-F238E27FC236}">
                    <a16:creationId xmlns:a16="http://schemas.microsoft.com/office/drawing/2014/main" id="{BCBA3DC9-4032-4E84-975B-3F94E35F52AC}"/>
                  </a:ext>
                </a:extLst>
              </p:cNvPr>
              <p:cNvSpPr>
                <a:spLocks noChangeShapeType="1"/>
              </p:cNvSpPr>
              <p:nvPr/>
            </p:nvSpPr>
            <p:spPr bwMode="auto">
              <a:xfrm>
                <a:off x="4310" y="1524"/>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74" name="Freeform 507">
                <a:extLst>
                  <a:ext uri="{FF2B5EF4-FFF2-40B4-BE49-F238E27FC236}">
                    <a16:creationId xmlns:a16="http://schemas.microsoft.com/office/drawing/2014/main" id="{2661927A-5AB9-4AE8-9CFE-D7B9715D1CC0}"/>
                  </a:ext>
                </a:extLst>
              </p:cNvPr>
              <p:cNvSpPr>
                <a:spLocks/>
              </p:cNvSpPr>
              <p:nvPr/>
            </p:nvSpPr>
            <p:spPr bwMode="auto">
              <a:xfrm>
                <a:off x="4310" y="1521"/>
                <a:ext cx="11" cy="7"/>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75" name="Freeform 508">
                <a:extLst>
                  <a:ext uri="{FF2B5EF4-FFF2-40B4-BE49-F238E27FC236}">
                    <a16:creationId xmlns:a16="http://schemas.microsoft.com/office/drawing/2014/main" id="{6ACF4BE0-A59F-494F-AEAC-C4FD6983CC37}"/>
                  </a:ext>
                </a:extLst>
              </p:cNvPr>
              <p:cNvSpPr>
                <a:spLocks/>
              </p:cNvSpPr>
              <p:nvPr/>
            </p:nvSpPr>
            <p:spPr bwMode="auto">
              <a:xfrm>
                <a:off x="4308" y="1533"/>
                <a:ext cx="21" cy="4"/>
              </a:xfrm>
              <a:custGeom>
                <a:avLst/>
                <a:gdLst>
                  <a:gd name="T0" fmla="*/ 0 w 21"/>
                  <a:gd name="T1" fmla="*/ 0 h 4"/>
                  <a:gd name="T2" fmla="*/ 21 w 21"/>
                  <a:gd name="T3" fmla="*/ 4 h 4"/>
                  <a:gd name="T4" fmla="*/ 0 w 21"/>
                  <a:gd name="T5" fmla="*/ 0 h 4"/>
                </a:gdLst>
                <a:ahLst/>
                <a:cxnLst>
                  <a:cxn ang="0">
                    <a:pos x="T0" y="T1"/>
                  </a:cxn>
                  <a:cxn ang="0">
                    <a:pos x="T2" y="T3"/>
                  </a:cxn>
                  <a:cxn ang="0">
                    <a:pos x="T4" y="T5"/>
                  </a:cxn>
                </a:cxnLst>
                <a:rect l="0" t="0" r="r" b="b"/>
                <a:pathLst>
                  <a:path w="21" h="4">
                    <a:moveTo>
                      <a:pt x="0" y="0"/>
                    </a:moveTo>
                    <a:lnTo>
                      <a:pt x="21" y="4"/>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76" name="Line 509">
                <a:extLst>
                  <a:ext uri="{FF2B5EF4-FFF2-40B4-BE49-F238E27FC236}">
                    <a16:creationId xmlns:a16="http://schemas.microsoft.com/office/drawing/2014/main" id="{D4FD4117-C248-4D9F-8B00-1A359E62B5CB}"/>
                  </a:ext>
                </a:extLst>
              </p:cNvPr>
              <p:cNvSpPr>
                <a:spLocks noChangeShapeType="1"/>
              </p:cNvSpPr>
              <p:nvPr/>
            </p:nvSpPr>
            <p:spPr bwMode="auto">
              <a:xfrm>
                <a:off x="4308" y="1533"/>
                <a:ext cx="21" cy="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77" name="Freeform 510">
                <a:extLst>
                  <a:ext uri="{FF2B5EF4-FFF2-40B4-BE49-F238E27FC236}">
                    <a16:creationId xmlns:a16="http://schemas.microsoft.com/office/drawing/2014/main" id="{5E471752-CA09-4B3E-AA9D-65F11933868A}"/>
                  </a:ext>
                </a:extLst>
              </p:cNvPr>
              <p:cNvSpPr>
                <a:spLocks/>
              </p:cNvSpPr>
              <p:nvPr/>
            </p:nvSpPr>
            <p:spPr bwMode="auto">
              <a:xfrm>
                <a:off x="4308" y="1531"/>
                <a:ext cx="21" cy="9"/>
              </a:xfrm>
              <a:custGeom>
                <a:avLst/>
                <a:gdLst>
                  <a:gd name="T0" fmla="*/ 20 w 21"/>
                  <a:gd name="T1" fmla="*/ 9 h 9"/>
                  <a:gd name="T2" fmla="*/ 21 w 21"/>
                  <a:gd name="T3" fmla="*/ 4 h 9"/>
                  <a:gd name="T4" fmla="*/ 1 w 21"/>
                  <a:gd name="T5" fmla="*/ 0 h 9"/>
                  <a:gd name="T6" fmla="*/ 0 w 21"/>
                  <a:gd name="T7" fmla="*/ 4 h 9"/>
                  <a:gd name="T8" fmla="*/ 20 w 21"/>
                  <a:gd name="T9" fmla="*/ 9 h 9"/>
                </a:gdLst>
                <a:ahLst/>
                <a:cxnLst>
                  <a:cxn ang="0">
                    <a:pos x="T0" y="T1"/>
                  </a:cxn>
                  <a:cxn ang="0">
                    <a:pos x="T2" y="T3"/>
                  </a:cxn>
                  <a:cxn ang="0">
                    <a:pos x="T4" y="T5"/>
                  </a:cxn>
                  <a:cxn ang="0">
                    <a:pos x="T6" y="T7"/>
                  </a:cxn>
                  <a:cxn ang="0">
                    <a:pos x="T8" y="T9"/>
                  </a:cxn>
                </a:cxnLst>
                <a:rect l="0" t="0" r="r" b="b"/>
                <a:pathLst>
                  <a:path w="21" h="9">
                    <a:moveTo>
                      <a:pt x="20" y="9"/>
                    </a:moveTo>
                    <a:lnTo>
                      <a:pt x="21" y="4"/>
                    </a:lnTo>
                    <a:lnTo>
                      <a:pt x="1" y="0"/>
                    </a:lnTo>
                    <a:lnTo>
                      <a:pt x="0" y="4"/>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78" name="Freeform 511">
                <a:extLst>
                  <a:ext uri="{FF2B5EF4-FFF2-40B4-BE49-F238E27FC236}">
                    <a16:creationId xmlns:a16="http://schemas.microsoft.com/office/drawing/2014/main" id="{7E301954-9411-4305-AC62-2D6BE2EF2EDB}"/>
                  </a:ext>
                </a:extLst>
              </p:cNvPr>
              <p:cNvSpPr>
                <a:spLocks/>
              </p:cNvSpPr>
              <p:nvPr/>
            </p:nvSpPr>
            <p:spPr bwMode="auto">
              <a:xfrm>
                <a:off x="4306" y="1542"/>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79" name="Line 512">
                <a:extLst>
                  <a:ext uri="{FF2B5EF4-FFF2-40B4-BE49-F238E27FC236}">
                    <a16:creationId xmlns:a16="http://schemas.microsoft.com/office/drawing/2014/main" id="{C09815F7-61CD-4A5B-ADB8-A4FF1A218CB1}"/>
                  </a:ext>
                </a:extLst>
              </p:cNvPr>
              <p:cNvSpPr>
                <a:spLocks noChangeShapeType="1"/>
              </p:cNvSpPr>
              <p:nvPr/>
            </p:nvSpPr>
            <p:spPr bwMode="auto">
              <a:xfrm>
                <a:off x="4306" y="1542"/>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80" name="Freeform 513">
                <a:extLst>
                  <a:ext uri="{FF2B5EF4-FFF2-40B4-BE49-F238E27FC236}">
                    <a16:creationId xmlns:a16="http://schemas.microsoft.com/office/drawing/2014/main" id="{8E949ED3-FA5A-41A8-9F80-ADD6C55A7492}"/>
                  </a:ext>
                </a:extLst>
              </p:cNvPr>
              <p:cNvSpPr>
                <a:spLocks/>
              </p:cNvSpPr>
              <p:nvPr/>
            </p:nvSpPr>
            <p:spPr bwMode="auto">
              <a:xfrm>
                <a:off x="4306" y="1540"/>
                <a:ext cx="11" cy="7"/>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81" name="Freeform 514">
                <a:extLst>
                  <a:ext uri="{FF2B5EF4-FFF2-40B4-BE49-F238E27FC236}">
                    <a16:creationId xmlns:a16="http://schemas.microsoft.com/office/drawing/2014/main" id="{FC3334AB-6836-4E7B-9629-37CBBC981F6E}"/>
                  </a:ext>
                </a:extLst>
              </p:cNvPr>
              <p:cNvSpPr>
                <a:spLocks/>
              </p:cNvSpPr>
              <p:nvPr/>
            </p:nvSpPr>
            <p:spPr bwMode="auto">
              <a:xfrm>
                <a:off x="4304" y="1551"/>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82" name="Line 515">
                <a:extLst>
                  <a:ext uri="{FF2B5EF4-FFF2-40B4-BE49-F238E27FC236}">
                    <a16:creationId xmlns:a16="http://schemas.microsoft.com/office/drawing/2014/main" id="{D4E91CFE-1FA6-4A5C-9174-F921E4FBC712}"/>
                  </a:ext>
                </a:extLst>
              </p:cNvPr>
              <p:cNvSpPr>
                <a:spLocks noChangeShapeType="1"/>
              </p:cNvSpPr>
              <p:nvPr/>
            </p:nvSpPr>
            <p:spPr bwMode="auto">
              <a:xfrm>
                <a:off x="4304" y="1551"/>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83" name="Freeform 516">
                <a:extLst>
                  <a:ext uri="{FF2B5EF4-FFF2-40B4-BE49-F238E27FC236}">
                    <a16:creationId xmlns:a16="http://schemas.microsoft.com/office/drawing/2014/main" id="{CE5FEBB9-A10C-4AE0-9104-08E79BCF5549}"/>
                  </a:ext>
                </a:extLst>
              </p:cNvPr>
              <p:cNvSpPr>
                <a:spLocks/>
              </p:cNvSpPr>
              <p:nvPr/>
            </p:nvSpPr>
            <p:spPr bwMode="auto">
              <a:xfrm>
                <a:off x="4304" y="1549"/>
                <a:ext cx="11" cy="7"/>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84" name="Freeform 517">
                <a:extLst>
                  <a:ext uri="{FF2B5EF4-FFF2-40B4-BE49-F238E27FC236}">
                    <a16:creationId xmlns:a16="http://schemas.microsoft.com/office/drawing/2014/main" id="{1300D18F-C4E4-49AC-8BA0-0FC5320F0E48}"/>
                  </a:ext>
                </a:extLst>
              </p:cNvPr>
              <p:cNvSpPr>
                <a:spLocks/>
              </p:cNvSpPr>
              <p:nvPr/>
            </p:nvSpPr>
            <p:spPr bwMode="auto">
              <a:xfrm>
                <a:off x="4302" y="1560"/>
                <a:ext cx="10" cy="3"/>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85" name="Line 518">
                <a:extLst>
                  <a:ext uri="{FF2B5EF4-FFF2-40B4-BE49-F238E27FC236}">
                    <a16:creationId xmlns:a16="http://schemas.microsoft.com/office/drawing/2014/main" id="{963ED134-4B01-419B-AB71-BC8C9E809E39}"/>
                  </a:ext>
                </a:extLst>
              </p:cNvPr>
              <p:cNvSpPr>
                <a:spLocks noChangeShapeType="1"/>
              </p:cNvSpPr>
              <p:nvPr/>
            </p:nvSpPr>
            <p:spPr bwMode="auto">
              <a:xfrm>
                <a:off x="4302" y="1560"/>
                <a:ext cx="10"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86" name="Freeform 519">
                <a:extLst>
                  <a:ext uri="{FF2B5EF4-FFF2-40B4-BE49-F238E27FC236}">
                    <a16:creationId xmlns:a16="http://schemas.microsoft.com/office/drawing/2014/main" id="{14D0DFEF-0BA4-4CEA-9BBC-E57AB537C8C5}"/>
                  </a:ext>
                </a:extLst>
              </p:cNvPr>
              <p:cNvSpPr>
                <a:spLocks/>
              </p:cNvSpPr>
              <p:nvPr/>
            </p:nvSpPr>
            <p:spPr bwMode="auto">
              <a:xfrm>
                <a:off x="4302" y="1558"/>
                <a:ext cx="11" cy="7"/>
              </a:xfrm>
              <a:custGeom>
                <a:avLst/>
                <a:gdLst>
                  <a:gd name="T0" fmla="*/ 10 w 11"/>
                  <a:gd name="T1" fmla="*/ 7 h 7"/>
                  <a:gd name="T2" fmla="*/ 11 w 11"/>
                  <a:gd name="T3" fmla="*/ 2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87" name="Freeform 520">
                <a:extLst>
                  <a:ext uri="{FF2B5EF4-FFF2-40B4-BE49-F238E27FC236}">
                    <a16:creationId xmlns:a16="http://schemas.microsoft.com/office/drawing/2014/main" id="{EB32B6C3-C8B7-46DD-A58B-BDA5EAA8BCB5}"/>
                  </a:ext>
                </a:extLst>
              </p:cNvPr>
              <p:cNvSpPr>
                <a:spLocks/>
              </p:cNvSpPr>
              <p:nvPr/>
            </p:nvSpPr>
            <p:spPr bwMode="auto">
              <a:xfrm>
                <a:off x="4300" y="1569"/>
                <a:ext cx="10" cy="3"/>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88" name="Line 521">
                <a:extLst>
                  <a:ext uri="{FF2B5EF4-FFF2-40B4-BE49-F238E27FC236}">
                    <a16:creationId xmlns:a16="http://schemas.microsoft.com/office/drawing/2014/main" id="{BC835C00-5C9E-4076-85DD-A91E5B2C1627}"/>
                  </a:ext>
                </a:extLst>
              </p:cNvPr>
              <p:cNvSpPr>
                <a:spLocks noChangeShapeType="1"/>
              </p:cNvSpPr>
              <p:nvPr/>
            </p:nvSpPr>
            <p:spPr bwMode="auto">
              <a:xfrm>
                <a:off x="4300" y="1569"/>
                <a:ext cx="10"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89" name="Freeform 522">
                <a:extLst>
                  <a:ext uri="{FF2B5EF4-FFF2-40B4-BE49-F238E27FC236}">
                    <a16:creationId xmlns:a16="http://schemas.microsoft.com/office/drawing/2014/main" id="{2C545EE6-E032-4DA7-8F47-59C437D198C6}"/>
                  </a:ext>
                </a:extLst>
              </p:cNvPr>
              <p:cNvSpPr>
                <a:spLocks/>
              </p:cNvSpPr>
              <p:nvPr/>
            </p:nvSpPr>
            <p:spPr bwMode="auto">
              <a:xfrm>
                <a:off x="4300" y="1567"/>
                <a:ext cx="11" cy="7"/>
              </a:xfrm>
              <a:custGeom>
                <a:avLst/>
                <a:gdLst>
                  <a:gd name="T0" fmla="*/ 10 w 11"/>
                  <a:gd name="T1" fmla="*/ 7 h 7"/>
                  <a:gd name="T2" fmla="*/ 11 w 11"/>
                  <a:gd name="T3" fmla="*/ 2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90" name="Freeform 523">
                <a:extLst>
                  <a:ext uri="{FF2B5EF4-FFF2-40B4-BE49-F238E27FC236}">
                    <a16:creationId xmlns:a16="http://schemas.microsoft.com/office/drawing/2014/main" id="{064603BB-372B-4580-AB8A-F983DF3E4D1A}"/>
                  </a:ext>
                </a:extLst>
              </p:cNvPr>
              <p:cNvSpPr>
                <a:spLocks/>
              </p:cNvSpPr>
              <p:nvPr/>
            </p:nvSpPr>
            <p:spPr bwMode="auto">
              <a:xfrm>
                <a:off x="4298" y="1579"/>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91" name="Line 524">
                <a:extLst>
                  <a:ext uri="{FF2B5EF4-FFF2-40B4-BE49-F238E27FC236}">
                    <a16:creationId xmlns:a16="http://schemas.microsoft.com/office/drawing/2014/main" id="{18789F01-8612-440C-A604-94181C320982}"/>
                  </a:ext>
                </a:extLst>
              </p:cNvPr>
              <p:cNvSpPr>
                <a:spLocks noChangeShapeType="1"/>
              </p:cNvSpPr>
              <p:nvPr/>
            </p:nvSpPr>
            <p:spPr bwMode="auto">
              <a:xfrm>
                <a:off x="4298" y="1579"/>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92" name="Freeform 525">
                <a:extLst>
                  <a:ext uri="{FF2B5EF4-FFF2-40B4-BE49-F238E27FC236}">
                    <a16:creationId xmlns:a16="http://schemas.microsoft.com/office/drawing/2014/main" id="{D63F7602-62E8-497B-9FA2-39E75BBF6E92}"/>
                  </a:ext>
                </a:extLst>
              </p:cNvPr>
              <p:cNvSpPr>
                <a:spLocks/>
              </p:cNvSpPr>
              <p:nvPr/>
            </p:nvSpPr>
            <p:spPr bwMode="auto">
              <a:xfrm>
                <a:off x="4298" y="1576"/>
                <a:ext cx="11" cy="7"/>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93" name="Freeform 526">
                <a:extLst>
                  <a:ext uri="{FF2B5EF4-FFF2-40B4-BE49-F238E27FC236}">
                    <a16:creationId xmlns:a16="http://schemas.microsoft.com/office/drawing/2014/main" id="{BBF04511-3695-4F86-9B90-897D968C3EBE}"/>
                  </a:ext>
                </a:extLst>
              </p:cNvPr>
              <p:cNvSpPr>
                <a:spLocks/>
              </p:cNvSpPr>
              <p:nvPr/>
            </p:nvSpPr>
            <p:spPr bwMode="auto">
              <a:xfrm>
                <a:off x="4296" y="1588"/>
                <a:ext cx="20" cy="4"/>
              </a:xfrm>
              <a:custGeom>
                <a:avLst/>
                <a:gdLst>
                  <a:gd name="T0" fmla="*/ 0 w 20"/>
                  <a:gd name="T1" fmla="*/ 0 h 4"/>
                  <a:gd name="T2" fmla="*/ 20 w 20"/>
                  <a:gd name="T3" fmla="*/ 4 h 4"/>
                  <a:gd name="T4" fmla="*/ 0 w 20"/>
                  <a:gd name="T5" fmla="*/ 0 h 4"/>
                </a:gdLst>
                <a:ahLst/>
                <a:cxnLst>
                  <a:cxn ang="0">
                    <a:pos x="T0" y="T1"/>
                  </a:cxn>
                  <a:cxn ang="0">
                    <a:pos x="T2" y="T3"/>
                  </a:cxn>
                  <a:cxn ang="0">
                    <a:pos x="T4" y="T5"/>
                  </a:cxn>
                </a:cxnLst>
                <a:rect l="0" t="0" r="r" b="b"/>
                <a:pathLst>
                  <a:path w="20" h="4">
                    <a:moveTo>
                      <a:pt x="0" y="0"/>
                    </a:moveTo>
                    <a:lnTo>
                      <a:pt x="20" y="4"/>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94" name="Line 527">
                <a:extLst>
                  <a:ext uri="{FF2B5EF4-FFF2-40B4-BE49-F238E27FC236}">
                    <a16:creationId xmlns:a16="http://schemas.microsoft.com/office/drawing/2014/main" id="{5D4121FD-599A-44B8-9924-A0BBE741DA8C}"/>
                  </a:ext>
                </a:extLst>
              </p:cNvPr>
              <p:cNvSpPr>
                <a:spLocks noChangeShapeType="1"/>
              </p:cNvSpPr>
              <p:nvPr/>
            </p:nvSpPr>
            <p:spPr bwMode="auto">
              <a:xfrm>
                <a:off x="4296" y="1588"/>
                <a:ext cx="20" cy="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95" name="Freeform 528">
                <a:extLst>
                  <a:ext uri="{FF2B5EF4-FFF2-40B4-BE49-F238E27FC236}">
                    <a16:creationId xmlns:a16="http://schemas.microsoft.com/office/drawing/2014/main" id="{C9848DBC-65F6-4436-A7DA-C7382F9579E3}"/>
                  </a:ext>
                </a:extLst>
              </p:cNvPr>
              <p:cNvSpPr>
                <a:spLocks/>
              </p:cNvSpPr>
              <p:nvPr/>
            </p:nvSpPr>
            <p:spPr bwMode="auto">
              <a:xfrm>
                <a:off x="4296" y="1585"/>
                <a:ext cx="21" cy="10"/>
              </a:xfrm>
              <a:custGeom>
                <a:avLst/>
                <a:gdLst>
                  <a:gd name="T0" fmla="*/ 20 w 21"/>
                  <a:gd name="T1" fmla="*/ 10 h 10"/>
                  <a:gd name="T2" fmla="*/ 21 w 21"/>
                  <a:gd name="T3" fmla="*/ 5 h 10"/>
                  <a:gd name="T4" fmla="*/ 1 w 21"/>
                  <a:gd name="T5" fmla="*/ 0 h 10"/>
                  <a:gd name="T6" fmla="*/ 0 w 21"/>
                  <a:gd name="T7" fmla="*/ 5 h 10"/>
                  <a:gd name="T8" fmla="*/ 20 w 21"/>
                  <a:gd name="T9" fmla="*/ 10 h 10"/>
                </a:gdLst>
                <a:ahLst/>
                <a:cxnLst>
                  <a:cxn ang="0">
                    <a:pos x="T0" y="T1"/>
                  </a:cxn>
                  <a:cxn ang="0">
                    <a:pos x="T2" y="T3"/>
                  </a:cxn>
                  <a:cxn ang="0">
                    <a:pos x="T4" y="T5"/>
                  </a:cxn>
                  <a:cxn ang="0">
                    <a:pos x="T6" y="T7"/>
                  </a:cxn>
                  <a:cxn ang="0">
                    <a:pos x="T8" y="T9"/>
                  </a:cxn>
                </a:cxnLst>
                <a:rect l="0" t="0" r="r" b="b"/>
                <a:pathLst>
                  <a:path w="21" h="10">
                    <a:moveTo>
                      <a:pt x="20" y="10"/>
                    </a:moveTo>
                    <a:lnTo>
                      <a:pt x="21" y="5"/>
                    </a:lnTo>
                    <a:lnTo>
                      <a:pt x="1" y="0"/>
                    </a:lnTo>
                    <a:lnTo>
                      <a:pt x="0" y="5"/>
                    </a:lnTo>
                    <a:lnTo>
                      <a:pt x="2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96" name="Freeform 529">
                <a:extLst>
                  <a:ext uri="{FF2B5EF4-FFF2-40B4-BE49-F238E27FC236}">
                    <a16:creationId xmlns:a16="http://schemas.microsoft.com/office/drawing/2014/main" id="{89B30A21-2DE8-411D-ADAA-3E594EFF5255}"/>
                  </a:ext>
                </a:extLst>
              </p:cNvPr>
              <p:cNvSpPr>
                <a:spLocks/>
              </p:cNvSpPr>
              <p:nvPr/>
            </p:nvSpPr>
            <p:spPr bwMode="auto">
              <a:xfrm>
                <a:off x="4294" y="1597"/>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97" name="Line 530">
                <a:extLst>
                  <a:ext uri="{FF2B5EF4-FFF2-40B4-BE49-F238E27FC236}">
                    <a16:creationId xmlns:a16="http://schemas.microsoft.com/office/drawing/2014/main" id="{8B2BBCF9-E5BF-43B2-98B9-67FBB7E78A65}"/>
                  </a:ext>
                </a:extLst>
              </p:cNvPr>
              <p:cNvSpPr>
                <a:spLocks noChangeShapeType="1"/>
              </p:cNvSpPr>
              <p:nvPr/>
            </p:nvSpPr>
            <p:spPr bwMode="auto">
              <a:xfrm>
                <a:off x="4294" y="1597"/>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98" name="Freeform 531">
                <a:extLst>
                  <a:ext uri="{FF2B5EF4-FFF2-40B4-BE49-F238E27FC236}">
                    <a16:creationId xmlns:a16="http://schemas.microsoft.com/office/drawing/2014/main" id="{6687DC52-D4D3-4E2A-9F0D-58E830A149EF}"/>
                  </a:ext>
                </a:extLst>
              </p:cNvPr>
              <p:cNvSpPr>
                <a:spLocks/>
              </p:cNvSpPr>
              <p:nvPr/>
            </p:nvSpPr>
            <p:spPr bwMode="auto">
              <a:xfrm>
                <a:off x="4294" y="1595"/>
                <a:ext cx="11" cy="6"/>
              </a:xfrm>
              <a:custGeom>
                <a:avLst/>
                <a:gdLst>
                  <a:gd name="T0" fmla="*/ 10 w 11"/>
                  <a:gd name="T1" fmla="*/ 6 h 6"/>
                  <a:gd name="T2" fmla="*/ 11 w 11"/>
                  <a:gd name="T3" fmla="*/ 2 h 6"/>
                  <a:gd name="T4" fmla="*/ 1 w 11"/>
                  <a:gd name="T5" fmla="*/ 0 h 6"/>
                  <a:gd name="T6" fmla="*/ 0 w 11"/>
                  <a:gd name="T7" fmla="*/ 4 h 6"/>
                  <a:gd name="T8" fmla="*/ 10 w 11"/>
                  <a:gd name="T9" fmla="*/ 6 h 6"/>
                </a:gdLst>
                <a:ahLst/>
                <a:cxnLst>
                  <a:cxn ang="0">
                    <a:pos x="T0" y="T1"/>
                  </a:cxn>
                  <a:cxn ang="0">
                    <a:pos x="T2" y="T3"/>
                  </a:cxn>
                  <a:cxn ang="0">
                    <a:pos x="T4" y="T5"/>
                  </a:cxn>
                  <a:cxn ang="0">
                    <a:pos x="T6" y="T7"/>
                  </a:cxn>
                  <a:cxn ang="0">
                    <a:pos x="T8" y="T9"/>
                  </a:cxn>
                </a:cxnLst>
                <a:rect l="0" t="0" r="r" b="b"/>
                <a:pathLst>
                  <a:path w="11" h="6">
                    <a:moveTo>
                      <a:pt x="10" y="6"/>
                    </a:moveTo>
                    <a:lnTo>
                      <a:pt x="11" y="2"/>
                    </a:lnTo>
                    <a:lnTo>
                      <a:pt x="1" y="0"/>
                    </a:lnTo>
                    <a:lnTo>
                      <a:pt x="0" y="4"/>
                    </a:lnTo>
                    <a:lnTo>
                      <a:pt x="1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99" name="Freeform 532">
                <a:extLst>
                  <a:ext uri="{FF2B5EF4-FFF2-40B4-BE49-F238E27FC236}">
                    <a16:creationId xmlns:a16="http://schemas.microsoft.com/office/drawing/2014/main" id="{1B011D3F-AA2C-4BFD-9950-AF54F9ABD23D}"/>
                  </a:ext>
                </a:extLst>
              </p:cNvPr>
              <p:cNvSpPr>
                <a:spLocks/>
              </p:cNvSpPr>
              <p:nvPr/>
            </p:nvSpPr>
            <p:spPr bwMode="auto">
              <a:xfrm>
                <a:off x="4292" y="1606"/>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00" name="Line 533">
                <a:extLst>
                  <a:ext uri="{FF2B5EF4-FFF2-40B4-BE49-F238E27FC236}">
                    <a16:creationId xmlns:a16="http://schemas.microsoft.com/office/drawing/2014/main" id="{97919533-A1AF-453C-B724-E58A02E8BFF9}"/>
                  </a:ext>
                </a:extLst>
              </p:cNvPr>
              <p:cNvSpPr>
                <a:spLocks noChangeShapeType="1"/>
              </p:cNvSpPr>
              <p:nvPr/>
            </p:nvSpPr>
            <p:spPr bwMode="auto">
              <a:xfrm>
                <a:off x="4292" y="1606"/>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01" name="Freeform 534">
                <a:extLst>
                  <a:ext uri="{FF2B5EF4-FFF2-40B4-BE49-F238E27FC236}">
                    <a16:creationId xmlns:a16="http://schemas.microsoft.com/office/drawing/2014/main" id="{47A0907B-86D4-4A6D-9BE5-7A000E6F8D57}"/>
                  </a:ext>
                </a:extLst>
              </p:cNvPr>
              <p:cNvSpPr>
                <a:spLocks/>
              </p:cNvSpPr>
              <p:nvPr/>
            </p:nvSpPr>
            <p:spPr bwMode="auto">
              <a:xfrm>
                <a:off x="4292" y="1604"/>
                <a:ext cx="11" cy="7"/>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02" name="Freeform 535">
                <a:extLst>
                  <a:ext uri="{FF2B5EF4-FFF2-40B4-BE49-F238E27FC236}">
                    <a16:creationId xmlns:a16="http://schemas.microsoft.com/office/drawing/2014/main" id="{B77ABACD-F368-4AFF-AA48-190E0D2775E9}"/>
                  </a:ext>
                </a:extLst>
              </p:cNvPr>
              <p:cNvSpPr>
                <a:spLocks/>
              </p:cNvSpPr>
              <p:nvPr/>
            </p:nvSpPr>
            <p:spPr bwMode="auto">
              <a:xfrm>
                <a:off x="4290" y="1615"/>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03" name="Line 536">
                <a:extLst>
                  <a:ext uri="{FF2B5EF4-FFF2-40B4-BE49-F238E27FC236}">
                    <a16:creationId xmlns:a16="http://schemas.microsoft.com/office/drawing/2014/main" id="{0C3DE148-9304-4F27-BF13-ECF4B22E8313}"/>
                  </a:ext>
                </a:extLst>
              </p:cNvPr>
              <p:cNvSpPr>
                <a:spLocks noChangeShapeType="1"/>
              </p:cNvSpPr>
              <p:nvPr/>
            </p:nvSpPr>
            <p:spPr bwMode="auto">
              <a:xfrm>
                <a:off x="4290" y="1615"/>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04" name="Freeform 537">
                <a:extLst>
                  <a:ext uri="{FF2B5EF4-FFF2-40B4-BE49-F238E27FC236}">
                    <a16:creationId xmlns:a16="http://schemas.microsoft.com/office/drawing/2014/main" id="{3A257F7D-1056-43A6-9123-2CB45F35A72B}"/>
                  </a:ext>
                </a:extLst>
              </p:cNvPr>
              <p:cNvSpPr>
                <a:spLocks/>
              </p:cNvSpPr>
              <p:nvPr/>
            </p:nvSpPr>
            <p:spPr bwMode="auto">
              <a:xfrm>
                <a:off x="4289" y="1613"/>
                <a:ext cx="12" cy="7"/>
              </a:xfrm>
              <a:custGeom>
                <a:avLst/>
                <a:gdLst>
                  <a:gd name="T0" fmla="*/ 11 w 12"/>
                  <a:gd name="T1" fmla="*/ 7 h 7"/>
                  <a:gd name="T2" fmla="*/ 12 w 12"/>
                  <a:gd name="T3" fmla="*/ 2 h 7"/>
                  <a:gd name="T4" fmla="*/ 2 w 12"/>
                  <a:gd name="T5" fmla="*/ 0 h 7"/>
                  <a:gd name="T6" fmla="*/ 0 w 12"/>
                  <a:gd name="T7" fmla="*/ 4 h 7"/>
                  <a:gd name="T8" fmla="*/ 11 w 12"/>
                  <a:gd name="T9" fmla="*/ 7 h 7"/>
                </a:gdLst>
                <a:ahLst/>
                <a:cxnLst>
                  <a:cxn ang="0">
                    <a:pos x="T0" y="T1"/>
                  </a:cxn>
                  <a:cxn ang="0">
                    <a:pos x="T2" y="T3"/>
                  </a:cxn>
                  <a:cxn ang="0">
                    <a:pos x="T4" y="T5"/>
                  </a:cxn>
                  <a:cxn ang="0">
                    <a:pos x="T6" y="T7"/>
                  </a:cxn>
                  <a:cxn ang="0">
                    <a:pos x="T8" y="T9"/>
                  </a:cxn>
                </a:cxnLst>
                <a:rect l="0" t="0" r="r" b="b"/>
                <a:pathLst>
                  <a:path w="12" h="7">
                    <a:moveTo>
                      <a:pt x="11" y="7"/>
                    </a:moveTo>
                    <a:lnTo>
                      <a:pt x="12" y="2"/>
                    </a:lnTo>
                    <a:lnTo>
                      <a:pt x="2" y="0"/>
                    </a:lnTo>
                    <a:lnTo>
                      <a:pt x="0" y="4"/>
                    </a:lnTo>
                    <a:lnTo>
                      <a:pt x="11"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05" name="Freeform 538">
                <a:extLst>
                  <a:ext uri="{FF2B5EF4-FFF2-40B4-BE49-F238E27FC236}">
                    <a16:creationId xmlns:a16="http://schemas.microsoft.com/office/drawing/2014/main" id="{E2844900-37DF-4D72-AF65-E851BCF6633B}"/>
                  </a:ext>
                </a:extLst>
              </p:cNvPr>
              <p:cNvSpPr>
                <a:spLocks/>
              </p:cNvSpPr>
              <p:nvPr/>
            </p:nvSpPr>
            <p:spPr bwMode="auto">
              <a:xfrm>
                <a:off x="4288" y="1624"/>
                <a:ext cx="10" cy="3"/>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06" name="Line 539">
                <a:extLst>
                  <a:ext uri="{FF2B5EF4-FFF2-40B4-BE49-F238E27FC236}">
                    <a16:creationId xmlns:a16="http://schemas.microsoft.com/office/drawing/2014/main" id="{5AEBBA05-8439-4F11-BB21-1B7A398A1035}"/>
                  </a:ext>
                </a:extLst>
              </p:cNvPr>
              <p:cNvSpPr>
                <a:spLocks noChangeShapeType="1"/>
              </p:cNvSpPr>
              <p:nvPr/>
            </p:nvSpPr>
            <p:spPr bwMode="auto">
              <a:xfrm>
                <a:off x="4288" y="1624"/>
                <a:ext cx="10"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07" name="Freeform 540">
                <a:extLst>
                  <a:ext uri="{FF2B5EF4-FFF2-40B4-BE49-F238E27FC236}">
                    <a16:creationId xmlns:a16="http://schemas.microsoft.com/office/drawing/2014/main" id="{D2108938-E555-4901-8753-CE9F48A286AF}"/>
                  </a:ext>
                </a:extLst>
              </p:cNvPr>
              <p:cNvSpPr>
                <a:spLocks/>
              </p:cNvSpPr>
              <p:nvPr/>
            </p:nvSpPr>
            <p:spPr bwMode="auto">
              <a:xfrm>
                <a:off x="4287" y="1622"/>
                <a:ext cx="12" cy="7"/>
              </a:xfrm>
              <a:custGeom>
                <a:avLst/>
                <a:gdLst>
                  <a:gd name="T0" fmla="*/ 11 w 12"/>
                  <a:gd name="T1" fmla="*/ 7 h 7"/>
                  <a:gd name="T2" fmla="*/ 12 w 12"/>
                  <a:gd name="T3" fmla="*/ 3 h 7"/>
                  <a:gd name="T4" fmla="*/ 2 w 12"/>
                  <a:gd name="T5" fmla="*/ 0 h 7"/>
                  <a:gd name="T6" fmla="*/ 0 w 12"/>
                  <a:gd name="T7" fmla="*/ 5 h 7"/>
                  <a:gd name="T8" fmla="*/ 11 w 12"/>
                  <a:gd name="T9" fmla="*/ 7 h 7"/>
                </a:gdLst>
                <a:ahLst/>
                <a:cxnLst>
                  <a:cxn ang="0">
                    <a:pos x="T0" y="T1"/>
                  </a:cxn>
                  <a:cxn ang="0">
                    <a:pos x="T2" y="T3"/>
                  </a:cxn>
                  <a:cxn ang="0">
                    <a:pos x="T4" y="T5"/>
                  </a:cxn>
                  <a:cxn ang="0">
                    <a:pos x="T6" y="T7"/>
                  </a:cxn>
                  <a:cxn ang="0">
                    <a:pos x="T8" y="T9"/>
                  </a:cxn>
                </a:cxnLst>
                <a:rect l="0" t="0" r="r" b="b"/>
                <a:pathLst>
                  <a:path w="12" h="7">
                    <a:moveTo>
                      <a:pt x="11" y="7"/>
                    </a:moveTo>
                    <a:lnTo>
                      <a:pt x="12" y="3"/>
                    </a:lnTo>
                    <a:lnTo>
                      <a:pt x="2" y="0"/>
                    </a:lnTo>
                    <a:lnTo>
                      <a:pt x="0" y="5"/>
                    </a:lnTo>
                    <a:lnTo>
                      <a:pt x="11"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08" name="Freeform 541">
                <a:extLst>
                  <a:ext uri="{FF2B5EF4-FFF2-40B4-BE49-F238E27FC236}">
                    <a16:creationId xmlns:a16="http://schemas.microsoft.com/office/drawing/2014/main" id="{06D4CB8D-A3C5-4930-8B86-4C94BD381DB5}"/>
                  </a:ext>
                </a:extLst>
              </p:cNvPr>
              <p:cNvSpPr>
                <a:spLocks/>
              </p:cNvSpPr>
              <p:nvPr/>
            </p:nvSpPr>
            <p:spPr bwMode="auto">
              <a:xfrm>
                <a:off x="4286" y="1634"/>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09" name="Line 542">
                <a:extLst>
                  <a:ext uri="{FF2B5EF4-FFF2-40B4-BE49-F238E27FC236}">
                    <a16:creationId xmlns:a16="http://schemas.microsoft.com/office/drawing/2014/main" id="{961E5EEB-CE59-4806-B3DE-B44A5B0A05D7}"/>
                  </a:ext>
                </a:extLst>
              </p:cNvPr>
              <p:cNvSpPr>
                <a:spLocks noChangeShapeType="1"/>
              </p:cNvSpPr>
              <p:nvPr/>
            </p:nvSpPr>
            <p:spPr bwMode="auto">
              <a:xfrm>
                <a:off x="4286" y="1634"/>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10" name="Freeform 543">
                <a:extLst>
                  <a:ext uri="{FF2B5EF4-FFF2-40B4-BE49-F238E27FC236}">
                    <a16:creationId xmlns:a16="http://schemas.microsoft.com/office/drawing/2014/main" id="{806CA15F-E8FA-473F-AE74-23DA1D3EB0A2}"/>
                  </a:ext>
                </a:extLst>
              </p:cNvPr>
              <p:cNvSpPr>
                <a:spLocks/>
              </p:cNvSpPr>
              <p:nvPr/>
            </p:nvSpPr>
            <p:spPr bwMode="auto">
              <a:xfrm>
                <a:off x="4286" y="1631"/>
                <a:ext cx="11" cy="7"/>
              </a:xfrm>
              <a:custGeom>
                <a:avLst/>
                <a:gdLst>
                  <a:gd name="T0" fmla="*/ 10 w 11"/>
                  <a:gd name="T1" fmla="*/ 7 h 7"/>
                  <a:gd name="T2" fmla="*/ 11 w 11"/>
                  <a:gd name="T3" fmla="*/ 3 h 7"/>
                  <a:gd name="T4" fmla="*/ 0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0"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11" name="Freeform 544">
                <a:extLst>
                  <a:ext uri="{FF2B5EF4-FFF2-40B4-BE49-F238E27FC236}">
                    <a16:creationId xmlns:a16="http://schemas.microsoft.com/office/drawing/2014/main" id="{26D0ACC5-AD8D-4750-A990-7185E09D1F91}"/>
                  </a:ext>
                </a:extLst>
              </p:cNvPr>
              <p:cNvSpPr>
                <a:spLocks/>
              </p:cNvSpPr>
              <p:nvPr/>
            </p:nvSpPr>
            <p:spPr bwMode="auto">
              <a:xfrm>
                <a:off x="4284" y="1643"/>
                <a:ext cx="20" cy="4"/>
              </a:xfrm>
              <a:custGeom>
                <a:avLst/>
                <a:gdLst>
                  <a:gd name="T0" fmla="*/ 0 w 20"/>
                  <a:gd name="T1" fmla="*/ 0 h 4"/>
                  <a:gd name="T2" fmla="*/ 20 w 20"/>
                  <a:gd name="T3" fmla="*/ 4 h 4"/>
                  <a:gd name="T4" fmla="*/ 0 w 20"/>
                  <a:gd name="T5" fmla="*/ 0 h 4"/>
                </a:gdLst>
                <a:ahLst/>
                <a:cxnLst>
                  <a:cxn ang="0">
                    <a:pos x="T0" y="T1"/>
                  </a:cxn>
                  <a:cxn ang="0">
                    <a:pos x="T2" y="T3"/>
                  </a:cxn>
                  <a:cxn ang="0">
                    <a:pos x="T4" y="T5"/>
                  </a:cxn>
                </a:cxnLst>
                <a:rect l="0" t="0" r="r" b="b"/>
                <a:pathLst>
                  <a:path w="20" h="4">
                    <a:moveTo>
                      <a:pt x="0" y="0"/>
                    </a:moveTo>
                    <a:lnTo>
                      <a:pt x="20" y="4"/>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12" name="Line 545">
                <a:extLst>
                  <a:ext uri="{FF2B5EF4-FFF2-40B4-BE49-F238E27FC236}">
                    <a16:creationId xmlns:a16="http://schemas.microsoft.com/office/drawing/2014/main" id="{5B486649-6854-4346-BE58-58EDE459F7D3}"/>
                  </a:ext>
                </a:extLst>
              </p:cNvPr>
              <p:cNvSpPr>
                <a:spLocks noChangeShapeType="1"/>
              </p:cNvSpPr>
              <p:nvPr/>
            </p:nvSpPr>
            <p:spPr bwMode="auto">
              <a:xfrm>
                <a:off x="4284" y="1643"/>
                <a:ext cx="20" cy="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13" name="Freeform 546">
                <a:extLst>
                  <a:ext uri="{FF2B5EF4-FFF2-40B4-BE49-F238E27FC236}">
                    <a16:creationId xmlns:a16="http://schemas.microsoft.com/office/drawing/2014/main" id="{1B7AFD5F-9A1C-477D-B19C-C9D2E49D7942}"/>
                  </a:ext>
                </a:extLst>
              </p:cNvPr>
              <p:cNvSpPr>
                <a:spLocks/>
              </p:cNvSpPr>
              <p:nvPr/>
            </p:nvSpPr>
            <p:spPr bwMode="auto">
              <a:xfrm>
                <a:off x="4284" y="1641"/>
                <a:ext cx="21" cy="9"/>
              </a:xfrm>
              <a:custGeom>
                <a:avLst/>
                <a:gdLst>
                  <a:gd name="T0" fmla="*/ 20 w 21"/>
                  <a:gd name="T1" fmla="*/ 9 h 9"/>
                  <a:gd name="T2" fmla="*/ 21 w 21"/>
                  <a:gd name="T3" fmla="*/ 4 h 9"/>
                  <a:gd name="T4" fmla="*/ 0 w 21"/>
                  <a:gd name="T5" fmla="*/ 0 h 9"/>
                  <a:gd name="T6" fmla="*/ 0 w 21"/>
                  <a:gd name="T7" fmla="*/ 4 h 9"/>
                  <a:gd name="T8" fmla="*/ 20 w 21"/>
                  <a:gd name="T9" fmla="*/ 9 h 9"/>
                </a:gdLst>
                <a:ahLst/>
                <a:cxnLst>
                  <a:cxn ang="0">
                    <a:pos x="T0" y="T1"/>
                  </a:cxn>
                  <a:cxn ang="0">
                    <a:pos x="T2" y="T3"/>
                  </a:cxn>
                  <a:cxn ang="0">
                    <a:pos x="T4" y="T5"/>
                  </a:cxn>
                  <a:cxn ang="0">
                    <a:pos x="T6" y="T7"/>
                  </a:cxn>
                  <a:cxn ang="0">
                    <a:pos x="T8" y="T9"/>
                  </a:cxn>
                </a:cxnLst>
                <a:rect l="0" t="0" r="r" b="b"/>
                <a:pathLst>
                  <a:path w="21" h="9">
                    <a:moveTo>
                      <a:pt x="20" y="9"/>
                    </a:moveTo>
                    <a:lnTo>
                      <a:pt x="21" y="4"/>
                    </a:lnTo>
                    <a:lnTo>
                      <a:pt x="0" y="0"/>
                    </a:lnTo>
                    <a:lnTo>
                      <a:pt x="0" y="4"/>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14" name="Freeform 547">
                <a:extLst>
                  <a:ext uri="{FF2B5EF4-FFF2-40B4-BE49-F238E27FC236}">
                    <a16:creationId xmlns:a16="http://schemas.microsoft.com/office/drawing/2014/main" id="{E7C2CA4B-F3ED-400E-A348-BBD76D923C8A}"/>
                  </a:ext>
                </a:extLst>
              </p:cNvPr>
              <p:cNvSpPr>
                <a:spLocks/>
              </p:cNvSpPr>
              <p:nvPr/>
            </p:nvSpPr>
            <p:spPr bwMode="auto">
              <a:xfrm>
                <a:off x="4282" y="1652"/>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15" name="Line 548">
                <a:extLst>
                  <a:ext uri="{FF2B5EF4-FFF2-40B4-BE49-F238E27FC236}">
                    <a16:creationId xmlns:a16="http://schemas.microsoft.com/office/drawing/2014/main" id="{838ED703-3C40-4029-8BF1-E8AD69E2643F}"/>
                  </a:ext>
                </a:extLst>
              </p:cNvPr>
              <p:cNvSpPr>
                <a:spLocks noChangeShapeType="1"/>
              </p:cNvSpPr>
              <p:nvPr/>
            </p:nvSpPr>
            <p:spPr bwMode="auto">
              <a:xfrm>
                <a:off x="4282" y="1652"/>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16" name="Freeform 549">
                <a:extLst>
                  <a:ext uri="{FF2B5EF4-FFF2-40B4-BE49-F238E27FC236}">
                    <a16:creationId xmlns:a16="http://schemas.microsoft.com/office/drawing/2014/main" id="{87B3FB9B-48E5-4DD9-AA6E-AE328BC713D5}"/>
                  </a:ext>
                </a:extLst>
              </p:cNvPr>
              <p:cNvSpPr>
                <a:spLocks/>
              </p:cNvSpPr>
              <p:nvPr/>
            </p:nvSpPr>
            <p:spPr bwMode="auto">
              <a:xfrm>
                <a:off x="4281" y="1650"/>
                <a:ext cx="12" cy="6"/>
              </a:xfrm>
              <a:custGeom>
                <a:avLst/>
                <a:gdLst>
                  <a:gd name="T0" fmla="*/ 11 w 12"/>
                  <a:gd name="T1" fmla="*/ 6 h 6"/>
                  <a:gd name="T2" fmla="*/ 12 w 12"/>
                  <a:gd name="T3" fmla="*/ 2 h 6"/>
                  <a:gd name="T4" fmla="*/ 1 w 12"/>
                  <a:gd name="T5" fmla="*/ 0 h 6"/>
                  <a:gd name="T6" fmla="*/ 0 w 12"/>
                  <a:gd name="T7" fmla="*/ 4 h 6"/>
                  <a:gd name="T8" fmla="*/ 11 w 12"/>
                  <a:gd name="T9" fmla="*/ 6 h 6"/>
                </a:gdLst>
                <a:ahLst/>
                <a:cxnLst>
                  <a:cxn ang="0">
                    <a:pos x="T0" y="T1"/>
                  </a:cxn>
                  <a:cxn ang="0">
                    <a:pos x="T2" y="T3"/>
                  </a:cxn>
                  <a:cxn ang="0">
                    <a:pos x="T4" y="T5"/>
                  </a:cxn>
                  <a:cxn ang="0">
                    <a:pos x="T6" y="T7"/>
                  </a:cxn>
                  <a:cxn ang="0">
                    <a:pos x="T8" y="T9"/>
                  </a:cxn>
                </a:cxnLst>
                <a:rect l="0" t="0" r="r" b="b"/>
                <a:pathLst>
                  <a:path w="12" h="6">
                    <a:moveTo>
                      <a:pt x="11" y="6"/>
                    </a:moveTo>
                    <a:lnTo>
                      <a:pt x="12" y="2"/>
                    </a:lnTo>
                    <a:lnTo>
                      <a:pt x="1" y="0"/>
                    </a:lnTo>
                    <a:lnTo>
                      <a:pt x="0" y="4"/>
                    </a:lnTo>
                    <a:lnTo>
                      <a:pt x="11"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17" name="Freeform 550">
                <a:extLst>
                  <a:ext uri="{FF2B5EF4-FFF2-40B4-BE49-F238E27FC236}">
                    <a16:creationId xmlns:a16="http://schemas.microsoft.com/office/drawing/2014/main" id="{1D328B0C-F9E0-437C-8D88-2CF7B8B8398B}"/>
                  </a:ext>
                </a:extLst>
              </p:cNvPr>
              <p:cNvSpPr>
                <a:spLocks/>
              </p:cNvSpPr>
              <p:nvPr/>
            </p:nvSpPr>
            <p:spPr bwMode="auto">
              <a:xfrm>
                <a:off x="4280" y="1661"/>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18" name="Line 551">
                <a:extLst>
                  <a:ext uri="{FF2B5EF4-FFF2-40B4-BE49-F238E27FC236}">
                    <a16:creationId xmlns:a16="http://schemas.microsoft.com/office/drawing/2014/main" id="{119F6205-3445-442A-8818-2BFCD330825A}"/>
                  </a:ext>
                </a:extLst>
              </p:cNvPr>
              <p:cNvSpPr>
                <a:spLocks noChangeShapeType="1"/>
              </p:cNvSpPr>
              <p:nvPr/>
            </p:nvSpPr>
            <p:spPr bwMode="auto">
              <a:xfrm>
                <a:off x="4280" y="1661"/>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19" name="Freeform 552">
                <a:extLst>
                  <a:ext uri="{FF2B5EF4-FFF2-40B4-BE49-F238E27FC236}">
                    <a16:creationId xmlns:a16="http://schemas.microsoft.com/office/drawing/2014/main" id="{60956AAF-BC03-4962-BCB7-8AB128ECE5DC}"/>
                  </a:ext>
                </a:extLst>
              </p:cNvPr>
              <p:cNvSpPr>
                <a:spLocks/>
              </p:cNvSpPr>
              <p:nvPr/>
            </p:nvSpPr>
            <p:spPr bwMode="auto">
              <a:xfrm>
                <a:off x="4279" y="1659"/>
                <a:ext cx="12" cy="7"/>
              </a:xfrm>
              <a:custGeom>
                <a:avLst/>
                <a:gdLst>
                  <a:gd name="T0" fmla="*/ 10 w 12"/>
                  <a:gd name="T1" fmla="*/ 7 h 7"/>
                  <a:gd name="T2" fmla="*/ 12 w 12"/>
                  <a:gd name="T3" fmla="*/ 2 h 7"/>
                  <a:gd name="T4" fmla="*/ 1 w 12"/>
                  <a:gd name="T5" fmla="*/ 0 h 7"/>
                  <a:gd name="T6" fmla="*/ 0 w 12"/>
                  <a:gd name="T7" fmla="*/ 4 h 7"/>
                  <a:gd name="T8" fmla="*/ 10 w 12"/>
                  <a:gd name="T9" fmla="*/ 7 h 7"/>
                </a:gdLst>
                <a:ahLst/>
                <a:cxnLst>
                  <a:cxn ang="0">
                    <a:pos x="T0" y="T1"/>
                  </a:cxn>
                  <a:cxn ang="0">
                    <a:pos x="T2" y="T3"/>
                  </a:cxn>
                  <a:cxn ang="0">
                    <a:pos x="T4" y="T5"/>
                  </a:cxn>
                  <a:cxn ang="0">
                    <a:pos x="T6" y="T7"/>
                  </a:cxn>
                  <a:cxn ang="0">
                    <a:pos x="T8" y="T9"/>
                  </a:cxn>
                </a:cxnLst>
                <a:rect l="0" t="0" r="r" b="b"/>
                <a:pathLst>
                  <a:path w="12" h="7">
                    <a:moveTo>
                      <a:pt x="10" y="7"/>
                    </a:moveTo>
                    <a:lnTo>
                      <a:pt x="12"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20" name="Freeform 553">
                <a:extLst>
                  <a:ext uri="{FF2B5EF4-FFF2-40B4-BE49-F238E27FC236}">
                    <a16:creationId xmlns:a16="http://schemas.microsoft.com/office/drawing/2014/main" id="{93561D06-0492-4464-A58C-4A664CD780FB}"/>
                  </a:ext>
                </a:extLst>
              </p:cNvPr>
              <p:cNvSpPr>
                <a:spLocks/>
              </p:cNvSpPr>
              <p:nvPr/>
            </p:nvSpPr>
            <p:spPr bwMode="auto">
              <a:xfrm>
                <a:off x="4278" y="1670"/>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21" name="Line 554">
                <a:extLst>
                  <a:ext uri="{FF2B5EF4-FFF2-40B4-BE49-F238E27FC236}">
                    <a16:creationId xmlns:a16="http://schemas.microsoft.com/office/drawing/2014/main" id="{58D1A43B-7C69-424F-95FF-E9D1057406A9}"/>
                  </a:ext>
                </a:extLst>
              </p:cNvPr>
              <p:cNvSpPr>
                <a:spLocks noChangeShapeType="1"/>
              </p:cNvSpPr>
              <p:nvPr/>
            </p:nvSpPr>
            <p:spPr bwMode="auto">
              <a:xfrm>
                <a:off x="4278" y="1670"/>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22" name="Freeform 555">
                <a:extLst>
                  <a:ext uri="{FF2B5EF4-FFF2-40B4-BE49-F238E27FC236}">
                    <a16:creationId xmlns:a16="http://schemas.microsoft.com/office/drawing/2014/main" id="{E85319EF-8F3F-4B82-9251-AEC234C6FFD2}"/>
                  </a:ext>
                </a:extLst>
              </p:cNvPr>
              <p:cNvSpPr>
                <a:spLocks/>
              </p:cNvSpPr>
              <p:nvPr/>
            </p:nvSpPr>
            <p:spPr bwMode="auto">
              <a:xfrm>
                <a:off x="4277" y="1668"/>
                <a:ext cx="12" cy="7"/>
              </a:xfrm>
              <a:custGeom>
                <a:avLst/>
                <a:gdLst>
                  <a:gd name="T0" fmla="*/ 10 w 12"/>
                  <a:gd name="T1" fmla="*/ 7 h 7"/>
                  <a:gd name="T2" fmla="*/ 12 w 12"/>
                  <a:gd name="T3" fmla="*/ 2 h 7"/>
                  <a:gd name="T4" fmla="*/ 2 w 12"/>
                  <a:gd name="T5" fmla="*/ 0 h 7"/>
                  <a:gd name="T6" fmla="*/ 0 w 12"/>
                  <a:gd name="T7" fmla="*/ 4 h 7"/>
                  <a:gd name="T8" fmla="*/ 10 w 12"/>
                  <a:gd name="T9" fmla="*/ 7 h 7"/>
                </a:gdLst>
                <a:ahLst/>
                <a:cxnLst>
                  <a:cxn ang="0">
                    <a:pos x="T0" y="T1"/>
                  </a:cxn>
                  <a:cxn ang="0">
                    <a:pos x="T2" y="T3"/>
                  </a:cxn>
                  <a:cxn ang="0">
                    <a:pos x="T4" y="T5"/>
                  </a:cxn>
                  <a:cxn ang="0">
                    <a:pos x="T6" y="T7"/>
                  </a:cxn>
                  <a:cxn ang="0">
                    <a:pos x="T8" y="T9"/>
                  </a:cxn>
                </a:cxnLst>
                <a:rect l="0" t="0" r="r" b="b"/>
                <a:pathLst>
                  <a:path w="12" h="7">
                    <a:moveTo>
                      <a:pt x="10" y="7"/>
                    </a:moveTo>
                    <a:lnTo>
                      <a:pt x="12" y="2"/>
                    </a:lnTo>
                    <a:lnTo>
                      <a:pt x="2"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23" name="Freeform 556">
                <a:extLst>
                  <a:ext uri="{FF2B5EF4-FFF2-40B4-BE49-F238E27FC236}">
                    <a16:creationId xmlns:a16="http://schemas.microsoft.com/office/drawing/2014/main" id="{41D535E3-AC99-4841-9C3F-9F2CF05B5399}"/>
                  </a:ext>
                </a:extLst>
              </p:cNvPr>
              <p:cNvSpPr>
                <a:spLocks/>
              </p:cNvSpPr>
              <p:nvPr/>
            </p:nvSpPr>
            <p:spPr bwMode="auto">
              <a:xfrm>
                <a:off x="4276" y="1679"/>
                <a:ext cx="10" cy="3"/>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24" name="Line 557">
                <a:extLst>
                  <a:ext uri="{FF2B5EF4-FFF2-40B4-BE49-F238E27FC236}">
                    <a16:creationId xmlns:a16="http://schemas.microsoft.com/office/drawing/2014/main" id="{EFF9F983-77C6-4F2B-B2F0-6459B0737A0B}"/>
                  </a:ext>
                </a:extLst>
              </p:cNvPr>
              <p:cNvSpPr>
                <a:spLocks noChangeShapeType="1"/>
              </p:cNvSpPr>
              <p:nvPr/>
            </p:nvSpPr>
            <p:spPr bwMode="auto">
              <a:xfrm>
                <a:off x="4276" y="1679"/>
                <a:ext cx="10"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25" name="Freeform 558">
                <a:extLst>
                  <a:ext uri="{FF2B5EF4-FFF2-40B4-BE49-F238E27FC236}">
                    <a16:creationId xmlns:a16="http://schemas.microsoft.com/office/drawing/2014/main" id="{D03E4EAF-C12E-4C87-B35A-2A7D229E8390}"/>
                  </a:ext>
                </a:extLst>
              </p:cNvPr>
              <p:cNvSpPr>
                <a:spLocks/>
              </p:cNvSpPr>
              <p:nvPr/>
            </p:nvSpPr>
            <p:spPr bwMode="auto">
              <a:xfrm>
                <a:off x="4275" y="1677"/>
                <a:ext cx="12" cy="7"/>
              </a:xfrm>
              <a:custGeom>
                <a:avLst/>
                <a:gdLst>
                  <a:gd name="T0" fmla="*/ 11 w 12"/>
                  <a:gd name="T1" fmla="*/ 7 h 7"/>
                  <a:gd name="T2" fmla="*/ 12 w 12"/>
                  <a:gd name="T3" fmla="*/ 2 h 7"/>
                  <a:gd name="T4" fmla="*/ 1 w 12"/>
                  <a:gd name="T5" fmla="*/ 0 h 7"/>
                  <a:gd name="T6" fmla="*/ 0 w 12"/>
                  <a:gd name="T7" fmla="*/ 5 h 7"/>
                  <a:gd name="T8" fmla="*/ 11 w 12"/>
                  <a:gd name="T9" fmla="*/ 7 h 7"/>
                </a:gdLst>
                <a:ahLst/>
                <a:cxnLst>
                  <a:cxn ang="0">
                    <a:pos x="T0" y="T1"/>
                  </a:cxn>
                  <a:cxn ang="0">
                    <a:pos x="T2" y="T3"/>
                  </a:cxn>
                  <a:cxn ang="0">
                    <a:pos x="T4" y="T5"/>
                  </a:cxn>
                  <a:cxn ang="0">
                    <a:pos x="T6" y="T7"/>
                  </a:cxn>
                  <a:cxn ang="0">
                    <a:pos x="T8" y="T9"/>
                  </a:cxn>
                </a:cxnLst>
                <a:rect l="0" t="0" r="r" b="b"/>
                <a:pathLst>
                  <a:path w="12" h="7">
                    <a:moveTo>
                      <a:pt x="11" y="7"/>
                    </a:moveTo>
                    <a:lnTo>
                      <a:pt x="12" y="2"/>
                    </a:lnTo>
                    <a:lnTo>
                      <a:pt x="1" y="0"/>
                    </a:lnTo>
                    <a:lnTo>
                      <a:pt x="0" y="5"/>
                    </a:lnTo>
                    <a:lnTo>
                      <a:pt x="11"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26" name="Freeform 559">
                <a:extLst>
                  <a:ext uri="{FF2B5EF4-FFF2-40B4-BE49-F238E27FC236}">
                    <a16:creationId xmlns:a16="http://schemas.microsoft.com/office/drawing/2014/main" id="{F11DF52B-D2A9-45BE-8020-23FCC3BBE4B6}"/>
                  </a:ext>
                </a:extLst>
              </p:cNvPr>
              <p:cNvSpPr>
                <a:spLocks/>
              </p:cNvSpPr>
              <p:nvPr/>
            </p:nvSpPr>
            <p:spPr bwMode="auto">
              <a:xfrm>
                <a:off x="4274" y="1688"/>
                <a:ext cx="10" cy="3"/>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27" name="Line 560">
                <a:extLst>
                  <a:ext uri="{FF2B5EF4-FFF2-40B4-BE49-F238E27FC236}">
                    <a16:creationId xmlns:a16="http://schemas.microsoft.com/office/drawing/2014/main" id="{7899C177-F484-4F75-B540-CDCE5DE0C1FB}"/>
                  </a:ext>
                </a:extLst>
              </p:cNvPr>
              <p:cNvSpPr>
                <a:spLocks noChangeShapeType="1"/>
              </p:cNvSpPr>
              <p:nvPr/>
            </p:nvSpPr>
            <p:spPr bwMode="auto">
              <a:xfrm>
                <a:off x="4274" y="1688"/>
                <a:ext cx="10"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28" name="Freeform 561">
                <a:extLst>
                  <a:ext uri="{FF2B5EF4-FFF2-40B4-BE49-F238E27FC236}">
                    <a16:creationId xmlns:a16="http://schemas.microsoft.com/office/drawing/2014/main" id="{56EF1794-B955-4E7F-AFAA-E2DBE55EC07D}"/>
                  </a:ext>
                </a:extLst>
              </p:cNvPr>
              <p:cNvSpPr>
                <a:spLocks/>
              </p:cNvSpPr>
              <p:nvPr/>
            </p:nvSpPr>
            <p:spPr bwMode="auto">
              <a:xfrm>
                <a:off x="4273" y="1686"/>
                <a:ext cx="11" cy="7"/>
              </a:xfrm>
              <a:custGeom>
                <a:avLst/>
                <a:gdLst>
                  <a:gd name="T0" fmla="*/ 11 w 11"/>
                  <a:gd name="T1" fmla="*/ 7 h 7"/>
                  <a:gd name="T2" fmla="*/ 11 w 11"/>
                  <a:gd name="T3" fmla="*/ 3 h 7"/>
                  <a:gd name="T4" fmla="*/ 1 w 11"/>
                  <a:gd name="T5" fmla="*/ 0 h 7"/>
                  <a:gd name="T6" fmla="*/ 0 w 11"/>
                  <a:gd name="T7" fmla="*/ 5 h 7"/>
                  <a:gd name="T8" fmla="*/ 11 w 11"/>
                  <a:gd name="T9" fmla="*/ 7 h 7"/>
                </a:gdLst>
                <a:ahLst/>
                <a:cxnLst>
                  <a:cxn ang="0">
                    <a:pos x="T0" y="T1"/>
                  </a:cxn>
                  <a:cxn ang="0">
                    <a:pos x="T2" y="T3"/>
                  </a:cxn>
                  <a:cxn ang="0">
                    <a:pos x="T4" y="T5"/>
                  </a:cxn>
                  <a:cxn ang="0">
                    <a:pos x="T6" y="T7"/>
                  </a:cxn>
                  <a:cxn ang="0">
                    <a:pos x="T8" y="T9"/>
                  </a:cxn>
                </a:cxnLst>
                <a:rect l="0" t="0" r="r" b="b"/>
                <a:pathLst>
                  <a:path w="11" h="7">
                    <a:moveTo>
                      <a:pt x="11" y="7"/>
                    </a:moveTo>
                    <a:lnTo>
                      <a:pt x="11" y="3"/>
                    </a:lnTo>
                    <a:lnTo>
                      <a:pt x="1" y="0"/>
                    </a:lnTo>
                    <a:lnTo>
                      <a:pt x="0" y="5"/>
                    </a:lnTo>
                    <a:lnTo>
                      <a:pt x="11"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29" name="Freeform 562">
                <a:extLst>
                  <a:ext uri="{FF2B5EF4-FFF2-40B4-BE49-F238E27FC236}">
                    <a16:creationId xmlns:a16="http://schemas.microsoft.com/office/drawing/2014/main" id="{47A732A0-1CDD-4522-A856-A3FDA8EAB2B1}"/>
                  </a:ext>
                </a:extLst>
              </p:cNvPr>
              <p:cNvSpPr>
                <a:spLocks/>
              </p:cNvSpPr>
              <p:nvPr/>
            </p:nvSpPr>
            <p:spPr bwMode="auto">
              <a:xfrm>
                <a:off x="4272" y="1698"/>
                <a:ext cx="20" cy="4"/>
              </a:xfrm>
              <a:custGeom>
                <a:avLst/>
                <a:gdLst>
                  <a:gd name="T0" fmla="*/ 0 w 20"/>
                  <a:gd name="T1" fmla="*/ 0 h 4"/>
                  <a:gd name="T2" fmla="*/ 20 w 20"/>
                  <a:gd name="T3" fmla="*/ 4 h 4"/>
                  <a:gd name="T4" fmla="*/ 0 w 20"/>
                  <a:gd name="T5" fmla="*/ 0 h 4"/>
                </a:gdLst>
                <a:ahLst/>
                <a:cxnLst>
                  <a:cxn ang="0">
                    <a:pos x="T0" y="T1"/>
                  </a:cxn>
                  <a:cxn ang="0">
                    <a:pos x="T2" y="T3"/>
                  </a:cxn>
                  <a:cxn ang="0">
                    <a:pos x="T4" y="T5"/>
                  </a:cxn>
                </a:cxnLst>
                <a:rect l="0" t="0" r="r" b="b"/>
                <a:pathLst>
                  <a:path w="20" h="4">
                    <a:moveTo>
                      <a:pt x="0" y="0"/>
                    </a:moveTo>
                    <a:lnTo>
                      <a:pt x="20" y="4"/>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30" name="Line 563">
                <a:extLst>
                  <a:ext uri="{FF2B5EF4-FFF2-40B4-BE49-F238E27FC236}">
                    <a16:creationId xmlns:a16="http://schemas.microsoft.com/office/drawing/2014/main" id="{749FB56D-AE49-474B-AC51-E6E1A9881D12}"/>
                  </a:ext>
                </a:extLst>
              </p:cNvPr>
              <p:cNvSpPr>
                <a:spLocks noChangeShapeType="1"/>
              </p:cNvSpPr>
              <p:nvPr/>
            </p:nvSpPr>
            <p:spPr bwMode="auto">
              <a:xfrm>
                <a:off x="4272" y="1698"/>
                <a:ext cx="20" cy="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31" name="Freeform 564">
                <a:extLst>
                  <a:ext uri="{FF2B5EF4-FFF2-40B4-BE49-F238E27FC236}">
                    <a16:creationId xmlns:a16="http://schemas.microsoft.com/office/drawing/2014/main" id="{EA49573E-CD44-4418-A96D-9C9FBA909991}"/>
                  </a:ext>
                </a:extLst>
              </p:cNvPr>
              <p:cNvSpPr>
                <a:spLocks/>
              </p:cNvSpPr>
              <p:nvPr/>
            </p:nvSpPr>
            <p:spPr bwMode="auto">
              <a:xfrm>
                <a:off x="4271" y="1695"/>
                <a:ext cx="22" cy="9"/>
              </a:xfrm>
              <a:custGeom>
                <a:avLst/>
                <a:gdLst>
                  <a:gd name="T0" fmla="*/ 21 w 22"/>
                  <a:gd name="T1" fmla="*/ 9 h 9"/>
                  <a:gd name="T2" fmla="*/ 22 w 22"/>
                  <a:gd name="T3" fmla="*/ 5 h 9"/>
                  <a:gd name="T4" fmla="*/ 1 w 22"/>
                  <a:gd name="T5" fmla="*/ 0 h 9"/>
                  <a:gd name="T6" fmla="*/ 0 w 22"/>
                  <a:gd name="T7" fmla="*/ 5 h 9"/>
                  <a:gd name="T8" fmla="*/ 21 w 22"/>
                  <a:gd name="T9" fmla="*/ 9 h 9"/>
                </a:gdLst>
                <a:ahLst/>
                <a:cxnLst>
                  <a:cxn ang="0">
                    <a:pos x="T0" y="T1"/>
                  </a:cxn>
                  <a:cxn ang="0">
                    <a:pos x="T2" y="T3"/>
                  </a:cxn>
                  <a:cxn ang="0">
                    <a:pos x="T4" y="T5"/>
                  </a:cxn>
                  <a:cxn ang="0">
                    <a:pos x="T6" y="T7"/>
                  </a:cxn>
                  <a:cxn ang="0">
                    <a:pos x="T8" y="T9"/>
                  </a:cxn>
                </a:cxnLst>
                <a:rect l="0" t="0" r="r" b="b"/>
                <a:pathLst>
                  <a:path w="22" h="9">
                    <a:moveTo>
                      <a:pt x="21" y="9"/>
                    </a:moveTo>
                    <a:lnTo>
                      <a:pt x="22" y="5"/>
                    </a:lnTo>
                    <a:lnTo>
                      <a:pt x="1" y="0"/>
                    </a:lnTo>
                    <a:lnTo>
                      <a:pt x="0" y="5"/>
                    </a:lnTo>
                    <a:lnTo>
                      <a:pt x="21"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32" name="Freeform 565">
                <a:extLst>
                  <a:ext uri="{FF2B5EF4-FFF2-40B4-BE49-F238E27FC236}">
                    <a16:creationId xmlns:a16="http://schemas.microsoft.com/office/drawing/2014/main" id="{068FB2A1-5C85-49BD-A7C4-73E6BD222EEB}"/>
                  </a:ext>
                </a:extLst>
              </p:cNvPr>
              <p:cNvSpPr>
                <a:spLocks/>
              </p:cNvSpPr>
              <p:nvPr/>
            </p:nvSpPr>
            <p:spPr bwMode="auto">
              <a:xfrm>
                <a:off x="4270" y="1707"/>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33" name="Line 566">
                <a:extLst>
                  <a:ext uri="{FF2B5EF4-FFF2-40B4-BE49-F238E27FC236}">
                    <a16:creationId xmlns:a16="http://schemas.microsoft.com/office/drawing/2014/main" id="{A5383804-5418-4434-83AA-F954773B734B}"/>
                  </a:ext>
                </a:extLst>
              </p:cNvPr>
              <p:cNvSpPr>
                <a:spLocks noChangeShapeType="1"/>
              </p:cNvSpPr>
              <p:nvPr/>
            </p:nvSpPr>
            <p:spPr bwMode="auto">
              <a:xfrm>
                <a:off x="4270" y="1707"/>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34" name="Freeform 567">
                <a:extLst>
                  <a:ext uri="{FF2B5EF4-FFF2-40B4-BE49-F238E27FC236}">
                    <a16:creationId xmlns:a16="http://schemas.microsoft.com/office/drawing/2014/main" id="{A21FE841-14A3-4702-88EB-3A68F1CF8ADF}"/>
                  </a:ext>
                </a:extLst>
              </p:cNvPr>
              <p:cNvSpPr>
                <a:spLocks/>
              </p:cNvSpPr>
              <p:nvPr/>
            </p:nvSpPr>
            <p:spPr bwMode="auto">
              <a:xfrm>
                <a:off x="4269" y="1705"/>
                <a:ext cx="11" cy="6"/>
              </a:xfrm>
              <a:custGeom>
                <a:avLst/>
                <a:gdLst>
                  <a:gd name="T0" fmla="*/ 10 w 11"/>
                  <a:gd name="T1" fmla="*/ 6 h 6"/>
                  <a:gd name="T2" fmla="*/ 11 w 11"/>
                  <a:gd name="T3" fmla="*/ 2 h 6"/>
                  <a:gd name="T4" fmla="*/ 1 w 11"/>
                  <a:gd name="T5" fmla="*/ 0 h 6"/>
                  <a:gd name="T6" fmla="*/ 0 w 11"/>
                  <a:gd name="T7" fmla="*/ 4 h 6"/>
                  <a:gd name="T8" fmla="*/ 10 w 11"/>
                  <a:gd name="T9" fmla="*/ 6 h 6"/>
                </a:gdLst>
                <a:ahLst/>
                <a:cxnLst>
                  <a:cxn ang="0">
                    <a:pos x="T0" y="T1"/>
                  </a:cxn>
                  <a:cxn ang="0">
                    <a:pos x="T2" y="T3"/>
                  </a:cxn>
                  <a:cxn ang="0">
                    <a:pos x="T4" y="T5"/>
                  </a:cxn>
                  <a:cxn ang="0">
                    <a:pos x="T6" y="T7"/>
                  </a:cxn>
                  <a:cxn ang="0">
                    <a:pos x="T8" y="T9"/>
                  </a:cxn>
                </a:cxnLst>
                <a:rect l="0" t="0" r="r" b="b"/>
                <a:pathLst>
                  <a:path w="11" h="6">
                    <a:moveTo>
                      <a:pt x="10" y="6"/>
                    </a:moveTo>
                    <a:lnTo>
                      <a:pt x="11" y="2"/>
                    </a:lnTo>
                    <a:lnTo>
                      <a:pt x="1" y="0"/>
                    </a:lnTo>
                    <a:lnTo>
                      <a:pt x="0" y="4"/>
                    </a:lnTo>
                    <a:lnTo>
                      <a:pt x="1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35" name="Freeform 568">
                <a:extLst>
                  <a:ext uri="{FF2B5EF4-FFF2-40B4-BE49-F238E27FC236}">
                    <a16:creationId xmlns:a16="http://schemas.microsoft.com/office/drawing/2014/main" id="{83EBDAEF-470F-4827-9E31-28FD2F6EB823}"/>
                  </a:ext>
                </a:extLst>
              </p:cNvPr>
              <p:cNvSpPr>
                <a:spLocks/>
              </p:cNvSpPr>
              <p:nvPr/>
            </p:nvSpPr>
            <p:spPr bwMode="auto">
              <a:xfrm>
                <a:off x="4268" y="1716"/>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36" name="Line 569">
                <a:extLst>
                  <a:ext uri="{FF2B5EF4-FFF2-40B4-BE49-F238E27FC236}">
                    <a16:creationId xmlns:a16="http://schemas.microsoft.com/office/drawing/2014/main" id="{229C252D-C87B-454C-8EA6-BCCFA9B04344}"/>
                  </a:ext>
                </a:extLst>
              </p:cNvPr>
              <p:cNvSpPr>
                <a:spLocks noChangeShapeType="1"/>
              </p:cNvSpPr>
              <p:nvPr/>
            </p:nvSpPr>
            <p:spPr bwMode="auto">
              <a:xfrm>
                <a:off x="4268" y="1716"/>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37" name="Freeform 570">
                <a:extLst>
                  <a:ext uri="{FF2B5EF4-FFF2-40B4-BE49-F238E27FC236}">
                    <a16:creationId xmlns:a16="http://schemas.microsoft.com/office/drawing/2014/main" id="{93BBD1ED-B7CE-484C-BFAA-283770FB2C0F}"/>
                  </a:ext>
                </a:extLst>
              </p:cNvPr>
              <p:cNvSpPr>
                <a:spLocks/>
              </p:cNvSpPr>
              <p:nvPr/>
            </p:nvSpPr>
            <p:spPr bwMode="auto">
              <a:xfrm>
                <a:off x="4267" y="1714"/>
                <a:ext cx="12" cy="6"/>
              </a:xfrm>
              <a:custGeom>
                <a:avLst/>
                <a:gdLst>
                  <a:gd name="T0" fmla="*/ 10 w 12"/>
                  <a:gd name="T1" fmla="*/ 6 h 6"/>
                  <a:gd name="T2" fmla="*/ 12 w 12"/>
                  <a:gd name="T3" fmla="*/ 2 h 6"/>
                  <a:gd name="T4" fmla="*/ 1 w 12"/>
                  <a:gd name="T5" fmla="*/ 0 h 6"/>
                  <a:gd name="T6" fmla="*/ 0 w 12"/>
                  <a:gd name="T7" fmla="*/ 4 h 6"/>
                  <a:gd name="T8" fmla="*/ 10 w 12"/>
                  <a:gd name="T9" fmla="*/ 6 h 6"/>
                </a:gdLst>
                <a:ahLst/>
                <a:cxnLst>
                  <a:cxn ang="0">
                    <a:pos x="T0" y="T1"/>
                  </a:cxn>
                  <a:cxn ang="0">
                    <a:pos x="T2" y="T3"/>
                  </a:cxn>
                  <a:cxn ang="0">
                    <a:pos x="T4" y="T5"/>
                  </a:cxn>
                  <a:cxn ang="0">
                    <a:pos x="T6" y="T7"/>
                  </a:cxn>
                  <a:cxn ang="0">
                    <a:pos x="T8" y="T9"/>
                  </a:cxn>
                </a:cxnLst>
                <a:rect l="0" t="0" r="r" b="b"/>
                <a:pathLst>
                  <a:path w="12" h="6">
                    <a:moveTo>
                      <a:pt x="10" y="6"/>
                    </a:moveTo>
                    <a:lnTo>
                      <a:pt x="12" y="2"/>
                    </a:lnTo>
                    <a:lnTo>
                      <a:pt x="1" y="0"/>
                    </a:lnTo>
                    <a:lnTo>
                      <a:pt x="0" y="4"/>
                    </a:lnTo>
                    <a:lnTo>
                      <a:pt x="1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38" name="Freeform 571">
                <a:extLst>
                  <a:ext uri="{FF2B5EF4-FFF2-40B4-BE49-F238E27FC236}">
                    <a16:creationId xmlns:a16="http://schemas.microsoft.com/office/drawing/2014/main" id="{D7CEF338-4ABE-4DDA-8D58-EE18FBB92F48}"/>
                  </a:ext>
                </a:extLst>
              </p:cNvPr>
              <p:cNvSpPr>
                <a:spLocks/>
              </p:cNvSpPr>
              <p:nvPr/>
            </p:nvSpPr>
            <p:spPr bwMode="auto">
              <a:xfrm>
                <a:off x="4266" y="1725"/>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39" name="Line 572">
                <a:extLst>
                  <a:ext uri="{FF2B5EF4-FFF2-40B4-BE49-F238E27FC236}">
                    <a16:creationId xmlns:a16="http://schemas.microsoft.com/office/drawing/2014/main" id="{0C66C707-BC19-4E31-AC20-FD7703A24027}"/>
                  </a:ext>
                </a:extLst>
              </p:cNvPr>
              <p:cNvSpPr>
                <a:spLocks noChangeShapeType="1"/>
              </p:cNvSpPr>
              <p:nvPr/>
            </p:nvSpPr>
            <p:spPr bwMode="auto">
              <a:xfrm>
                <a:off x="4266" y="1725"/>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40" name="Freeform 573">
                <a:extLst>
                  <a:ext uri="{FF2B5EF4-FFF2-40B4-BE49-F238E27FC236}">
                    <a16:creationId xmlns:a16="http://schemas.microsoft.com/office/drawing/2014/main" id="{D48B8F6B-4E52-4565-AB25-91EE85E92528}"/>
                  </a:ext>
                </a:extLst>
              </p:cNvPr>
              <p:cNvSpPr>
                <a:spLocks/>
              </p:cNvSpPr>
              <p:nvPr/>
            </p:nvSpPr>
            <p:spPr bwMode="auto">
              <a:xfrm>
                <a:off x="4265" y="1723"/>
                <a:ext cx="11" cy="7"/>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41" name="Freeform 574">
                <a:extLst>
                  <a:ext uri="{FF2B5EF4-FFF2-40B4-BE49-F238E27FC236}">
                    <a16:creationId xmlns:a16="http://schemas.microsoft.com/office/drawing/2014/main" id="{B0E9413B-AB78-4EE5-B67C-24878B52053F}"/>
                  </a:ext>
                </a:extLst>
              </p:cNvPr>
              <p:cNvSpPr>
                <a:spLocks/>
              </p:cNvSpPr>
              <p:nvPr/>
            </p:nvSpPr>
            <p:spPr bwMode="auto">
              <a:xfrm>
                <a:off x="4264" y="1734"/>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42" name="Line 575">
                <a:extLst>
                  <a:ext uri="{FF2B5EF4-FFF2-40B4-BE49-F238E27FC236}">
                    <a16:creationId xmlns:a16="http://schemas.microsoft.com/office/drawing/2014/main" id="{1AF2E106-4D9F-4E8D-ACAF-B5FC7283221F}"/>
                  </a:ext>
                </a:extLst>
              </p:cNvPr>
              <p:cNvSpPr>
                <a:spLocks noChangeShapeType="1"/>
              </p:cNvSpPr>
              <p:nvPr/>
            </p:nvSpPr>
            <p:spPr bwMode="auto">
              <a:xfrm>
                <a:off x="4264" y="1734"/>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43" name="Freeform 576">
                <a:extLst>
                  <a:ext uri="{FF2B5EF4-FFF2-40B4-BE49-F238E27FC236}">
                    <a16:creationId xmlns:a16="http://schemas.microsoft.com/office/drawing/2014/main" id="{333198F6-29B6-4EA7-AAC7-DB375234D2BF}"/>
                  </a:ext>
                </a:extLst>
              </p:cNvPr>
              <p:cNvSpPr>
                <a:spLocks/>
              </p:cNvSpPr>
              <p:nvPr/>
            </p:nvSpPr>
            <p:spPr bwMode="auto">
              <a:xfrm>
                <a:off x="4263" y="1732"/>
                <a:ext cx="11" cy="7"/>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44" name="Freeform 577">
                <a:extLst>
                  <a:ext uri="{FF2B5EF4-FFF2-40B4-BE49-F238E27FC236}">
                    <a16:creationId xmlns:a16="http://schemas.microsoft.com/office/drawing/2014/main" id="{CC9AD135-A877-458E-8543-A88F6836F65E}"/>
                  </a:ext>
                </a:extLst>
              </p:cNvPr>
              <p:cNvSpPr>
                <a:spLocks/>
              </p:cNvSpPr>
              <p:nvPr/>
            </p:nvSpPr>
            <p:spPr bwMode="auto">
              <a:xfrm>
                <a:off x="4262" y="1743"/>
                <a:ext cx="10" cy="3"/>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45" name="Line 578">
                <a:extLst>
                  <a:ext uri="{FF2B5EF4-FFF2-40B4-BE49-F238E27FC236}">
                    <a16:creationId xmlns:a16="http://schemas.microsoft.com/office/drawing/2014/main" id="{E68460BB-699E-4218-A676-A872D6D09B58}"/>
                  </a:ext>
                </a:extLst>
              </p:cNvPr>
              <p:cNvSpPr>
                <a:spLocks noChangeShapeType="1"/>
              </p:cNvSpPr>
              <p:nvPr/>
            </p:nvSpPr>
            <p:spPr bwMode="auto">
              <a:xfrm>
                <a:off x="4262" y="1743"/>
                <a:ext cx="10"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46" name="Freeform 579">
                <a:extLst>
                  <a:ext uri="{FF2B5EF4-FFF2-40B4-BE49-F238E27FC236}">
                    <a16:creationId xmlns:a16="http://schemas.microsoft.com/office/drawing/2014/main" id="{880D4808-4A36-40FE-8940-48710DC4A9E8}"/>
                  </a:ext>
                </a:extLst>
              </p:cNvPr>
              <p:cNvSpPr>
                <a:spLocks/>
              </p:cNvSpPr>
              <p:nvPr/>
            </p:nvSpPr>
            <p:spPr bwMode="auto">
              <a:xfrm>
                <a:off x="4261" y="1741"/>
                <a:ext cx="11" cy="7"/>
              </a:xfrm>
              <a:custGeom>
                <a:avLst/>
                <a:gdLst>
                  <a:gd name="T0" fmla="*/ 10 w 11"/>
                  <a:gd name="T1" fmla="*/ 7 h 7"/>
                  <a:gd name="T2" fmla="*/ 11 w 11"/>
                  <a:gd name="T3" fmla="*/ 2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47" name="Freeform 580">
                <a:extLst>
                  <a:ext uri="{FF2B5EF4-FFF2-40B4-BE49-F238E27FC236}">
                    <a16:creationId xmlns:a16="http://schemas.microsoft.com/office/drawing/2014/main" id="{4F14F0A4-71F4-4622-861D-4A8CB11B9A16}"/>
                  </a:ext>
                </a:extLst>
              </p:cNvPr>
              <p:cNvSpPr>
                <a:spLocks/>
              </p:cNvSpPr>
              <p:nvPr/>
            </p:nvSpPr>
            <p:spPr bwMode="auto">
              <a:xfrm>
                <a:off x="4260" y="1752"/>
                <a:ext cx="20" cy="5"/>
              </a:xfrm>
              <a:custGeom>
                <a:avLst/>
                <a:gdLst>
                  <a:gd name="T0" fmla="*/ 0 w 20"/>
                  <a:gd name="T1" fmla="*/ 0 h 5"/>
                  <a:gd name="T2" fmla="*/ 20 w 20"/>
                  <a:gd name="T3" fmla="*/ 5 h 5"/>
                  <a:gd name="T4" fmla="*/ 0 w 20"/>
                  <a:gd name="T5" fmla="*/ 0 h 5"/>
                </a:gdLst>
                <a:ahLst/>
                <a:cxnLst>
                  <a:cxn ang="0">
                    <a:pos x="T0" y="T1"/>
                  </a:cxn>
                  <a:cxn ang="0">
                    <a:pos x="T2" y="T3"/>
                  </a:cxn>
                  <a:cxn ang="0">
                    <a:pos x="T4" y="T5"/>
                  </a:cxn>
                </a:cxnLst>
                <a:rect l="0" t="0" r="r" b="b"/>
                <a:pathLst>
                  <a:path w="20" h="5">
                    <a:moveTo>
                      <a:pt x="0" y="0"/>
                    </a:moveTo>
                    <a:lnTo>
                      <a:pt x="20" y="5"/>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48" name="Line 581">
                <a:extLst>
                  <a:ext uri="{FF2B5EF4-FFF2-40B4-BE49-F238E27FC236}">
                    <a16:creationId xmlns:a16="http://schemas.microsoft.com/office/drawing/2014/main" id="{0137139F-9843-43FF-90A7-C7F32AC43BED}"/>
                  </a:ext>
                </a:extLst>
              </p:cNvPr>
              <p:cNvSpPr>
                <a:spLocks noChangeShapeType="1"/>
              </p:cNvSpPr>
              <p:nvPr/>
            </p:nvSpPr>
            <p:spPr bwMode="auto">
              <a:xfrm>
                <a:off x="4260" y="1752"/>
                <a:ext cx="20" cy="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49" name="Freeform 582">
                <a:extLst>
                  <a:ext uri="{FF2B5EF4-FFF2-40B4-BE49-F238E27FC236}">
                    <a16:creationId xmlns:a16="http://schemas.microsoft.com/office/drawing/2014/main" id="{09FF417D-D6FF-4501-ABB8-A62A2AED43B7}"/>
                  </a:ext>
                </a:extLst>
              </p:cNvPr>
              <p:cNvSpPr>
                <a:spLocks/>
              </p:cNvSpPr>
              <p:nvPr/>
            </p:nvSpPr>
            <p:spPr bwMode="auto">
              <a:xfrm>
                <a:off x="4259" y="1750"/>
                <a:ext cx="21" cy="9"/>
              </a:xfrm>
              <a:custGeom>
                <a:avLst/>
                <a:gdLst>
                  <a:gd name="T0" fmla="*/ 20 w 21"/>
                  <a:gd name="T1" fmla="*/ 9 h 9"/>
                  <a:gd name="T2" fmla="*/ 21 w 21"/>
                  <a:gd name="T3" fmla="*/ 5 h 9"/>
                  <a:gd name="T4" fmla="*/ 1 w 21"/>
                  <a:gd name="T5" fmla="*/ 0 h 9"/>
                  <a:gd name="T6" fmla="*/ 0 w 21"/>
                  <a:gd name="T7" fmla="*/ 5 h 9"/>
                  <a:gd name="T8" fmla="*/ 20 w 21"/>
                  <a:gd name="T9" fmla="*/ 9 h 9"/>
                </a:gdLst>
                <a:ahLst/>
                <a:cxnLst>
                  <a:cxn ang="0">
                    <a:pos x="T0" y="T1"/>
                  </a:cxn>
                  <a:cxn ang="0">
                    <a:pos x="T2" y="T3"/>
                  </a:cxn>
                  <a:cxn ang="0">
                    <a:pos x="T4" y="T5"/>
                  </a:cxn>
                  <a:cxn ang="0">
                    <a:pos x="T6" y="T7"/>
                  </a:cxn>
                  <a:cxn ang="0">
                    <a:pos x="T8" y="T9"/>
                  </a:cxn>
                </a:cxnLst>
                <a:rect l="0" t="0" r="r" b="b"/>
                <a:pathLst>
                  <a:path w="21" h="9">
                    <a:moveTo>
                      <a:pt x="20" y="9"/>
                    </a:moveTo>
                    <a:lnTo>
                      <a:pt x="21" y="5"/>
                    </a:lnTo>
                    <a:lnTo>
                      <a:pt x="1" y="0"/>
                    </a:lnTo>
                    <a:lnTo>
                      <a:pt x="0" y="5"/>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50" name="Freeform 583">
                <a:extLst>
                  <a:ext uri="{FF2B5EF4-FFF2-40B4-BE49-F238E27FC236}">
                    <a16:creationId xmlns:a16="http://schemas.microsoft.com/office/drawing/2014/main" id="{4CF14F13-28FA-4E75-88DE-CAF2EAC48017}"/>
                  </a:ext>
                </a:extLst>
              </p:cNvPr>
              <p:cNvSpPr>
                <a:spLocks/>
              </p:cNvSpPr>
              <p:nvPr/>
            </p:nvSpPr>
            <p:spPr bwMode="auto">
              <a:xfrm>
                <a:off x="4258" y="1762"/>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51" name="Line 584">
                <a:extLst>
                  <a:ext uri="{FF2B5EF4-FFF2-40B4-BE49-F238E27FC236}">
                    <a16:creationId xmlns:a16="http://schemas.microsoft.com/office/drawing/2014/main" id="{EDFC348E-E48E-401C-8121-FC0B870BCD64}"/>
                  </a:ext>
                </a:extLst>
              </p:cNvPr>
              <p:cNvSpPr>
                <a:spLocks noChangeShapeType="1"/>
              </p:cNvSpPr>
              <p:nvPr/>
            </p:nvSpPr>
            <p:spPr bwMode="auto">
              <a:xfrm>
                <a:off x="4258" y="1762"/>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52" name="Freeform 585">
                <a:extLst>
                  <a:ext uri="{FF2B5EF4-FFF2-40B4-BE49-F238E27FC236}">
                    <a16:creationId xmlns:a16="http://schemas.microsoft.com/office/drawing/2014/main" id="{2C29E4CA-6B14-4A50-9381-8526BFFE37DB}"/>
                  </a:ext>
                </a:extLst>
              </p:cNvPr>
              <p:cNvSpPr>
                <a:spLocks/>
              </p:cNvSpPr>
              <p:nvPr/>
            </p:nvSpPr>
            <p:spPr bwMode="auto">
              <a:xfrm>
                <a:off x="4257" y="1759"/>
                <a:ext cx="11" cy="7"/>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53" name="Freeform 586">
                <a:extLst>
                  <a:ext uri="{FF2B5EF4-FFF2-40B4-BE49-F238E27FC236}">
                    <a16:creationId xmlns:a16="http://schemas.microsoft.com/office/drawing/2014/main" id="{8A9D51E1-AD01-4ADB-AB76-ADD3CAD06DC9}"/>
                  </a:ext>
                </a:extLst>
              </p:cNvPr>
              <p:cNvSpPr>
                <a:spLocks/>
              </p:cNvSpPr>
              <p:nvPr/>
            </p:nvSpPr>
            <p:spPr bwMode="auto">
              <a:xfrm>
                <a:off x="4256" y="1771"/>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54" name="Line 587">
                <a:extLst>
                  <a:ext uri="{FF2B5EF4-FFF2-40B4-BE49-F238E27FC236}">
                    <a16:creationId xmlns:a16="http://schemas.microsoft.com/office/drawing/2014/main" id="{D9E5D777-1074-4C25-9DA5-BC5291AB5B54}"/>
                  </a:ext>
                </a:extLst>
              </p:cNvPr>
              <p:cNvSpPr>
                <a:spLocks noChangeShapeType="1"/>
              </p:cNvSpPr>
              <p:nvPr/>
            </p:nvSpPr>
            <p:spPr bwMode="auto">
              <a:xfrm>
                <a:off x="4256" y="1771"/>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55" name="Freeform 588">
                <a:extLst>
                  <a:ext uri="{FF2B5EF4-FFF2-40B4-BE49-F238E27FC236}">
                    <a16:creationId xmlns:a16="http://schemas.microsoft.com/office/drawing/2014/main" id="{8A6F3D86-8A5D-4E77-A3D1-E666872E495A}"/>
                  </a:ext>
                </a:extLst>
              </p:cNvPr>
              <p:cNvSpPr>
                <a:spLocks/>
              </p:cNvSpPr>
              <p:nvPr/>
            </p:nvSpPr>
            <p:spPr bwMode="auto">
              <a:xfrm>
                <a:off x="4255" y="1769"/>
                <a:ext cx="11" cy="6"/>
              </a:xfrm>
              <a:custGeom>
                <a:avLst/>
                <a:gdLst>
                  <a:gd name="T0" fmla="*/ 10 w 11"/>
                  <a:gd name="T1" fmla="*/ 6 h 6"/>
                  <a:gd name="T2" fmla="*/ 11 w 11"/>
                  <a:gd name="T3" fmla="*/ 2 h 6"/>
                  <a:gd name="T4" fmla="*/ 1 w 11"/>
                  <a:gd name="T5" fmla="*/ 0 h 6"/>
                  <a:gd name="T6" fmla="*/ 0 w 11"/>
                  <a:gd name="T7" fmla="*/ 4 h 6"/>
                  <a:gd name="T8" fmla="*/ 10 w 11"/>
                  <a:gd name="T9" fmla="*/ 6 h 6"/>
                </a:gdLst>
                <a:ahLst/>
                <a:cxnLst>
                  <a:cxn ang="0">
                    <a:pos x="T0" y="T1"/>
                  </a:cxn>
                  <a:cxn ang="0">
                    <a:pos x="T2" y="T3"/>
                  </a:cxn>
                  <a:cxn ang="0">
                    <a:pos x="T4" y="T5"/>
                  </a:cxn>
                  <a:cxn ang="0">
                    <a:pos x="T6" y="T7"/>
                  </a:cxn>
                  <a:cxn ang="0">
                    <a:pos x="T8" y="T9"/>
                  </a:cxn>
                </a:cxnLst>
                <a:rect l="0" t="0" r="r" b="b"/>
                <a:pathLst>
                  <a:path w="11" h="6">
                    <a:moveTo>
                      <a:pt x="10" y="6"/>
                    </a:moveTo>
                    <a:lnTo>
                      <a:pt x="11" y="2"/>
                    </a:lnTo>
                    <a:lnTo>
                      <a:pt x="1" y="0"/>
                    </a:lnTo>
                    <a:lnTo>
                      <a:pt x="0" y="4"/>
                    </a:lnTo>
                    <a:lnTo>
                      <a:pt x="1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56" name="Freeform 589">
                <a:extLst>
                  <a:ext uri="{FF2B5EF4-FFF2-40B4-BE49-F238E27FC236}">
                    <a16:creationId xmlns:a16="http://schemas.microsoft.com/office/drawing/2014/main" id="{F1AD3939-D8A2-4BCD-9884-794F843C0854}"/>
                  </a:ext>
                </a:extLst>
              </p:cNvPr>
              <p:cNvSpPr>
                <a:spLocks/>
              </p:cNvSpPr>
              <p:nvPr/>
            </p:nvSpPr>
            <p:spPr bwMode="auto">
              <a:xfrm>
                <a:off x="4254" y="1780"/>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57" name="Line 590">
                <a:extLst>
                  <a:ext uri="{FF2B5EF4-FFF2-40B4-BE49-F238E27FC236}">
                    <a16:creationId xmlns:a16="http://schemas.microsoft.com/office/drawing/2014/main" id="{078F91FE-BBD7-460E-9633-B73905FCE81B}"/>
                  </a:ext>
                </a:extLst>
              </p:cNvPr>
              <p:cNvSpPr>
                <a:spLocks noChangeShapeType="1"/>
              </p:cNvSpPr>
              <p:nvPr/>
            </p:nvSpPr>
            <p:spPr bwMode="auto">
              <a:xfrm>
                <a:off x="4254" y="1780"/>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58" name="Freeform 591">
                <a:extLst>
                  <a:ext uri="{FF2B5EF4-FFF2-40B4-BE49-F238E27FC236}">
                    <a16:creationId xmlns:a16="http://schemas.microsoft.com/office/drawing/2014/main" id="{5BAA8E35-3705-4E0C-9DD3-8746D69F4EBA}"/>
                  </a:ext>
                </a:extLst>
              </p:cNvPr>
              <p:cNvSpPr>
                <a:spLocks/>
              </p:cNvSpPr>
              <p:nvPr/>
            </p:nvSpPr>
            <p:spPr bwMode="auto">
              <a:xfrm>
                <a:off x="4253" y="1778"/>
                <a:ext cx="11" cy="6"/>
              </a:xfrm>
              <a:custGeom>
                <a:avLst/>
                <a:gdLst>
                  <a:gd name="T0" fmla="*/ 10 w 11"/>
                  <a:gd name="T1" fmla="*/ 6 h 6"/>
                  <a:gd name="T2" fmla="*/ 11 w 11"/>
                  <a:gd name="T3" fmla="*/ 2 h 6"/>
                  <a:gd name="T4" fmla="*/ 1 w 11"/>
                  <a:gd name="T5" fmla="*/ 0 h 6"/>
                  <a:gd name="T6" fmla="*/ 0 w 11"/>
                  <a:gd name="T7" fmla="*/ 4 h 6"/>
                  <a:gd name="T8" fmla="*/ 10 w 11"/>
                  <a:gd name="T9" fmla="*/ 6 h 6"/>
                </a:gdLst>
                <a:ahLst/>
                <a:cxnLst>
                  <a:cxn ang="0">
                    <a:pos x="T0" y="T1"/>
                  </a:cxn>
                  <a:cxn ang="0">
                    <a:pos x="T2" y="T3"/>
                  </a:cxn>
                  <a:cxn ang="0">
                    <a:pos x="T4" y="T5"/>
                  </a:cxn>
                  <a:cxn ang="0">
                    <a:pos x="T6" y="T7"/>
                  </a:cxn>
                  <a:cxn ang="0">
                    <a:pos x="T8" y="T9"/>
                  </a:cxn>
                </a:cxnLst>
                <a:rect l="0" t="0" r="r" b="b"/>
                <a:pathLst>
                  <a:path w="11" h="6">
                    <a:moveTo>
                      <a:pt x="10" y="6"/>
                    </a:moveTo>
                    <a:lnTo>
                      <a:pt x="11" y="2"/>
                    </a:lnTo>
                    <a:lnTo>
                      <a:pt x="1" y="0"/>
                    </a:lnTo>
                    <a:lnTo>
                      <a:pt x="0" y="4"/>
                    </a:lnTo>
                    <a:lnTo>
                      <a:pt x="1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59" name="Freeform 592">
                <a:extLst>
                  <a:ext uri="{FF2B5EF4-FFF2-40B4-BE49-F238E27FC236}">
                    <a16:creationId xmlns:a16="http://schemas.microsoft.com/office/drawing/2014/main" id="{2E7A13D4-C984-4C23-87E8-2A7FB86602E0}"/>
                  </a:ext>
                </a:extLst>
              </p:cNvPr>
              <p:cNvSpPr>
                <a:spLocks/>
              </p:cNvSpPr>
              <p:nvPr/>
            </p:nvSpPr>
            <p:spPr bwMode="auto">
              <a:xfrm>
                <a:off x="4252" y="1789"/>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60" name="Line 593">
                <a:extLst>
                  <a:ext uri="{FF2B5EF4-FFF2-40B4-BE49-F238E27FC236}">
                    <a16:creationId xmlns:a16="http://schemas.microsoft.com/office/drawing/2014/main" id="{B5798302-1560-4B6D-8A1F-B47B276A836E}"/>
                  </a:ext>
                </a:extLst>
              </p:cNvPr>
              <p:cNvSpPr>
                <a:spLocks noChangeShapeType="1"/>
              </p:cNvSpPr>
              <p:nvPr/>
            </p:nvSpPr>
            <p:spPr bwMode="auto">
              <a:xfrm>
                <a:off x="4252" y="1789"/>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61" name="Freeform 594">
                <a:extLst>
                  <a:ext uri="{FF2B5EF4-FFF2-40B4-BE49-F238E27FC236}">
                    <a16:creationId xmlns:a16="http://schemas.microsoft.com/office/drawing/2014/main" id="{B6BE5B88-3988-425E-807D-428A7887E8DD}"/>
                  </a:ext>
                </a:extLst>
              </p:cNvPr>
              <p:cNvSpPr>
                <a:spLocks/>
              </p:cNvSpPr>
              <p:nvPr/>
            </p:nvSpPr>
            <p:spPr bwMode="auto">
              <a:xfrm>
                <a:off x="4251" y="1787"/>
                <a:ext cx="11" cy="7"/>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62" name="Freeform 595">
                <a:extLst>
                  <a:ext uri="{FF2B5EF4-FFF2-40B4-BE49-F238E27FC236}">
                    <a16:creationId xmlns:a16="http://schemas.microsoft.com/office/drawing/2014/main" id="{C3C77CBA-BCEB-4154-A671-586D4FBC3F5A}"/>
                  </a:ext>
                </a:extLst>
              </p:cNvPr>
              <p:cNvSpPr>
                <a:spLocks/>
              </p:cNvSpPr>
              <p:nvPr/>
            </p:nvSpPr>
            <p:spPr bwMode="auto">
              <a:xfrm>
                <a:off x="4250" y="1798"/>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63" name="Line 596">
                <a:extLst>
                  <a:ext uri="{FF2B5EF4-FFF2-40B4-BE49-F238E27FC236}">
                    <a16:creationId xmlns:a16="http://schemas.microsoft.com/office/drawing/2014/main" id="{3681D7FA-4CE8-468D-AF1D-A4F97C6CF6A6}"/>
                  </a:ext>
                </a:extLst>
              </p:cNvPr>
              <p:cNvSpPr>
                <a:spLocks noChangeShapeType="1"/>
              </p:cNvSpPr>
              <p:nvPr/>
            </p:nvSpPr>
            <p:spPr bwMode="auto">
              <a:xfrm>
                <a:off x="4250" y="1798"/>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64" name="Freeform 597">
                <a:extLst>
                  <a:ext uri="{FF2B5EF4-FFF2-40B4-BE49-F238E27FC236}">
                    <a16:creationId xmlns:a16="http://schemas.microsoft.com/office/drawing/2014/main" id="{A8D7E23C-0BA0-4510-AA39-7613B8F30FE5}"/>
                  </a:ext>
                </a:extLst>
              </p:cNvPr>
              <p:cNvSpPr>
                <a:spLocks/>
              </p:cNvSpPr>
              <p:nvPr/>
            </p:nvSpPr>
            <p:spPr bwMode="auto">
              <a:xfrm>
                <a:off x="4249" y="1796"/>
                <a:ext cx="11" cy="7"/>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65" name="Freeform 598">
                <a:extLst>
                  <a:ext uri="{FF2B5EF4-FFF2-40B4-BE49-F238E27FC236}">
                    <a16:creationId xmlns:a16="http://schemas.microsoft.com/office/drawing/2014/main" id="{6F8E8C1C-8C83-46D3-B303-5777B6900F77}"/>
                  </a:ext>
                </a:extLst>
              </p:cNvPr>
              <p:cNvSpPr>
                <a:spLocks/>
              </p:cNvSpPr>
              <p:nvPr/>
            </p:nvSpPr>
            <p:spPr bwMode="auto">
              <a:xfrm>
                <a:off x="4248" y="1807"/>
                <a:ext cx="20" cy="5"/>
              </a:xfrm>
              <a:custGeom>
                <a:avLst/>
                <a:gdLst>
                  <a:gd name="T0" fmla="*/ 0 w 20"/>
                  <a:gd name="T1" fmla="*/ 0 h 5"/>
                  <a:gd name="T2" fmla="*/ 20 w 20"/>
                  <a:gd name="T3" fmla="*/ 5 h 5"/>
                  <a:gd name="T4" fmla="*/ 0 w 20"/>
                  <a:gd name="T5" fmla="*/ 0 h 5"/>
                </a:gdLst>
                <a:ahLst/>
                <a:cxnLst>
                  <a:cxn ang="0">
                    <a:pos x="T0" y="T1"/>
                  </a:cxn>
                  <a:cxn ang="0">
                    <a:pos x="T2" y="T3"/>
                  </a:cxn>
                  <a:cxn ang="0">
                    <a:pos x="T4" y="T5"/>
                  </a:cxn>
                </a:cxnLst>
                <a:rect l="0" t="0" r="r" b="b"/>
                <a:pathLst>
                  <a:path w="20" h="5">
                    <a:moveTo>
                      <a:pt x="0" y="0"/>
                    </a:moveTo>
                    <a:lnTo>
                      <a:pt x="20" y="5"/>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66" name="Line 599">
                <a:extLst>
                  <a:ext uri="{FF2B5EF4-FFF2-40B4-BE49-F238E27FC236}">
                    <a16:creationId xmlns:a16="http://schemas.microsoft.com/office/drawing/2014/main" id="{3E97903E-C344-4458-82DB-B477CB175B2F}"/>
                  </a:ext>
                </a:extLst>
              </p:cNvPr>
              <p:cNvSpPr>
                <a:spLocks noChangeShapeType="1"/>
              </p:cNvSpPr>
              <p:nvPr/>
            </p:nvSpPr>
            <p:spPr bwMode="auto">
              <a:xfrm>
                <a:off x="4248" y="1807"/>
                <a:ext cx="20" cy="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67" name="Freeform 600">
                <a:extLst>
                  <a:ext uri="{FF2B5EF4-FFF2-40B4-BE49-F238E27FC236}">
                    <a16:creationId xmlns:a16="http://schemas.microsoft.com/office/drawing/2014/main" id="{021D4510-AF6E-4A53-B1E0-9EBC9AD22BBF}"/>
                  </a:ext>
                </a:extLst>
              </p:cNvPr>
              <p:cNvSpPr>
                <a:spLocks/>
              </p:cNvSpPr>
              <p:nvPr/>
            </p:nvSpPr>
            <p:spPr bwMode="auto">
              <a:xfrm>
                <a:off x="4247" y="1805"/>
                <a:ext cx="21" cy="9"/>
              </a:xfrm>
              <a:custGeom>
                <a:avLst/>
                <a:gdLst>
                  <a:gd name="T0" fmla="*/ 20 w 21"/>
                  <a:gd name="T1" fmla="*/ 9 h 9"/>
                  <a:gd name="T2" fmla="*/ 21 w 21"/>
                  <a:gd name="T3" fmla="*/ 5 h 9"/>
                  <a:gd name="T4" fmla="*/ 1 w 21"/>
                  <a:gd name="T5" fmla="*/ 0 h 9"/>
                  <a:gd name="T6" fmla="*/ 0 w 21"/>
                  <a:gd name="T7" fmla="*/ 5 h 9"/>
                  <a:gd name="T8" fmla="*/ 20 w 21"/>
                  <a:gd name="T9" fmla="*/ 9 h 9"/>
                </a:gdLst>
                <a:ahLst/>
                <a:cxnLst>
                  <a:cxn ang="0">
                    <a:pos x="T0" y="T1"/>
                  </a:cxn>
                  <a:cxn ang="0">
                    <a:pos x="T2" y="T3"/>
                  </a:cxn>
                  <a:cxn ang="0">
                    <a:pos x="T4" y="T5"/>
                  </a:cxn>
                  <a:cxn ang="0">
                    <a:pos x="T6" y="T7"/>
                  </a:cxn>
                  <a:cxn ang="0">
                    <a:pos x="T8" y="T9"/>
                  </a:cxn>
                </a:cxnLst>
                <a:rect l="0" t="0" r="r" b="b"/>
                <a:pathLst>
                  <a:path w="21" h="9">
                    <a:moveTo>
                      <a:pt x="20" y="9"/>
                    </a:moveTo>
                    <a:lnTo>
                      <a:pt x="21" y="5"/>
                    </a:lnTo>
                    <a:lnTo>
                      <a:pt x="1" y="0"/>
                    </a:lnTo>
                    <a:lnTo>
                      <a:pt x="0" y="5"/>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68" name="Freeform 601">
                <a:extLst>
                  <a:ext uri="{FF2B5EF4-FFF2-40B4-BE49-F238E27FC236}">
                    <a16:creationId xmlns:a16="http://schemas.microsoft.com/office/drawing/2014/main" id="{271593F4-86D4-4292-881F-5971845823CC}"/>
                  </a:ext>
                </a:extLst>
              </p:cNvPr>
              <p:cNvSpPr>
                <a:spLocks/>
              </p:cNvSpPr>
              <p:nvPr/>
            </p:nvSpPr>
            <p:spPr bwMode="auto">
              <a:xfrm>
                <a:off x="4246" y="1816"/>
                <a:ext cx="10" cy="3"/>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69" name="Line 602">
                <a:extLst>
                  <a:ext uri="{FF2B5EF4-FFF2-40B4-BE49-F238E27FC236}">
                    <a16:creationId xmlns:a16="http://schemas.microsoft.com/office/drawing/2014/main" id="{1F9CE6F2-67B9-4FB5-908F-8A17BD9B8968}"/>
                  </a:ext>
                </a:extLst>
              </p:cNvPr>
              <p:cNvSpPr>
                <a:spLocks noChangeShapeType="1"/>
              </p:cNvSpPr>
              <p:nvPr/>
            </p:nvSpPr>
            <p:spPr bwMode="auto">
              <a:xfrm>
                <a:off x="4246" y="1816"/>
                <a:ext cx="10"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70" name="Freeform 603">
                <a:extLst>
                  <a:ext uri="{FF2B5EF4-FFF2-40B4-BE49-F238E27FC236}">
                    <a16:creationId xmlns:a16="http://schemas.microsoft.com/office/drawing/2014/main" id="{5F6A42B7-12DB-49BE-9A68-6DFB6892F105}"/>
                  </a:ext>
                </a:extLst>
              </p:cNvPr>
              <p:cNvSpPr>
                <a:spLocks/>
              </p:cNvSpPr>
              <p:nvPr/>
            </p:nvSpPr>
            <p:spPr bwMode="auto">
              <a:xfrm>
                <a:off x="4245" y="1814"/>
                <a:ext cx="11" cy="7"/>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71" name="Freeform 604">
                <a:extLst>
                  <a:ext uri="{FF2B5EF4-FFF2-40B4-BE49-F238E27FC236}">
                    <a16:creationId xmlns:a16="http://schemas.microsoft.com/office/drawing/2014/main" id="{FBE0E7C2-01DF-406E-8384-8C422B405469}"/>
                  </a:ext>
                </a:extLst>
              </p:cNvPr>
              <p:cNvSpPr>
                <a:spLocks/>
              </p:cNvSpPr>
              <p:nvPr/>
            </p:nvSpPr>
            <p:spPr bwMode="auto">
              <a:xfrm>
                <a:off x="4244" y="1826"/>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72" name="Line 605">
                <a:extLst>
                  <a:ext uri="{FF2B5EF4-FFF2-40B4-BE49-F238E27FC236}">
                    <a16:creationId xmlns:a16="http://schemas.microsoft.com/office/drawing/2014/main" id="{A32AD6D6-6992-4854-80FD-035EB5FE0DC3}"/>
                  </a:ext>
                </a:extLst>
              </p:cNvPr>
              <p:cNvSpPr>
                <a:spLocks noChangeShapeType="1"/>
              </p:cNvSpPr>
              <p:nvPr/>
            </p:nvSpPr>
            <p:spPr bwMode="auto">
              <a:xfrm>
                <a:off x="4244" y="1826"/>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73" name="Freeform 606">
                <a:extLst>
                  <a:ext uri="{FF2B5EF4-FFF2-40B4-BE49-F238E27FC236}">
                    <a16:creationId xmlns:a16="http://schemas.microsoft.com/office/drawing/2014/main" id="{96F24AE9-4C92-4EBC-B0A5-D268FDADB55B}"/>
                  </a:ext>
                </a:extLst>
              </p:cNvPr>
              <p:cNvSpPr>
                <a:spLocks/>
              </p:cNvSpPr>
              <p:nvPr/>
            </p:nvSpPr>
            <p:spPr bwMode="auto">
              <a:xfrm>
                <a:off x="4243" y="1823"/>
                <a:ext cx="11" cy="7"/>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grpSp>
        <p:sp>
          <p:nvSpPr>
            <p:cNvPr id="6" name="Freeform 608">
              <a:extLst>
                <a:ext uri="{FF2B5EF4-FFF2-40B4-BE49-F238E27FC236}">
                  <a16:creationId xmlns:a16="http://schemas.microsoft.com/office/drawing/2014/main" id="{1FD059B0-D19E-4CFD-8B5D-E53616581506}"/>
                </a:ext>
              </a:extLst>
            </p:cNvPr>
            <p:cNvSpPr>
              <a:spLocks/>
            </p:cNvSpPr>
            <p:nvPr/>
          </p:nvSpPr>
          <p:spPr bwMode="auto">
            <a:xfrm>
              <a:off x="10028814" y="2807622"/>
              <a:ext cx="17745" cy="3226"/>
            </a:xfrm>
            <a:custGeom>
              <a:avLst/>
              <a:gdLst>
                <a:gd name="T0" fmla="*/ 0 w 11"/>
                <a:gd name="T1" fmla="*/ 0 h 2"/>
                <a:gd name="T2" fmla="*/ 11 w 11"/>
                <a:gd name="T3" fmla="*/ 2 h 2"/>
                <a:gd name="T4" fmla="*/ 0 w 11"/>
                <a:gd name="T5" fmla="*/ 0 h 2"/>
              </a:gdLst>
              <a:ahLst/>
              <a:cxnLst>
                <a:cxn ang="0">
                  <a:pos x="T0" y="T1"/>
                </a:cxn>
                <a:cxn ang="0">
                  <a:pos x="T2" y="T3"/>
                </a:cxn>
                <a:cxn ang="0">
                  <a:pos x="T4" y="T5"/>
                </a:cxn>
              </a:cxnLst>
              <a:rect l="0" t="0" r="r" b="b"/>
              <a:pathLst>
                <a:path w="11" h="2">
                  <a:moveTo>
                    <a:pt x="0" y="0"/>
                  </a:moveTo>
                  <a:lnTo>
                    <a:pt x="11"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7" name="Line 609">
              <a:extLst>
                <a:ext uri="{FF2B5EF4-FFF2-40B4-BE49-F238E27FC236}">
                  <a16:creationId xmlns:a16="http://schemas.microsoft.com/office/drawing/2014/main" id="{909679EE-E660-4DBA-B51B-7F6A2948C0F9}"/>
                </a:ext>
              </a:extLst>
            </p:cNvPr>
            <p:cNvSpPr>
              <a:spLocks noChangeShapeType="1"/>
            </p:cNvSpPr>
            <p:nvPr/>
          </p:nvSpPr>
          <p:spPr bwMode="auto">
            <a:xfrm>
              <a:off x="10028814" y="2807622"/>
              <a:ext cx="17745" cy="322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8" name="Freeform 610">
              <a:extLst>
                <a:ext uri="{FF2B5EF4-FFF2-40B4-BE49-F238E27FC236}">
                  <a16:creationId xmlns:a16="http://schemas.microsoft.com/office/drawing/2014/main" id="{526E70BA-75D0-4632-89B5-B75B551933C4}"/>
                </a:ext>
              </a:extLst>
            </p:cNvPr>
            <p:cNvSpPr>
              <a:spLocks/>
            </p:cNvSpPr>
            <p:nvPr/>
          </p:nvSpPr>
          <p:spPr bwMode="auto">
            <a:xfrm>
              <a:off x="10028814" y="2802783"/>
              <a:ext cx="17745" cy="11292"/>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9" name="Freeform 611">
              <a:extLst>
                <a:ext uri="{FF2B5EF4-FFF2-40B4-BE49-F238E27FC236}">
                  <a16:creationId xmlns:a16="http://schemas.microsoft.com/office/drawing/2014/main" id="{450EEAD0-8A45-4982-820D-E88A30388286}"/>
                </a:ext>
              </a:extLst>
            </p:cNvPr>
            <p:cNvSpPr>
              <a:spLocks/>
            </p:cNvSpPr>
            <p:nvPr/>
          </p:nvSpPr>
          <p:spPr bwMode="auto">
            <a:xfrm>
              <a:off x="10025588" y="2822141"/>
              <a:ext cx="17745" cy="3226"/>
            </a:xfrm>
            <a:custGeom>
              <a:avLst/>
              <a:gdLst>
                <a:gd name="T0" fmla="*/ 0 w 11"/>
                <a:gd name="T1" fmla="*/ 0 h 2"/>
                <a:gd name="T2" fmla="*/ 11 w 11"/>
                <a:gd name="T3" fmla="*/ 2 h 2"/>
                <a:gd name="T4" fmla="*/ 0 w 11"/>
                <a:gd name="T5" fmla="*/ 0 h 2"/>
              </a:gdLst>
              <a:ahLst/>
              <a:cxnLst>
                <a:cxn ang="0">
                  <a:pos x="T0" y="T1"/>
                </a:cxn>
                <a:cxn ang="0">
                  <a:pos x="T2" y="T3"/>
                </a:cxn>
                <a:cxn ang="0">
                  <a:pos x="T4" y="T5"/>
                </a:cxn>
              </a:cxnLst>
              <a:rect l="0" t="0" r="r" b="b"/>
              <a:pathLst>
                <a:path w="11" h="2">
                  <a:moveTo>
                    <a:pt x="0" y="0"/>
                  </a:moveTo>
                  <a:lnTo>
                    <a:pt x="11"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0" name="Line 612">
              <a:extLst>
                <a:ext uri="{FF2B5EF4-FFF2-40B4-BE49-F238E27FC236}">
                  <a16:creationId xmlns:a16="http://schemas.microsoft.com/office/drawing/2014/main" id="{C69A06D3-23AF-49EF-918A-227E59D565D1}"/>
                </a:ext>
              </a:extLst>
            </p:cNvPr>
            <p:cNvSpPr>
              <a:spLocks noChangeShapeType="1"/>
            </p:cNvSpPr>
            <p:nvPr/>
          </p:nvSpPr>
          <p:spPr bwMode="auto">
            <a:xfrm>
              <a:off x="10025588" y="2822141"/>
              <a:ext cx="17745" cy="322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1" name="Freeform 613">
              <a:extLst>
                <a:ext uri="{FF2B5EF4-FFF2-40B4-BE49-F238E27FC236}">
                  <a16:creationId xmlns:a16="http://schemas.microsoft.com/office/drawing/2014/main" id="{4BF8C384-84B7-4765-9C08-0C6C597AF7EC}"/>
                </a:ext>
              </a:extLst>
            </p:cNvPr>
            <p:cNvSpPr>
              <a:spLocks/>
            </p:cNvSpPr>
            <p:nvPr/>
          </p:nvSpPr>
          <p:spPr bwMode="auto">
            <a:xfrm>
              <a:off x="10025588" y="2818915"/>
              <a:ext cx="17745" cy="9679"/>
            </a:xfrm>
            <a:custGeom>
              <a:avLst/>
              <a:gdLst>
                <a:gd name="T0" fmla="*/ 10 w 11"/>
                <a:gd name="T1" fmla="*/ 6 h 6"/>
                <a:gd name="T2" fmla="*/ 11 w 11"/>
                <a:gd name="T3" fmla="*/ 2 h 6"/>
                <a:gd name="T4" fmla="*/ 1 w 11"/>
                <a:gd name="T5" fmla="*/ 0 h 6"/>
                <a:gd name="T6" fmla="*/ 0 w 11"/>
                <a:gd name="T7" fmla="*/ 4 h 6"/>
                <a:gd name="T8" fmla="*/ 10 w 11"/>
                <a:gd name="T9" fmla="*/ 6 h 6"/>
              </a:gdLst>
              <a:ahLst/>
              <a:cxnLst>
                <a:cxn ang="0">
                  <a:pos x="T0" y="T1"/>
                </a:cxn>
                <a:cxn ang="0">
                  <a:pos x="T2" y="T3"/>
                </a:cxn>
                <a:cxn ang="0">
                  <a:pos x="T4" y="T5"/>
                </a:cxn>
                <a:cxn ang="0">
                  <a:pos x="T6" y="T7"/>
                </a:cxn>
                <a:cxn ang="0">
                  <a:pos x="T8" y="T9"/>
                </a:cxn>
              </a:cxnLst>
              <a:rect l="0" t="0" r="r" b="b"/>
              <a:pathLst>
                <a:path w="11" h="6">
                  <a:moveTo>
                    <a:pt x="10" y="6"/>
                  </a:moveTo>
                  <a:lnTo>
                    <a:pt x="11" y="2"/>
                  </a:lnTo>
                  <a:lnTo>
                    <a:pt x="1" y="0"/>
                  </a:lnTo>
                  <a:lnTo>
                    <a:pt x="0" y="4"/>
                  </a:lnTo>
                  <a:lnTo>
                    <a:pt x="1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2" name="Freeform 614">
              <a:extLst>
                <a:ext uri="{FF2B5EF4-FFF2-40B4-BE49-F238E27FC236}">
                  <a16:creationId xmlns:a16="http://schemas.microsoft.com/office/drawing/2014/main" id="{637CBB03-2459-48F7-A0E1-47BC0884E649}"/>
                </a:ext>
              </a:extLst>
            </p:cNvPr>
            <p:cNvSpPr>
              <a:spLocks/>
            </p:cNvSpPr>
            <p:nvPr/>
          </p:nvSpPr>
          <p:spPr bwMode="auto">
            <a:xfrm>
              <a:off x="10022363" y="2836660"/>
              <a:ext cx="17745" cy="3226"/>
            </a:xfrm>
            <a:custGeom>
              <a:avLst/>
              <a:gdLst>
                <a:gd name="T0" fmla="*/ 0 w 11"/>
                <a:gd name="T1" fmla="*/ 0 h 2"/>
                <a:gd name="T2" fmla="*/ 11 w 11"/>
                <a:gd name="T3" fmla="*/ 2 h 2"/>
                <a:gd name="T4" fmla="*/ 0 w 11"/>
                <a:gd name="T5" fmla="*/ 0 h 2"/>
              </a:gdLst>
              <a:ahLst/>
              <a:cxnLst>
                <a:cxn ang="0">
                  <a:pos x="T0" y="T1"/>
                </a:cxn>
                <a:cxn ang="0">
                  <a:pos x="T2" y="T3"/>
                </a:cxn>
                <a:cxn ang="0">
                  <a:pos x="T4" y="T5"/>
                </a:cxn>
              </a:cxnLst>
              <a:rect l="0" t="0" r="r" b="b"/>
              <a:pathLst>
                <a:path w="11" h="2">
                  <a:moveTo>
                    <a:pt x="0" y="0"/>
                  </a:moveTo>
                  <a:lnTo>
                    <a:pt x="11"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3" name="Line 615">
              <a:extLst>
                <a:ext uri="{FF2B5EF4-FFF2-40B4-BE49-F238E27FC236}">
                  <a16:creationId xmlns:a16="http://schemas.microsoft.com/office/drawing/2014/main" id="{8CF375D5-3D6C-464D-8D63-BCC05BF5AB63}"/>
                </a:ext>
              </a:extLst>
            </p:cNvPr>
            <p:cNvSpPr>
              <a:spLocks noChangeShapeType="1"/>
            </p:cNvSpPr>
            <p:nvPr/>
          </p:nvSpPr>
          <p:spPr bwMode="auto">
            <a:xfrm>
              <a:off x="10022363" y="2836660"/>
              <a:ext cx="17745" cy="322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4" name="Freeform 616">
              <a:extLst>
                <a:ext uri="{FF2B5EF4-FFF2-40B4-BE49-F238E27FC236}">
                  <a16:creationId xmlns:a16="http://schemas.microsoft.com/office/drawing/2014/main" id="{EFC27095-8314-4ED5-818B-6B012DB89C2B}"/>
                </a:ext>
              </a:extLst>
            </p:cNvPr>
            <p:cNvSpPr>
              <a:spLocks/>
            </p:cNvSpPr>
            <p:nvPr/>
          </p:nvSpPr>
          <p:spPr bwMode="auto">
            <a:xfrm>
              <a:off x="10022363" y="2833434"/>
              <a:ext cx="17745" cy="11292"/>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5" name="Freeform 617">
              <a:extLst>
                <a:ext uri="{FF2B5EF4-FFF2-40B4-BE49-F238E27FC236}">
                  <a16:creationId xmlns:a16="http://schemas.microsoft.com/office/drawing/2014/main" id="{994473F5-1120-407C-878E-47EA4B9D6A01}"/>
                </a:ext>
              </a:extLst>
            </p:cNvPr>
            <p:cNvSpPr>
              <a:spLocks/>
            </p:cNvSpPr>
            <p:nvPr/>
          </p:nvSpPr>
          <p:spPr bwMode="auto">
            <a:xfrm>
              <a:off x="10020749" y="2851179"/>
              <a:ext cx="32264" cy="8066"/>
            </a:xfrm>
            <a:custGeom>
              <a:avLst/>
              <a:gdLst>
                <a:gd name="T0" fmla="*/ 0 w 20"/>
                <a:gd name="T1" fmla="*/ 0 h 5"/>
                <a:gd name="T2" fmla="*/ 20 w 20"/>
                <a:gd name="T3" fmla="*/ 5 h 5"/>
                <a:gd name="T4" fmla="*/ 0 w 20"/>
                <a:gd name="T5" fmla="*/ 0 h 5"/>
              </a:gdLst>
              <a:ahLst/>
              <a:cxnLst>
                <a:cxn ang="0">
                  <a:pos x="T0" y="T1"/>
                </a:cxn>
                <a:cxn ang="0">
                  <a:pos x="T2" y="T3"/>
                </a:cxn>
                <a:cxn ang="0">
                  <a:pos x="T4" y="T5"/>
                </a:cxn>
              </a:cxnLst>
              <a:rect l="0" t="0" r="r" b="b"/>
              <a:pathLst>
                <a:path w="20" h="5">
                  <a:moveTo>
                    <a:pt x="0" y="0"/>
                  </a:moveTo>
                  <a:lnTo>
                    <a:pt x="20" y="5"/>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6" name="Line 618">
              <a:extLst>
                <a:ext uri="{FF2B5EF4-FFF2-40B4-BE49-F238E27FC236}">
                  <a16:creationId xmlns:a16="http://schemas.microsoft.com/office/drawing/2014/main" id="{E9FB0660-CBBF-4C06-94DF-B548BE978426}"/>
                </a:ext>
              </a:extLst>
            </p:cNvPr>
            <p:cNvSpPr>
              <a:spLocks noChangeShapeType="1"/>
            </p:cNvSpPr>
            <p:nvPr/>
          </p:nvSpPr>
          <p:spPr bwMode="auto">
            <a:xfrm>
              <a:off x="10020749" y="2851179"/>
              <a:ext cx="32264" cy="806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7" name="Freeform 619">
              <a:extLst>
                <a:ext uri="{FF2B5EF4-FFF2-40B4-BE49-F238E27FC236}">
                  <a16:creationId xmlns:a16="http://schemas.microsoft.com/office/drawing/2014/main" id="{534B38C9-38ED-460E-B036-AC3F3667A505}"/>
                </a:ext>
              </a:extLst>
            </p:cNvPr>
            <p:cNvSpPr>
              <a:spLocks/>
            </p:cNvSpPr>
            <p:nvPr/>
          </p:nvSpPr>
          <p:spPr bwMode="auto">
            <a:xfrm>
              <a:off x="10019135" y="2847952"/>
              <a:ext cx="33877" cy="14519"/>
            </a:xfrm>
            <a:custGeom>
              <a:avLst/>
              <a:gdLst>
                <a:gd name="T0" fmla="*/ 20 w 21"/>
                <a:gd name="T1" fmla="*/ 9 h 9"/>
                <a:gd name="T2" fmla="*/ 21 w 21"/>
                <a:gd name="T3" fmla="*/ 5 h 9"/>
                <a:gd name="T4" fmla="*/ 1 w 21"/>
                <a:gd name="T5" fmla="*/ 0 h 9"/>
                <a:gd name="T6" fmla="*/ 0 w 21"/>
                <a:gd name="T7" fmla="*/ 4 h 9"/>
                <a:gd name="T8" fmla="*/ 20 w 21"/>
                <a:gd name="T9" fmla="*/ 9 h 9"/>
              </a:gdLst>
              <a:ahLst/>
              <a:cxnLst>
                <a:cxn ang="0">
                  <a:pos x="T0" y="T1"/>
                </a:cxn>
                <a:cxn ang="0">
                  <a:pos x="T2" y="T3"/>
                </a:cxn>
                <a:cxn ang="0">
                  <a:pos x="T4" y="T5"/>
                </a:cxn>
                <a:cxn ang="0">
                  <a:pos x="T6" y="T7"/>
                </a:cxn>
                <a:cxn ang="0">
                  <a:pos x="T8" y="T9"/>
                </a:cxn>
              </a:cxnLst>
              <a:rect l="0" t="0" r="r" b="b"/>
              <a:pathLst>
                <a:path w="21" h="9">
                  <a:moveTo>
                    <a:pt x="20" y="9"/>
                  </a:moveTo>
                  <a:lnTo>
                    <a:pt x="21" y="5"/>
                  </a:lnTo>
                  <a:lnTo>
                    <a:pt x="1" y="0"/>
                  </a:lnTo>
                  <a:lnTo>
                    <a:pt x="0" y="4"/>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8" name="Freeform 620">
              <a:extLst>
                <a:ext uri="{FF2B5EF4-FFF2-40B4-BE49-F238E27FC236}">
                  <a16:creationId xmlns:a16="http://schemas.microsoft.com/office/drawing/2014/main" id="{96A571F6-DEFA-406E-B328-4428794384E7}"/>
                </a:ext>
              </a:extLst>
            </p:cNvPr>
            <p:cNvSpPr>
              <a:spLocks/>
            </p:cNvSpPr>
            <p:nvPr/>
          </p:nvSpPr>
          <p:spPr bwMode="auto">
            <a:xfrm>
              <a:off x="10015909" y="2867311"/>
              <a:ext cx="16132" cy="3226"/>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9" name="Line 621">
              <a:extLst>
                <a:ext uri="{FF2B5EF4-FFF2-40B4-BE49-F238E27FC236}">
                  <a16:creationId xmlns:a16="http://schemas.microsoft.com/office/drawing/2014/main" id="{DE2B3C5C-1136-4295-9E56-1EA3DD213C2B}"/>
                </a:ext>
              </a:extLst>
            </p:cNvPr>
            <p:cNvSpPr>
              <a:spLocks noChangeShapeType="1"/>
            </p:cNvSpPr>
            <p:nvPr/>
          </p:nvSpPr>
          <p:spPr bwMode="auto">
            <a:xfrm>
              <a:off x="10015909" y="2867311"/>
              <a:ext cx="16132" cy="322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0" name="Freeform 622">
              <a:extLst>
                <a:ext uri="{FF2B5EF4-FFF2-40B4-BE49-F238E27FC236}">
                  <a16:creationId xmlns:a16="http://schemas.microsoft.com/office/drawing/2014/main" id="{9BFEFD62-A27E-4DF5-8C97-1426270A45B0}"/>
                </a:ext>
              </a:extLst>
            </p:cNvPr>
            <p:cNvSpPr>
              <a:spLocks/>
            </p:cNvSpPr>
            <p:nvPr/>
          </p:nvSpPr>
          <p:spPr bwMode="auto">
            <a:xfrm>
              <a:off x="10015909" y="2864084"/>
              <a:ext cx="17745" cy="11292"/>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1" name="Freeform 623">
              <a:extLst>
                <a:ext uri="{FF2B5EF4-FFF2-40B4-BE49-F238E27FC236}">
                  <a16:creationId xmlns:a16="http://schemas.microsoft.com/office/drawing/2014/main" id="{C1D75AC6-E1B7-415D-9712-5227EB2E0B04}"/>
                </a:ext>
              </a:extLst>
            </p:cNvPr>
            <p:cNvSpPr>
              <a:spLocks/>
            </p:cNvSpPr>
            <p:nvPr/>
          </p:nvSpPr>
          <p:spPr bwMode="auto">
            <a:xfrm>
              <a:off x="10012683" y="2881829"/>
              <a:ext cx="16132" cy="4840"/>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2" name="Line 624">
              <a:extLst>
                <a:ext uri="{FF2B5EF4-FFF2-40B4-BE49-F238E27FC236}">
                  <a16:creationId xmlns:a16="http://schemas.microsoft.com/office/drawing/2014/main" id="{1884AAEC-9D38-45DE-9C57-7BE15C0D6959}"/>
                </a:ext>
              </a:extLst>
            </p:cNvPr>
            <p:cNvSpPr>
              <a:spLocks noChangeShapeType="1"/>
            </p:cNvSpPr>
            <p:nvPr/>
          </p:nvSpPr>
          <p:spPr bwMode="auto">
            <a:xfrm>
              <a:off x="10012683" y="2881829"/>
              <a:ext cx="16132" cy="484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3" name="Freeform 625">
              <a:extLst>
                <a:ext uri="{FF2B5EF4-FFF2-40B4-BE49-F238E27FC236}">
                  <a16:creationId xmlns:a16="http://schemas.microsoft.com/office/drawing/2014/main" id="{D42B5793-45DC-402D-A6B6-5CC45047BC15}"/>
                </a:ext>
              </a:extLst>
            </p:cNvPr>
            <p:cNvSpPr>
              <a:spLocks/>
            </p:cNvSpPr>
            <p:nvPr/>
          </p:nvSpPr>
          <p:spPr bwMode="auto">
            <a:xfrm>
              <a:off x="10012683" y="2878603"/>
              <a:ext cx="17745" cy="11292"/>
            </a:xfrm>
            <a:custGeom>
              <a:avLst/>
              <a:gdLst>
                <a:gd name="T0" fmla="*/ 10 w 11"/>
                <a:gd name="T1" fmla="*/ 7 h 7"/>
                <a:gd name="T2" fmla="*/ 11 w 11"/>
                <a:gd name="T3" fmla="*/ 2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4" name="Freeform 626">
              <a:extLst>
                <a:ext uri="{FF2B5EF4-FFF2-40B4-BE49-F238E27FC236}">
                  <a16:creationId xmlns:a16="http://schemas.microsoft.com/office/drawing/2014/main" id="{1D210248-9491-4518-A84B-540998169B36}"/>
                </a:ext>
              </a:extLst>
            </p:cNvPr>
            <p:cNvSpPr>
              <a:spLocks/>
            </p:cNvSpPr>
            <p:nvPr/>
          </p:nvSpPr>
          <p:spPr bwMode="auto">
            <a:xfrm>
              <a:off x="10009456" y="2896348"/>
              <a:ext cx="16132" cy="4840"/>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5" name="Line 627">
              <a:extLst>
                <a:ext uri="{FF2B5EF4-FFF2-40B4-BE49-F238E27FC236}">
                  <a16:creationId xmlns:a16="http://schemas.microsoft.com/office/drawing/2014/main" id="{9B04B034-150D-4F13-8B81-2CF4748FB34A}"/>
                </a:ext>
              </a:extLst>
            </p:cNvPr>
            <p:cNvSpPr>
              <a:spLocks noChangeShapeType="1"/>
            </p:cNvSpPr>
            <p:nvPr/>
          </p:nvSpPr>
          <p:spPr bwMode="auto">
            <a:xfrm>
              <a:off x="10009456" y="2896348"/>
              <a:ext cx="16132" cy="484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6" name="Freeform 628">
              <a:extLst>
                <a:ext uri="{FF2B5EF4-FFF2-40B4-BE49-F238E27FC236}">
                  <a16:creationId xmlns:a16="http://schemas.microsoft.com/office/drawing/2014/main" id="{3AEBD04B-9B36-4496-A1B2-3BE0E34A34A3}"/>
                </a:ext>
              </a:extLst>
            </p:cNvPr>
            <p:cNvSpPr>
              <a:spLocks/>
            </p:cNvSpPr>
            <p:nvPr/>
          </p:nvSpPr>
          <p:spPr bwMode="auto">
            <a:xfrm>
              <a:off x="10009456" y="2893122"/>
              <a:ext cx="17745" cy="11292"/>
            </a:xfrm>
            <a:custGeom>
              <a:avLst/>
              <a:gdLst>
                <a:gd name="T0" fmla="*/ 10 w 11"/>
                <a:gd name="T1" fmla="*/ 7 h 7"/>
                <a:gd name="T2" fmla="*/ 11 w 11"/>
                <a:gd name="T3" fmla="*/ 2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7" name="Freeform 629">
              <a:extLst>
                <a:ext uri="{FF2B5EF4-FFF2-40B4-BE49-F238E27FC236}">
                  <a16:creationId xmlns:a16="http://schemas.microsoft.com/office/drawing/2014/main" id="{2F9F8ED7-BF47-4E46-A813-D9F28774902D}"/>
                </a:ext>
              </a:extLst>
            </p:cNvPr>
            <p:cNvSpPr>
              <a:spLocks/>
            </p:cNvSpPr>
            <p:nvPr/>
          </p:nvSpPr>
          <p:spPr bwMode="auto">
            <a:xfrm>
              <a:off x="10006231" y="2912479"/>
              <a:ext cx="16132" cy="3226"/>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8" name="Line 630">
              <a:extLst>
                <a:ext uri="{FF2B5EF4-FFF2-40B4-BE49-F238E27FC236}">
                  <a16:creationId xmlns:a16="http://schemas.microsoft.com/office/drawing/2014/main" id="{A9FE8D1F-BE59-4BD1-B271-81A8E5519E3B}"/>
                </a:ext>
              </a:extLst>
            </p:cNvPr>
            <p:cNvSpPr>
              <a:spLocks noChangeShapeType="1"/>
            </p:cNvSpPr>
            <p:nvPr/>
          </p:nvSpPr>
          <p:spPr bwMode="auto">
            <a:xfrm>
              <a:off x="10006231" y="2912479"/>
              <a:ext cx="16132" cy="322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29" name="Freeform 631">
              <a:extLst>
                <a:ext uri="{FF2B5EF4-FFF2-40B4-BE49-F238E27FC236}">
                  <a16:creationId xmlns:a16="http://schemas.microsoft.com/office/drawing/2014/main" id="{4A7FD19A-D10E-429C-A4CD-A8B7DC7B34FA}"/>
                </a:ext>
              </a:extLst>
            </p:cNvPr>
            <p:cNvSpPr>
              <a:spLocks/>
            </p:cNvSpPr>
            <p:nvPr/>
          </p:nvSpPr>
          <p:spPr bwMode="auto">
            <a:xfrm>
              <a:off x="10006231" y="2907640"/>
              <a:ext cx="17745" cy="11292"/>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0" name="Freeform 632">
              <a:extLst>
                <a:ext uri="{FF2B5EF4-FFF2-40B4-BE49-F238E27FC236}">
                  <a16:creationId xmlns:a16="http://schemas.microsoft.com/office/drawing/2014/main" id="{FA3AE8CB-7BC1-4B74-BE07-BDD0F0DAC62C}"/>
                </a:ext>
              </a:extLst>
            </p:cNvPr>
            <p:cNvSpPr>
              <a:spLocks/>
            </p:cNvSpPr>
            <p:nvPr/>
          </p:nvSpPr>
          <p:spPr bwMode="auto">
            <a:xfrm>
              <a:off x="10003004" y="2926998"/>
              <a:ext cx="16132" cy="3226"/>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1" name="Line 633">
              <a:extLst>
                <a:ext uri="{FF2B5EF4-FFF2-40B4-BE49-F238E27FC236}">
                  <a16:creationId xmlns:a16="http://schemas.microsoft.com/office/drawing/2014/main" id="{FBAD43AE-FDC3-42AA-AE1B-8771C2FD957E}"/>
                </a:ext>
              </a:extLst>
            </p:cNvPr>
            <p:cNvSpPr>
              <a:spLocks noChangeShapeType="1"/>
            </p:cNvSpPr>
            <p:nvPr/>
          </p:nvSpPr>
          <p:spPr bwMode="auto">
            <a:xfrm>
              <a:off x="10003004" y="2926998"/>
              <a:ext cx="16132" cy="322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2" name="Freeform 634">
              <a:extLst>
                <a:ext uri="{FF2B5EF4-FFF2-40B4-BE49-F238E27FC236}">
                  <a16:creationId xmlns:a16="http://schemas.microsoft.com/office/drawing/2014/main" id="{C9E1E52D-8D7C-428F-A57A-DA716ED34F51}"/>
                </a:ext>
              </a:extLst>
            </p:cNvPr>
            <p:cNvSpPr>
              <a:spLocks/>
            </p:cNvSpPr>
            <p:nvPr/>
          </p:nvSpPr>
          <p:spPr bwMode="auto">
            <a:xfrm>
              <a:off x="10003004" y="2922159"/>
              <a:ext cx="17745" cy="11292"/>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3" name="Freeform 635">
              <a:extLst>
                <a:ext uri="{FF2B5EF4-FFF2-40B4-BE49-F238E27FC236}">
                  <a16:creationId xmlns:a16="http://schemas.microsoft.com/office/drawing/2014/main" id="{F1D9A801-E9F5-45FB-96A0-C2FED5AC7AE2}"/>
                </a:ext>
              </a:extLst>
            </p:cNvPr>
            <p:cNvSpPr>
              <a:spLocks/>
            </p:cNvSpPr>
            <p:nvPr/>
          </p:nvSpPr>
          <p:spPr bwMode="auto">
            <a:xfrm>
              <a:off x="9999777" y="2941517"/>
              <a:ext cx="32264" cy="6453"/>
            </a:xfrm>
            <a:custGeom>
              <a:avLst/>
              <a:gdLst>
                <a:gd name="T0" fmla="*/ 0 w 20"/>
                <a:gd name="T1" fmla="*/ 0 h 4"/>
                <a:gd name="T2" fmla="*/ 20 w 20"/>
                <a:gd name="T3" fmla="*/ 4 h 4"/>
                <a:gd name="T4" fmla="*/ 0 w 20"/>
                <a:gd name="T5" fmla="*/ 0 h 4"/>
              </a:gdLst>
              <a:ahLst/>
              <a:cxnLst>
                <a:cxn ang="0">
                  <a:pos x="T0" y="T1"/>
                </a:cxn>
                <a:cxn ang="0">
                  <a:pos x="T2" y="T3"/>
                </a:cxn>
                <a:cxn ang="0">
                  <a:pos x="T4" y="T5"/>
                </a:cxn>
              </a:cxnLst>
              <a:rect l="0" t="0" r="r" b="b"/>
              <a:pathLst>
                <a:path w="20" h="4">
                  <a:moveTo>
                    <a:pt x="0" y="0"/>
                  </a:moveTo>
                  <a:lnTo>
                    <a:pt x="20" y="4"/>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4" name="Line 636">
              <a:extLst>
                <a:ext uri="{FF2B5EF4-FFF2-40B4-BE49-F238E27FC236}">
                  <a16:creationId xmlns:a16="http://schemas.microsoft.com/office/drawing/2014/main" id="{DA1CF39F-9740-4C04-86F9-0AA43918EAD9}"/>
                </a:ext>
              </a:extLst>
            </p:cNvPr>
            <p:cNvSpPr>
              <a:spLocks noChangeShapeType="1"/>
            </p:cNvSpPr>
            <p:nvPr/>
          </p:nvSpPr>
          <p:spPr bwMode="auto">
            <a:xfrm>
              <a:off x="9999777" y="2941517"/>
              <a:ext cx="32264" cy="645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5" name="Freeform 637">
              <a:extLst>
                <a:ext uri="{FF2B5EF4-FFF2-40B4-BE49-F238E27FC236}">
                  <a16:creationId xmlns:a16="http://schemas.microsoft.com/office/drawing/2014/main" id="{647CB255-56F3-456F-8501-BD1A039F759E}"/>
                </a:ext>
              </a:extLst>
            </p:cNvPr>
            <p:cNvSpPr>
              <a:spLocks/>
            </p:cNvSpPr>
            <p:nvPr/>
          </p:nvSpPr>
          <p:spPr bwMode="auto">
            <a:xfrm>
              <a:off x="9999777" y="2938291"/>
              <a:ext cx="33877" cy="14519"/>
            </a:xfrm>
            <a:custGeom>
              <a:avLst/>
              <a:gdLst>
                <a:gd name="T0" fmla="*/ 20 w 21"/>
                <a:gd name="T1" fmla="*/ 9 h 9"/>
                <a:gd name="T2" fmla="*/ 21 w 21"/>
                <a:gd name="T3" fmla="*/ 4 h 9"/>
                <a:gd name="T4" fmla="*/ 1 w 21"/>
                <a:gd name="T5" fmla="*/ 0 h 9"/>
                <a:gd name="T6" fmla="*/ 0 w 21"/>
                <a:gd name="T7" fmla="*/ 4 h 9"/>
                <a:gd name="T8" fmla="*/ 20 w 21"/>
                <a:gd name="T9" fmla="*/ 9 h 9"/>
              </a:gdLst>
              <a:ahLst/>
              <a:cxnLst>
                <a:cxn ang="0">
                  <a:pos x="T0" y="T1"/>
                </a:cxn>
                <a:cxn ang="0">
                  <a:pos x="T2" y="T3"/>
                </a:cxn>
                <a:cxn ang="0">
                  <a:pos x="T4" y="T5"/>
                </a:cxn>
                <a:cxn ang="0">
                  <a:pos x="T6" y="T7"/>
                </a:cxn>
                <a:cxn ang="0">
                  <a:pos x="T8" y="T9"/>
                </a:cxn>
              </a:cxnLst>
              <a:rect l="0" t="0" r="r" b="b"/>
              <a:pathLst>
                <a:path w="21" h="9">
                  <a:moveTo>
                    <a:pt x="20" y="9"/>
                  </a:moveTo>
                  <a:lnTo>
                    <a:pt x="21" y="4"/>
                  </a:lnTo>
                  <a:lnTo>
                    <a:pt x="1" y="0"/>
                  </a:lnTo>
                  <a:lnTo>
                    <a:pt x="0" y="4"/>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6" name="Freeform 638">
              <a:extLst>
                <a:ext uri="{FF2B5EF4-FFF2-40B4-BE49-F238E27FC236}">
                  <a16:creationId xmlns:a16="http://schemas.microsoft.com/office/drawing/2014/main" id="{2E73920E-2B14-462D-B937-052F382D50E4}"/>
                </a:ext>
              </a:extLst>
            </p:cNvPr>
            <p:cNvSpPr>
              <a:spLocks/>
            </p:cNvSpPr>
            <p:nvPr/>
          </p:nvSpPr>
          <p:spPr bwMode="auto">
            <a:xfrm>
              <a:off x="9996551" y="2956036"/>
              <a:ext cx="16132" cy="3226"/>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7" name="Line 639">
              <a:extLst>
                <a:ext uri="{FF2B5EF4-FFF2-40B4-BE49-F238E27FC236}">
                  <a16:creationId xmlns:a16="http://schemas.microsoft.com/office/drawing/2014/main" id="{6EBF89BF-AB5C-4D7F-ADF8-85AEFF11D2D9}"/>
                </a:ext>
              </a:extLst>
            </p:cNvPr>
            <p:cNvSpPr>
              <a:spLocks noChangeShapeType="1"/>
            </p:cNvSpPr>
            <p:nvPr/>
          </p:nvSpPr>
          <p:spPr bwMode="auto">
            <a:xfrm>
              <a:off x="9996551" y="2956036"/>
              <a:ext cx="16132" cy="322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8" name="Freeform 640">
              <a:extLst>
                <a:ext uri="{FF2B5EF4-FFF2-40B4-BE49-F238E27FC236}">
                  <a16:creationId xmlns:a16="http://schemas.microsoft.com/office/drawing/2014/main" id="{39F02DCC-0E11-48F1-8623-20A67FF23FFA}"/>
                </a:ext>
              </a:extLst>
            </p:cNvPr>
            <p:cNvSpPr>
              <a:spLocks/>
            </p:cNvSpPr>
            <p:nvPr/>
          </p:nvSpPr>
          <p:spPr bwMode="auto">
            <a:xfrm>
              <a:off x="9996551" y="2952809"/>
              <a:ext cx="17745" cy="11292"/>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9" name="Freeform 641">
              <a:extLst>
                <a:ext uri="{FF2B5EF4-FFF2-40B4-BE49-F238E27FC236}">
                  <a16:creationId xmlns:a16="http://schemas.microsoft.com/office/drawing/2014/main" id="{5340F92E-9379-45BA-A7E3-A22ABA53DD47}"/>
                </a:ext>
              </a:extLst>
            </p:cNvPr>
            <p:cNvSpPr>
              <a:spLocks/>
            </p:cNvSpPr>
            <p:nvPr/>
          </p:nvSpPr>
          <p:spPr bwMode="auto">
            <a:xfrm>
              <a:off x="9993324" y="2970554"/>
              <a:ext cx="16132" cy="3226"/>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0" name="Line 642">
              <a:extLst>
                <a:ext uri="{FF2B5EF4-FFF2-40B4-BE49-F238E27FC236}">
                  <a16:creationId xmlns:a16="http://schemas.microsoft.com/office/drawing/2014/main" id="{13CEF8AA-F6DC-4B88-BA07-13B08FB17F39}"/>
                </a:ext>
              </a:extLst>
            </p:cNvPr>
            <p:cNvSpPr>
              <a:spLocks noChangeShapeType="1"/>
            </p:cNvSpPr>
            <p:nvPr/>
          </p:nvSpPr>
          <p:spPr bwMode="auto">
            <a:xfrm>
              <a:off x="9993324" y="2970554"/>
              <a:ext cx="16132" cy="322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1" name="Freeform 643">
              <a:extLst>
                <a:ext uri="{FF2B5EF4-FFF2-40B4-BE49-F238E27FC236}">
                  <a16:creationId xmlns:a16="http://schemas.microsoft.com/office/drawing/2014/main" id="{C92CC87C-ED27-4216-B3ED-7CF7A788901D}"/>
                </a:ext>
              </a:extLst>
            </p:cNvPr>
            <p:cNvSpPr>
              <a:spLocks/>
            </p:cNvSpPr>
            <p:nvPr/>
          </p:nvSpPr>
          <p:spPr bwMode="auto">
            <a:xfrm>
              <a:off x="9993324" y="2967328"/>
              <a:ext cx="17745" cy="11292"/>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2" name="Freeform 644">
              <a:extLst>
                <a:ext uri="{FF2B5EF4-FFF2-40B4-BE49-F238E27FC236}">
                  <a16:creationId xmlns:a16="http://schemas.microsoft.com/office/drawing/2014/main" id="{3D1EE7C1-8209-46E2-AA26-746633D1EE87}"/>
                </a:ext>
              </a:extLst>
            </p:cNvPr>
            <p:cNvSpPr>
              <a:spLocks/>
            </p:cNvSpPr>
            <p:nvPr/>
          </p:nvSpPr>
          <p:spPr bwMode="auto">
            <a:xfrm>
              <a:off x="9990099" y="2985073"/>
              <a:ext cx="16132" cy="4840"/>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3" name="Line 645">
              <a:extLst>
                <a:ext uri="{FF2B5EF4-FFF2-40B4-BE49-F238E27FC236}">
                  <a16:creationId xmlns:a16="http://schemas.microsoft.com/office/drawing/2014/main" id="{B159A603-0147-4F2D-8A93-556AA34E4612}"/>
                </a:ext>
              </a:extLst>
            </p:cNvPr>
            <p:cNvSpPr>
              <a:spLocks noChangeShapeType="1"/>
            </p:cNvSpPr>
            <p:nvPr/>
          </p:nvSpPr>
          <p:spPr bwMode="auto">
            <a:xfrm>
              <a:off x="9990099" y="2985073"/>
              <a:ext cx="16132" cy="484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4" name="Freeform 646">
              <a:extLst>
                <a:ext uri="{FF2B5EF4-FFF2-40B4-BE49-F238E27FC236}">
                  <a16:creationId xmlns:a16="http://schemas.microsoft.com/office/drawing/2014/main" id="{E6F90717-1108-4382-875D-59B70CF2878A}"/>
                </a:ext>
              </a:extLst>
            </p:cNvPr>
            <p:cNvSpPr>
              <a:spLocks/>
            </p:cNvSpPr>
            <p:nvPr/>
          </p:nvSpPr>
          <p:spPr bwMode="auto">
            <a:xfrm>
              <a:off x="9990099" y="2981847"/>
              <a:ext cx="17745" cy="11292"/>
            </a:xfrm>
            <a:custGeom>
              <a:avLst/>
              <a:gdLst>
                <a:gd name="T0" fmla="*/ 10 w 11"/>
                <a:gd name="T1" fmla="*/ 7 h 7"/>
                <a:gd name="T2" fmla="*/ 11 w 11"/>
                <a:gd name="T3" fmla="*/ 2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5" name="Freeform 647">
              <a:extLst>
                <a:ext uri="{FF2B5EF4-FFF2-40B4-BE49-F238E27FC236}">
                  <a16:creationId xmlns:a16="http://schemas.microsoft.com/office/drawing/2014/main" id="{742C3D02-FCEE-4396-8494-9E767E628C7A}"/>
                </a:ext>
              </a:extLst>
            </p:cNvPr>
            <p:cNvSpPr>
              <a:spLocks/>
            </p:cNvSpPr>
            <p:nvPr/>
          </p:nvSpPr>
          <p:spPr bwMode="auto">
            <a:xfrm>
              <a:off x="9986872" y="2999592"/>
              <a:ext cx="16132" cy="4840"/>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6" name="Line 648">
              <a:extLst>
                <a:ext uri="{FF2B5EF4-FFF2-40B4-BE49-F238E27FC236}">
                  <a16:creationId xmlns:a16="http://schemas.microsoft.com/office/drawing/2014/main" id="{7B4A20CE-19BE-4095-B16B-619CEF39A3D1}"/>
                </a:ext>
              </a:extLst>
            </p:cNvPr>
            <p:cNvSpPr>
              <a:spLocks noChangeShapeType="1"/>
            </p:cNvSpPr>
            <p:nvPr/>
          </p:nvSpPr>
          <p:spPr bwMode="auto">
            <a:xfrm>
              <a:off x="9986872" y="2999592"/>
              <a:ext cx="16132" cy="484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7" name="Freeform 649">
              <a:extLst>
                <a:ext uri="{FF2B5EF4-FFF2-40B4-BE49-F238E27FC236}">
                  <a16:creationId xmlns:a16="http://schemas.microsoft.com/office/drawing/2014/main" id="{F357BE26-0117-485E-9E1D-C60C8D0F5A6A}"/>
                </a:ext>
              </a:extLst>
            </p:cNvPr>
            <p:cNvSpPr>
              <a:spLocks/>
            </p:cNvSpPr>
            <p:nvPr/>
          </p:nvSpPr>
          <p:spPr bwMode="auto">
            <a:xfrm>
              <a:off x="9986872" y="2996365"/>
              <a:ext cx="17745" cy="11292"/>
            </a:xfrm>
            <a:custGeom>
              <a:avLst/>
              <a:gdLst>
                <a:gd name="T0" fmla="*/ 10 w 11"/>
                <a:gd name="T1" fmla="*/ 7 h 7"/>
                <a:gd name="T2" fmla="*/ 11 w 11"/>
                <a:gd name="T3" fmla="*/ 2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8" name="Freeform 650">
              <a:extLst>
                <a:ext uri="{FF2B5EF4-FFF2-40B4-BE49-F238E27FC236}">
                  <a16:creationId xmlns:a16="http://schemas.microsoft.com/office/drawing/2014/main" id="{F3487489-C6F5-4E61-AB2C-1EA3B7507B9E}"/>
                </a:ext>
              </a:extLst>
            </p:cNvPr>
            <p:cNvSpPr>
              <a:spLocks/>
            </p:cNvSpPr>
            <p:nvPr/>
          </p:nvSpPr>
          <p:spPr bwMode="auto">
            <a:xfrm>
              <a:off x="9983645" y="3015724"/>
              <a:ext cx="16132" cy="3226"/>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9" name="Line 651">
              <a:extLst>
                <a:ext uri="{FF2B5EF4-FFF2-40B4-BE49-F238E27FC236}">
                  <a16:creationId xmlns:a16="http://schemas.microsoft.com/office/drawing/2014/main" id="{B952F8D3-A442-4F9B-84FC-D66479B9CD8C}"/>
                </a:ext>
              </a:extLst>
            </p:cNvPr>
            <p:cNvSpPr>
              <a:spLocks noChangeShapeType="1"/>
            </p:cNvSpPr>
            <p:nvPr/>
          </p:nvSpPr>
          <p:spPr bwMode="auto">
            <a:xfrm>
              <a:off x="9983645" y="3015724"/>
              <a:ext cx="16132" cy="322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0" name="Freeform 652">
              <a:extLst>
                <a:ext uri="{FF2B5EF4-FFF2-40B4-BE49-F238E27FC236}">
                  <a16:creationId xmlns:a16="http://schemas.microsoft.com/office/drawing/2014/main" id="{9A563A08-0BC4-4512-A448-4F46ECC8CCBD}"/>
                </a:ext>
              </a:extLst>
            </p:cNvPr>
            <p:cNvSpPr>
              <a:spLocks/>
            </p:cNvSpPr>
            <p:nvPr/>
          </p:nvSpPr>
          <p:spPr bwMode="auto">
            <a:xfrm>
              <a:off x="9982032" y="3010884"/>
              <a:ext cx="19358" cy="11292"/>
            </a:xfrm>
            <a:custGeom>
              <a:avLst/>
              <a:gdLst>
                <a:gd name="T0" fmla="*/ 11 w 12"/>
                <a:gd name="T1" fmla="*/ 7 h 7"/>
                <a:gd name="T2" fmla="*/ 12 w 12"/>
                <a:gd name="T3" fmla="*/ 3 h 7"/>
                <a:gd name="T4" fmla="*/ 2 w 12"/>
                <a:gd name="T5" fmla="*/ 0 h 7"/>
                <a:gd name="T6" fmla="*/ 0 w 12"/>
                <a:gd name="T7" fmla="*/ 5 h 7"/>
                <a:gd name="T8" fmla="*/ 11 w 12"/>
                <a:gd name="T9" fmla="*/ 7 h 7"/>
              </a:gdLst>
              <a:ahLst/>
              <a:cxnLst>
                <a:cxn ang="0">
                  <a:pos x="T0" y="T1"/>
                </a:cxn>
                <a:cxn ang="0">
                  <a:pos x="T2" y="T3"/>
                </a:cxn>
                <a:cxn ang="0">
                  <a:pos x="T4" y="T5"/>
                </a:cxn>
                <a:cxn ang="0">
                  <a:pos x="T6" y="T7"/>
                </a:cxn>
                <a:cxn ang="0">
                  <a:pos x="T8" y="T9"/>
                </a:cxn>
              </a:cxnLst>
              <a:rect l="0" t="0" r="r" b="b"/>
              <a:pathLst>
                <a:path w="12" h="7">
                  <a:moveTo>
                    <a:pt x="11" y="7"/>
                  </a:moveTo>
                  <a:lnTo>
                    <a:pt x="12" y="3"/>
                  </a:lnTo>
                  <a:lnTo>
                    <a:pt x="2" y="0"/>
                  </a:lnTo>
                  <a:lnTo>
                    <a:pt x="0" y="5"/>
                  </a:lnTo>
                  <a:lnTo>
                    <a:pt x="11"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1" name="Freeform 653">
              <a:extLst>
                <a:ext uri="{FF2B5EF4-FFF2-40B4-BE49-F238E27FC236}">
                  <a16:creationId xmlns:a16="http://schemas.microsoft.com/office/drawing/2014/main" id="{498FE5DE-17A5-47D1-B4BD-CC44EAC35037}"/>
                </a:ext>
              </a:extLst>
            </p:cNvPr>
            <p:cNvSpPr>
              <a:spLocks/>
            </p:cNvSpPr>
            <p:nvPr/>
          </p:nvSpPr>
          <p:spPr bwMode="auto">
            <a:xfrm>
              <a:off x="9980420" y="3030242"/>
              <a:ext cx="32264" cy="6453"/>
            </a:xfrm>
            <a:custGeom>
              <a:avLst/>
              <a:gdLst>
                <a:gd name="T0" fmla="*/ 0 w 20"/>
                <a:gd name="T1" fmla="*/ 0 h 4"/>
                <a:gd name="T2" fmla="*/ 20 w 20"/>
                <a:gd name="T3" fmla="*/ 4 h 4"/>
                <a:gd name="T4" fmla="*/ 0 w 20"/>
                <a:gd name="T5" fmla="*/ 0 h 4"/>
              </a:gdLst>
              <a:ahLst/>
              <a:cxnLst>
                <a:cxn ang="0">
                  <a:pos x="T0" y="T1"/>
                </a:cxn>
                <a:cxn ang="0">
                  <a:pos x="T2" y="T3"/>
                </a:cxn>
                <a:cxn ang="0">
                  <a:pos x="T4" y="T5"/>
                </a:cxn>
              </a:cxnLst>
              <a:rect l="0" t="0" r="r" b="b"/>
              <a:pathLst>
                <a:path w="20" h="4">
                  <a:moveTo>
                    <a:pt x="0" y="0"/>
                  </a:moveTo>
                  <a:lnTo>
                    <a:pt x="20" y="4"/>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2" name="Line 654">
              <a:extLst>
                <a:ext uri="{FF2B5EF4-FFF2-40B4-BE49-F238E27FC236}">
                  <a16:creationId xmlns:a16="http://schemas.microsoft.com/office/drawing/2014/main" id="{702E6AFB-1E43-436A-962F-4B89678949BC}"/>
                </a:ext>
              </a:extLst>
            </p:cNvPr>
            <p:cNvSpPr>
              <a:spLocks noChangeShapeType="1"/>
            </p:cNvSpPr>
            <p:nvPr/>
          </p:nvSpPr>
          <p:spPr bwMode="auto">
            <a:xfrm>
              <a:off x="9980420" y="3030242"/>
              <a:ext cx="32264" cy="645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3" name="Freeform 655">
              <a:extLst>
                <a:ext uri="{FF2B5EF4-FFF2-40B4-BE49-F238E27FC236}">
                  <a16:creationId xmlns:a16="http://schemas.microsoft.com/office/drawing/2014/main" id="{4DEBFC4C-4341-4986-A904-A6055305CB09}"/>
                </a:ext>
              </a:extLst>
            </p:cNvPr>
            <p:cNvSpPr>
              <a:spLocks/>
            </p:cNvSpPr>
            <p:nvPr/>
          </p:nvSpPr>
          <p:spPr bwMode="auto">
            <a:xfrm>
              <a:off x="9980420" y="3025403"/>
              <a:ext cx="33877" cy="16132"/>
            </a:xfrm>
            <a:custGeom>
              <a:avLst/>
              <a:gdLst>
                <a:gd name="T0" fmla="*/ 20 w 21"/>
                <a:gd name="T1" fmla="*/ 10 h 10"/>
                <a:gd name="T2" fmla="*/ 21 w 21"/>
                <a:gd name="T3" fmla="*/ 5 h 10"/>
                <a:gd name="T4" fmla="*/ 1 w 21"/>
                <a:gd name="T5" fmla="*/ 0 h 10"/>
                <a:gd name="T6" fmla="*/ 0 w 21"/>
                <a:gd name="T7" fmla="*/ 5 h 10"/>
                <a:gd name="T8" fmla="*/ 20 w 21"/>
                <a:gd name="T9" fmla="*/ 10 h 10"/>
              </a:gdLst>
              <a:ahLst/>
              <a:cxnLst>
                <a:cxn ang="0">
                  <a:pos x="T0" y="T1"/>
                </a:cxn>
                <a:cxn ang="0">
                  <a:pos x="T2" y="T3"/>
                </a:cxn>
                <a:cxn ang="0">
                  <a:pos x="T4" y="T5"/>
                </a:cxn>
                <a:cxn ang="0">
                  <a:pos x="T6" y="T7"/>
                </a:cxn>
                <a:cxn ang="0">
                  <a:pos x="T8" y="T9"/>
                </a:cxn>
              </a:cxnLst>
              <a:rect l="0" t="0" r="r" b="b"/>
              <a:pathLst>
                <a:path w="21" h="10">
                  <a:moveTo>
                    <a:pt x="20" y="10"/>
                  </a:moveTo>
                  <a:lnTo>
                    <a:pt x="21" y="5"/>
                  </a:lnTo>
                  <a:lnTo>
                    <a:pt x="1" y="0"/>
                  </a:lnTo>
                  <a:lnTo>
                    <a:pt x="0" y="5"/>
                  </a:lnTo>
                  <a:lnTo>
                    <a:pt x="2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4" name="Freeform 656">
              <a:extLst>
                <a:ext uri="{FF2B5EF4-FFF2-40B4-BE49-F238E27FC236}">
                  <a16:creationId xmlns:a16="http://schemas.microsoft.com/office/drawing/2014/main" id="{086A1513-1344-466A-8510-34025434D81E}"/>
                </a:ext>
              </a:extLst>
            </p:cNvPr>
            <p:cNvSpPr>
              <a:spLocks/>
            </p:cNvSpPr>
            <p:nvPr/>
          </p:nvSpPr>
          <p:spPr bwMode="auto">
            <a:xfrm>
              <a:off x="7705834" y="1242833"/>
              <a:ext cx="85499" cy="100017"/>
            </a:xfrm>
            <a:custGeom>
              <a:avLst/>
              <a:gdLst>
                <a:gd name="T0" fmla="*/ 105 w 241"/>
                <a:gd name="T1" fmla="*/ 285 h 285"/>
                <a:gd name="T2" fmla="*/ 80 w 241"/>
                <a:gd name="T3" fmla="*/ 5 h 285"/>
                <a:gd name="T4" fmla="*/ 224 w 241"/>
                <a:gd name="T5" fmla="*/ 63 h 285"/>
                <a:gd name="T6" fmla="*/ 189 w 241"/>
                <a:gd name="T7" fmla="*/ 266 h 285"/>
                <a:gd name="T8" fmla="*/ 105 w 241"/>
                <a:gd name="T9" fmla="*/ 285 h 285"/>
              </a:gdLst>
              <a:ahLst/>
              <a:cxnLst>
                <a:cxn ang="0">
                  <a:pos x="T0" y="T1"/>
                </a:cxn>
                <a:cxn ang="0">
                  <a:pos x="T2" y="T3"/>
                </a:cxn>
                <a:cxn ang="0">
                  <a:pos x="T4" y="T5"/>
                </a:cxn>
                <a:cxn ang="0">
                  <a:pos x="T6" y="T7"/>
                </a:cxn>
                <a:cxn ang="0">
                  <a:pos x="T8" y="T9"/>
                </a:cxn>
              </a:cxnLst>
              <a:rect l="0" t="0" r="r" b="b"/>
              <a:pathLst>
                <a:path w="241" h="285">
                  <a:moveTo>
                    <a:pt x="105" y="285"/>
                  </a:moveTo>
                  <a:cubicBezTo>
                    <a:pt x="105" y="285"/>
                    <a:pt x="0" y="11"/>
                    <a:pt x="80" y="5"/>
                  </a:cubicBezTo>
                  <a:cubicBezTo>
                    <a:pt x="160" y="0"/>
                    <a:pt x="207" y="24"/>
                    <a:pt x="224" y="63"/>
                  </a:cubicBezTo>
                  <a:cubicBezTo>
                    <a:pt x="241" y="102"/>
                    <a:pt x="189" y="266"/>
                    <a:pt x="189" y="266"/>
                  </a:cubicBezTo>
                  <a:lnTo>
                    <a:pt x="105" y="285"/>
                  </a:lnTo>
                  <a:close/>
                </a:path>
              </a:pathLst>
            </a:custGeom>
            <a:solidFill>
              <a:srgbClr val="DB69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5" name="Freeform 657">
              <a:extLst>
                <a:ext uri="{FF2B5EF4-FFF2-40B4-BE49-F238E27FC236}">
                  <a16:creationId xmlns:a16="http://schemas.microsoft.com/office/drawing/2014/main" id="{68B21889-6FDD-425B-853E-BBCBB7D55632}"/>
                </a:ext>
              </a:extLst>
            </p:cNvPr>
            <p:cNvSpPr>
              <a:spLocks/>
            </p:cNvSpPr>
            <p:nvPr/>
          </p:nvSpPr>
          <p:spPr bwMode="auto">
            <a:xfrm>
              <a:off x="8275286" y="1933276"/>
              <a:ext cx="101631" cy="90338"/>
            </a:xfrm>
            <a:custGeom>
              <a:avLst/>
              <a:gdLst>
                <a:gd name="T0" fmla="*/ 0 w 286"/>
                <a:gd name="T1" fmla="*/ 110 h 256"/>
                <a:gd name="T2" fmla="*/ 269 w 286"/>
                <a:gd name="T3" fmla="*/ 177 h 256"/>
                <a:gd name="T4" fmla="*/ 234 w 286"/>
                <a:gd name="T5" fmla="*/ 23 h 256"/>
                <a:gd name="T6" fmla="*/ 32 w 286"/>
                <a:gd name="T7" fmla="*/ 28 h 256"/>
                <a:gd name="T8" fmla="*/ 0 w 286"/>
                <a:gd name="T9" fmla="*/ 110 h 256"/>
              </a:gdLst>
              <a:ahLst/>
              <a:cxnLst>
                <a:cxn ang="0">
                  <a:pos x="T0" y="T1"/>
                </a:cxn>
                <a:cxn ang="0">
                  <a:pos x="T2" y="T3"/>
                </a:cxn>
                <a:cxn ang="0">
                  <a:pos x="T4" y="T5"/>
                </a:cxn>
                <a:cxn ang="0">
                  <a:pos x="T6" y="T7"/>
                </a:cxn>
                <a:cxn ang="0">
                  <a:pos x="T8" y="T9"/>
                </a:cxn>
              </a:cxnLst>
              <a:rect l="0" t="0" r="r" b="b"/>
              <a:pathLst>
                <a:path w="286" h="256">
                  <a:moveTo>
                    <a:pt x="0" y="110"/>
                  </a:moveTo>
                  <a:cubicBezTo>
                    <a:pt x="0" y="110"/>
                    <a:pt x="251" y="256"/>
                    <a:pt x="269" y="177"/>
                  </a:cubicBezTo>
                  <a:cubicBezTo>
                    <a:pt x="286" y="97"/>
                    <a:pt x="270" y="46"/>
                    <a:pt x="234" y="23"/>
                  </a:cubicBezTo>
                  <a:cubicBezTo>
                    <a:pt x="199" y="0"/>
                    <a:pt x="32" y="28"/>
                    <a:pt x="32" y="28"/>
                  </a:cubicBezTo>
                  <a:lnTo>
                    <a:pt x="0" y="110"/>
                  </a:lnTo>
                  <a:close/>
                </a:path>
              </a:pathLst>
            </a:custGeom>
            <a:solidFill>
              <a:srgbClr val="DB69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6" name="Freeform 658">
              <a:extLst>
                <a:ext uri="{FF2B5EF4-FFF2-40B4-BE49-F238E27FC236}">
                  <a16:creationId xmlns:a16="http://schemas.microsoft.com/office/drawing/2014/main" id="{0BDED0FA-58C5-4ABF-A750-432E435E0F22}"/>
                </a:ext>
              </a:extLst>
            </p:cNvPr>
            <p:cNvSpPr>
              <a:spLocks/>
            </p:cNvSpPr>
            <p:nvPr/>
          </p:nvSpPr>
          <p:spPr bwMode="auto">
            <a:xfrm>
              <a:off x="7599363" y="1299295"/>
              <a:ext cx="732384" cy="798527"/>
            </a:xfrm>
            <a:custGeom>
              <a:avLst/>
              <a:gdLst>
                <a:gd name="T0" fmla="*/ 1375 w 2069"/>
                <a:gd name="T1" fmla="*/ 2173 h 2257"/>
                <a:gd name="T2" fmla="*/ 936 w 2069"/>
                <a:gd name="T3" fmla="*/ 1655 h 2257"/>
                <a:gd name="T4" fmla="*/ 971 w 2069"/>
                <a:gd name="T5" fmla="*/ 1369 h 2257"/>
                <a:gd name="T6" fmla="*/ 977 w 2069"/>
                <a:gd name="T7" fmla="*/ 1364 h 2257"/>
                <a:gd name="T8" fmla="*/ 798 w 2069"/>
                <a:gd name="T9" fmla="*/ 1151 h 2257"/>
                <a:gd name="T10" fmla="*/ 791 w 2069"/>
                <a:gd name="T11" fmla="*/ 1157 h 2257"/>
                <a:gd name="T12" fmla="*/ 508 w 2069"/>
                <a:gd name="T13" fmla="*/ 1149 h 2257"/>
                <a:gd name="T14" fmla="*/ 69 w 2069"/>
                <a:gd name="T15" fmla="*/ 631 h 2257"/>
                <a:gd name="T16" fmla="*/ 104 w 2069"/>
                <a:gd name="T17" fmla="*/ 345 h 2257"/>
                <a:gd name="T18" fmla="*/ 410 w 2069"/>
                <a:gd name="T19" fmla="*/ 77 h 2257"/>
                <a:gd name="T20" fmla="*/ 694 w 2069"/>
                <a:gd name="T21" fmla="*/ 85 h 2257"/>
                <a:gd name="T22" fmla="*/ 1132 w 2069"/>
                <a:gd name="T23" fmla="*/ 603 h 2257"/>
                <a:gd name="T24" fmla="*/ 1098 w 2069"/>
                <a:gd name="T25" fmla="*/ 889 h 2257"/>
                <a:gd name="T26" fmla="*/ 1064 w 2069"/>
                <a:gd name="T27" fmla="*/ 918 h 2257"/>
                <a:gd name="T28" fmla="*/ 1073 w 2069"/>
                <a:gd name="T29" fmla="*/ 1107 h 2257"/>
                <a:gd name="T30" fmla="*/ 1205 w 2069"/>
                <a:gd name="T31" fmla="*/ 1164 h 2257"/>
                <a:gd name="T32" fmla="*/ 1278 w 2069"/>
                <a:gd name="T33" fmla="*/ 1101 h 2257"/>
                <a:gd name="T34" fmla="*/ 1561 w 2069"/>
                <a:gd name="T35" fmla="*/ 1109 h 2257"/>
                <a:gd name="T36" fmla="*/ 2000 w 2069"/>
                <a:gd name="T37" fmla="*/ 1627 h 2257"/>
                <a:gd name="T38" fmla="*/ 1965 w 2069"/>
                <a:gd name="T39" fmla="*/ 1913 h 2257"/>
                <a:gd name="T40" fmla="*/ 1659 w 2069"/>
                <a:gd name="T41" fmla="*/ 2180 h 2257"/>
                <a:gd name="T42" fmla="*/ 1375 w 2069"/>
                <a:gd name="T43" fmla="*/ 2173 h 2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69" h="2257">
                  <a:moveTo>
                    <a:pt x="1375" y="2173"/>
                  </a:moveTo>
                  <a:cubicBezTo>
                    <a:pt x="936" y="1655"/>
                    <a:pt x="936" y="1655"/>
                    <a:pt x="936" y="1655"/>
                  </a:cubicBezTo>
                  <a:cubicBezTo>
                    <a:pt x="868" y="1574"/>
                    <a:pt x="883" y="1446"/>
                    <a:pt x="971" y="1369"/>
                  </a:cubicBezTo>
                  <a:cubicBezTo>
                    <a:pt x="977" y="1364"/>
                    <a:pt x="977" y="1364"/>
                    <a:pt x="977" y="1364"/>
                  </a:cubicBezTo>
                  <a:cubicBezTo>
                    <a:pt x="888" y="1286"/>
                    <a:pt x="831" y="1206"/>
                    <a:pt x="798" y="1151"/>
                  </a:cubicBezTo>
                  <a:cubicBezTo>
                    <a:pt x="791" y="1157"/>
                    <a:pt x="791" y="1157"/>
                    <a:pt x="791" y="1157"/>
                  </a:cubicBezTo>
                  <a:cubicBezTo>
                    <a:pt x="703" y="1233"/>
                    <a:pt x="576" y="1230"/>
                    <a:pt x="508" y="1149"/>
                  </a:cubicBezTo>
                  <a:cubicBezTo>
                    <a:pt x="69" y="631"/>
                    <a:pt x="69" y="631"/>
                    <a:pt x="69" y="631"/>
                  </a:cubicBezTo>
                  <a:cubicBezTo>
                    <a:pt x="0" y="550"/>
                    <a:pt x="16" y="422"/>
                    <a:pt x="104" y="345"/>
                  </a:cubicBezTo>
                  <a:cubicBezTo>
                    <a:pt x="410" y="77"/>
                    <a:pt x="410" y="77"/>
                    <a:pt x="410" y="77"/>
                  </a:cubicBezTo>
                  <a:cubicBezTo>
                    <a:pt x="498" y="0"/>
                    <a:pt x="625" y="3"/>
                    <a:pt x="694" y="85"/>
                  </a:cubicBezTo>
                  <a:cubicBezTo>
                    <a:pt x="1132" y="603"/>
                    <a:pt x="1132" y="603"/>
                    <a:pt x="1132" y="603"/>
                  </a:cubicBezTo>
                  <a:cubicBezTo>
                    <a:pt x="1201" y="684"/>
                    <a:pt x="1186" y="812"/>
                    <a:pt x="1098" y="889"/>
                  </a:cubicBezTo>
                  <a:cubicBezTo>
                    <a:pt x="1064" y="918"/>
                    <a:pt x="1064" y="918"/>
                    <a:pt x="1064" y="918"/>
                  </a:cubicBezTo>
                  <a:cubicBezTo>
                    <a:pt x="1042" y="958"/>
                    <a:pt x="1014" y="1037"/>
                    <a:pt x="1073" y="1107"/>
                  </a:cubicBezTo>
                  <a:cubicBezTo>
                    <a:pt x="1114" y="1156"/>
                    <a:pt x="1164" y="1166"/>
                    <a:pt x="1205" y="1164"/>
                  </a:cubicBezTo>
                  <a:cubicBezTo>
                    <a:pt x="1278" y="1101"/>
                    <a:pt x="1278" y="1101"/>
                    <a:pt x="1278" y="1101"/>
                  </a:cubicBezTo>
                  <a:cubicBezTo>
                    <a:pt x="1365" y="1024"/>
                    <a:pt x="1492" y="1027"/>
                    <a:pt x="1561" y="1109"/>
                  </a:cubicBezTo>
                  <a:cubicBezTo>
                    <a:pt x="2000" y="1627"/>
                    <a:pt x="2000" y="1627"/>
                    <a:pt x="2000" y="1627"/>
                  </a:cubicBezTo>
                  <a:cubicBezTo>
                    <a:pt x="2069" y="1708"/>
                    <a:pt x="2053" y="1836"/>
                    <a:pt x="1965" y="1913"/>
                  </a:cubicBezTo>
                  <a:cubicBezTo>
                    <a:pt x="1659" y="2180"/>
                    <a:pt x="1659" y="2180"/>
                    <a:pt x="1659" y="2180"/>
                  </a:cubicBezTo>
                  <a:cubicBezTo>
                    <a:pt x="1571" y="2257"/>
                    <a:pt x="1444" y="2254"/>
                    <a:pt x="1375" y="2173"/>
                  </a:cubicBezTo>
                  <a:close/>
                </a:path>
              </a:pathLst>
            </a:custGeom>
            <a:solidFill>
              <a:srgbClr val="F3AB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7" name="Freeform 659">
              <a:extLst>
                <a:ext uri="{FF2B5EF4-FFF2-40B4-BE49-F238E27FC236}">
                  <a16:creationId xmlns:a16="http://schemas.microsoft.com/office/drawing/2014/main" id="{DD888972-5F4B-4E7C-871C-2F4D1514F584}"/>
                </a:ext>
              </a:extLst>
            </p:cNvPr>
            <p:cNvSpPr>
              <a:spLocks/>
            </p:cNvSpPr>
            <p:nvPr/>
          </p:nvSpPr>
          <p:spPr bwMode="auto">
            <a:xfrm>
              <a:off x="7636468" y="1336398"/>
              <a:ext cx="283920" cy="280694"/>
            </a:xfrm>
            <a:custGeom>
              <a:avLst/>
              <a:gdLst>
                <a:gd name="T0" fmla="*/ 57 w 802"/>
                <a:gd name="T1" fmla="*/ 520 h 791"/>
                <a:gd name="T2" fmla="*/ 86 w 802"/>
                <a:gd name="T3" fmla="*/ 285 h 791"/>
                <a:gd name="T4" fmla="*/ 338 w 802"/>
                <a:gd name="T5" fmla="*/ 64 h 791"/>
                <a:gd name="T6" fmla="*/ 572 w 802"/>
                <a:gd name="T7" fmla="*/ 70 h 791"/>
                <a:gd name="T8" fmla="*/ 802 w 802"/>
                <a:gd name="T9" fmla="*/ 341 h 791"/>
                <a:gd name="T10" fmla="*/ 286 w 802"/>
                <a:gd name="T11" fmla="*/ 791 h 791"/>
                <a:gd name="T12" fmla="*/ 57 w 802"/>
                <a:gd name="T13" fmla="*/ 520 h 791"/>
              </a:gdLst>
              <a:ahLst/>
              <a:cxnLst>
                <a:cxn ang="0">
                  <a:pos x="T0" y="T1"/>
                </a:cxn>
                <a:cxn ang="0">
                  <a:pos x="T2" y="T3"/>
                </a:cxn>
                <a:cxn ang="0">
                  <a:pos x="T4" y="T5"/>
                </a:cxn>
                <a:cxn ang="0">
                  <a:pos x="T6" y="T7"/>
                </a:cxn>
                <a:cxn ang="0">
                  <a:pos x="T8" y="T9"/>
                </a:cxn>
                <a:cxn ang="0">
                  <a:pos x="T10" y="T11"/>
                </a:cxn>
                <a:cxn ang="0">
                  <a:pos x="T12" y="T13"/>
                </a:cxn>
              </a:cxnLst>
              <a:rect l="0" t="0" r="r" b="b"/>
              <a:pathLst>
                <a:path w="802" h="791">
                  <a:moveTo>
                    <a:pt x="57" y="520"/>
                  </a:moveTo>
                  <a:cubicBezTo>
                    <a:pt x="0" y="454"/>
                    <a:pt x="13" y="348"/>
                    <a:pt x="86" y="285"/>
                  </a:cubicBezTo>
                  <a:cubicBezTo>
                    <a:pt x="338" y="64"/>
                    <a:pt x="338" y="64"/>
                    <a:pt x="338" y="64"/>
                  </a:cubicBezTo>
                  <a:cubicBezTo>
                    <a:pt x="411" y="0"/>
                    <a:pt x="516" y="3"/>
                    <a:pt x="572" y="70"/>
                  </a:cubicBezTo>
                  <a:cubicBezTo>
                    <a:pt x="802" y="341"/>
                    <a:pt x="802" y="341"/>
                    <a:pt x="802" y="341"/>
                  </a:cubicBezTo>
                  <a:cubicBezTo>
                    <a:pt x="286" y="791"/>
                    <a:pt x="286" y="791"/>
                    <a:pt x="286" y="791"/>
                  </a:cubicBezTo>
                  <a:lnTo>
                    <a:pt x="57" y="520"/>
                  </a:lnTo>
                  <a:close/>
                </a:path>
              </a:pathLst>
            </a:custGeom>
            <a:solidFill>
              <a:srgbClr val="DCEB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8" name="Freeform 660">
              <a:extLst>
                <a:ext uri="{FF2B5EF4-FFF2-40B4-BE49-F238E27FC236}">
                  <a16:creationId xmlns:a16="http://schemas.microsoft.com/office/drawing/2014/main" id="{C32D2A39-78E2-4F86-9464-17FFB060643B}"/>
                </a:ext>
              </a:extLst>
            </p:cNvPr>
            <p:cNvSpPr>
              <a:spLocks/>
            </p:cNvSpPr>
            <p:nvPr/>
          </p:nvSpPr>
          <p:spPr bwMode="auto">
            <a:xfrm>
              <a:off x="7738096" y="1457387"/>
              <a:ext cx="250043" cy="238751"/>
            </a:xfrm>
            <a:custGeom>
              <a:avLst/>
              <a:gdLst>
                <a:gd name="T0" fmla="*/ 133 w 705"/>
                <a:gd name="T1" fmla="*/ 606 h 676"/>
                <a:gd name="T2" fmla="*/ 0 w 705"/>
                <a:gd name="T3" fmla="*/ 450 h 676"/>
                <a:gd name="T4" fmla="*/ 516 w 705"/>
                <a:gd name="T5" fmla="*/ 0 h 676"/>
                <a:gd name="T6" fmla="*/ 648 w 705"/>
                <a:gd name="T7" fmla="*/ 156 h 676"/>
                <a:gd name="T8" fmla="*/ 619 w 705"/>
                <a:gd name="T9" fmla="*/ 392 h 676"/>
                <a:gd name="T10" fmla="*/ 367 w 705"/>
                <a:gd name="T11" fmla="*/ 613 h 676"/>
                <a:gd name="T12" fmla="*/ 133 w 705"/>
                <a:gd name="T13" fmla="*/ 606 h 676"/>
              </a:gdLst>
              <a:ahLst/>
              <a:cxnLst>
                <a:cxn ang="0">
                  <a:pos x="T0" y="T1"/>
                </a:cxn>
                <a:cxn ang="0">
                  <a:pos x="T2" y="T3"/>
                </a:cxn>
                <a:cxn ang="0">
                  <a:pos x="T4" y="T5"/>
                </a:cxn>
                <a:cxn ang="0">
                  <a:pos x="T6" y="T7"/>
                </a:cxn>
                <a:cxn ang="0">
                  <a:pos x="T8" y="T9"/>
                </a:cxn>
                <a:cxn ang="0">
                  <a:pos x="T10" y="T11"/>
                </a:cxn>
                <a:cxn ang="0">
                  <a:pos x="T12" y="T13"/>
                </a:cxn>
              </a:cxnLst>
              <a:rect l="0" t="0" r="r" b="b"/>
              <a:pathLst>
                <a:path w="705" h="676">
                  <a:moveTo>
                    <a:pt x="133" y="606"/>
                  </a:moveTo>
                  <a:cubicBezTo>
                    <a:pt x="0" y="450"/>
                    <a:pt x="0" y="450"/>
                    <a:pt x="0" y="450"/>
                  </a:cubicBezTo>
                  <a:cubicBezTo>
                    <a:pt x="516" y="0"/>
                    <a:pt x="516" y="0"/>
                    <a:pt x="516" y="0"/>
                  </a:cubicBezTo>
                  <a:cubicBezTo>
                    <a:pt x="648" y="156"/>
                    <a:pt x="648" y="156"/>
                    <a:pt x="648" y="156"/>
                  </a:cubicBezTo>
                  <a:cubicBezTo>
                    <a:pt x="705" y="223"/>
                    <a:pt x="692" y="329"/>
                    <a:pt x="619" y="392"/>
                  </a:cubicBezTo>
                  <a:cubicBezTo>
                    <a:pt x="367" y="613"/>
                    <a:pt x="367" y="613"/>
                    <a:pt x="367" y="613"/>
                  </a:cubicBezTo>
                  <a:cubicBezTo>
                    <a:pt x="294" y="676"/>
                    <a:pt x="190" y="673"/>
                    <a:pt x="133" y="606"/>
                  </a:cubicBezTo>
                  <a:close/>
                </a:path>
              </a:pathLst>
            </a:custGeom>
            <a:solidFill>
              <a:srgbClr val="C6E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9" name="Freeform 661">
              <a:extLst>
                <a:ext uri="{FF2B5EF4-FFF2-40B4-BE49-F238E27FC236}">
                  <a16:creationId xmlns:a16="http://schemas.microsoft.com/office/drawing/2014/main" id="{84FAD54B-F25B-4735-843E-6B38DA306710}"/>
                </a:ext>
              </a:extLst>
            </p:cNvPr>
            <p:cNvSpPr>
              <a:spLocks/>
            </p:cNvSpPr>
            <p:nvPr/>
          </p:nvSpPr>
          <p:spPr bwMode="auto">
            <a:xfrm>
              <a:off x="7944586" y="1699364"/>
              <a:ext cx="301665" cy="301666"/>
            </a:xfrm>
            <a:custGeom>
              <a:avLst/>
              <a:gdLst>
                <a:gd name="T0" fmla="*/ 57 w 853"/>
                <a:gd name="T1" fmla="*/ 520 h 852"/>
                <a:gd name="T2" fmla="*/ 85 w 853"/>
                <a:gd name="T3" fmla="*/ 284 h 852"/>
                <a:gd name="T4" fmla="*/ 338 w 853"/>
                <a:gd name="T5" fmla="*/ 64 h 852"/>
                <a:gd name="T6" fmla="*/ 572 w 853"/>
                <a:gd name="T7" fmla="*/ 70 h 852"/>
                <a:gd name="T8" fmla="*/ 853 w 853"/>
                <a:gd name="T9" fmla="*/ 401 h 852"/>
                <a:gd name="T10" fmla="*/ 338 w 853"/>
                <a:gd name="T11" fmla="*/ 852 h 852"/>
                <a:gd name="T12" fmla="*/ 57 w 853"/>
                <a:gd name="T13" fmla="*/ 520 h 852"/>
              </a:gdLst>
              <a:ahLst/>
              <a:cxnLst>
                <a:cxn ang="0">
                  <a:pos x="T0" y="T1"/>
                </a:cxn>
                <a:cxn ang="0">
                  <a:pos x="T2" y="T3"/>
                </a:cxn>
                <a:cxn ang="0">
                  <a:pos x="T4" y="T5"/>
                </a:cxn>
                <a:cxn ang="0">
                  <a:pos x="T6" y="T7"/>
                </a:cxn>
                <a:cxn ang="0">
                  <a:pos x="T8" y="T9"/>
                </a:cxn>
                <a:cxn ang="0">
                  <a:pos x="T10" y="T11"/>
                </a:cxn>
                <a:cxn ang="0">
                  <a:pos x="T12" y="T13"/>
                </a:cxn>
              </a:cxnLst>
              <a:rect l="0" t="0" r="r" b="b"/>
              <a:pathLst>
                <a:path w="853" h="852">
                  <a:moveTo>
                    <a:pt x="57" y="520"/>
                  </a:moveTo>
                  <a:cubicBezTo>
                    <a:pt x="0" y="454"/>
                    <a:pt x="13" y="348"/>
                    <a:pt x="85" y="284"/>
                  </a:cubicBezTo>
                  <a:cubicBezTo>
                    <a:pt x="338" y="64"/>
                    <a:pt x="338" y="64"/>
                    <a:pt x="338" y="64"/>
                  </a:cubicBezTo>
                  <a:cubicBezTo>
                    <a:pt x="410" y="0"/>
                    <a:pt x="515" y="3"/>
                    <a:pt x="572" y="70"/>
                  </a:cubicBezTo>
                  <a:cubicBezTo>
                    <a:pt x="853" y="401"/>
                    <a:pt x="853" y="401"/>
                    <a:pt x="853" y="401"/>
                  </a:cubicBezTo>
                  <a:cubicBezTo>
                    <a:pt x="338" y="852"/>
                    <a:pt x="338" y="852"/>
                    <a:pt x="338" y="852"/>
                  </a:cubicBezTo>
                  <a:lnTo>
                    <a:pt x="57" y="520"/>
                  </a:lnTo>
                  <a:close/>
                </a:path>
              </a:pathLst>
            </a:custGeom>
            <a:solidFill>
              <a:srgbClr val="DCEB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0" name="Freeform 662">
              <a:extLst>
                <a:ext uri="{FF2B5EF4-FFF2-40B4-BE49-F238E27FC236}">
                  <a16:creationId xmlns:a16="http://schemas.microsoft.com/office/drawing/2014/main" id="{203C9A42-CD09-4F43-AF0E-24919DBBD9FA}"/>
                </a:ext>
              </a:extLst>
            </p:cNvPr>
            <p:cNvSpPr>
              <a:spLocks/>
            </p:cNvSpPr>
            <p:nvPr/>
          </p:nvSpPr>
          <p:spPr bwMode="auto">
            <a:xfrm>
              <a:off x="8063962" y="1841325"/>
              <a:ext cx="230685" cy="217780"/>
            </a:xfrm>
            <a:custGeom>
              <a:avLst/>
              <a:gdLst>
                <a:gd name="T0" fmla="*/ 81 w 652"/>
                <a:gd name="T1" fmla="*/ 546 h 616"/>
                <a:gd name="T2" fmla="*/ 0 w 652"/>
                <a:gd name="T3" fmla="*/ 451 h 616"/>
                <a:gd name="T4" fmla="*/ 515 w 652"/>
                <a:gd name="T5" fmla="*/ 0 h 616"/>
                <a:gd name="T6" fmla="*/ 596 w 652"/>
                <a:gd name="T7" fmla="*/ 96 h 616"/>
                <a:gd name="T8" fmla="*/ 567 w 652"/>
                <a:gd name="T9" fmla="*/ 332 h 616"/>
                <a:gd name="T10" fmla="*/ 315 w 652"/>
                <a:gd name="T11" fmla="*/ 553 h 616"/>
                <a:gd name="T12" fmla="*/ 81 w 652"/>
                <a:gd name="T13" fmla="*/ 546 h 616"/>
              </a:gdLst>
              <a:ahLst/>
              <a:cxnLst>
                <a:cxn ang="0">
                  <a:pos x="T0" y="T1"/>
                </a:cxn>
                <a:cxn ang="0">
                  <a:pos x="T2" y="T3"/>
                </a:cxn>
                <a:cxn ang="0">
                  <a:pos x="T4" y="T5"/>
                </a:cxn>
                <a:cxn ang="0">
                  <a:pos x="T6" y="T7"/>
                </a:cxn>
                <a:cxn ang="0">
                  <a:pos x="T8" y="T9"/>
                </a:cxn>
                <a:cxn ang="0">
                  <a:pos x="T10" y="T11"/>
                </a:cxn>
                <a:cxn ang="0">
                  <a:pos x="T12" y="T13"/>
                </a:cxn>
              </a:cxnLst>
              <a:rect l="0" t="0" r="r" b="b"/>
              <a:pathLst>
                <a:path w="652" h="616">
                  <a:moveTo>
                    <a:pt x="81" y="546"/>
                  </a:moveTo>
                  <a:cubicBezTo>
                    <a:pt x="0" y="451"/>
                    <a:pt x="0" y="451"/>
                    <a:pt x="0" y="451"/>
                  </a:cubicBezTo>
                  <a:cubicBezTo>
                    <a:pt x="515" y="0"/>
                    <a:pt x="515" y="0"/>
                    <a:pt x="515" y="0"/>
                  </a:cubicBezTo>
                  <a:cubicBezTo>
                    <a:pt x="596" y="96"/>
                    <a:pt x="596" y="96"/>
                    <a:pt x="596" y="96"/>
                  </a:cubicBezTo>
                  <a:cubicBezTo>
                    <a:pt x="652" y="163"/>
                    <a:pt x="640" y="269"/>
                    <a:pt x="567" y="332"/>
                  </a:cubicBezTo>
                  <a:cubicBezTo>
                    <a:pt x="315" y="553"/>
                    <a:pt x="315" y="553"/>
                    <a:pt x="315" y="553"/>
                  </a:cubicBezTo>
                  <a:cubicBezTo>
                    <a:pt x="242" y="616"/>
                    <a:pt x="137" y="613"/>
                    <a:pt x="81" y="546"/>
                  </a:cubicBezTo>
                  <a:close/>
                </a:path>
              </a:pathLst>
            </a:custGeom>
            <a:solidFill>
              <a:srgbClr val="C6E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1" name="Freeform 663">
              <a:extLst>
                <a:ext uri="{FF2B5EF4-FFF2-40B4-BE49-F238E27FC236}">
                  <a16:creationId xmlns:a16="http://schemas.microsoft.com/office/drawing/2014/main" id="{1A37374C-39D6-47ED-A242-D8E920F0507A}"/>
                </a:ext>
              </a:extLst>
            </p:cNvPr>
            <p:cNvSpPr>
              <a:spLocks/>
            </p:cNvSpPr>
            <p:nvPr/>
          </p:nvSpPr>
          <p:spPr bwMode="auto">
            <a:xfrm>
              <a:off x="10412756" y="1810674"/>
              <a:ext cx="41943" cy="48396"/>
            </a:xfrm>
            <a:custGeom>
              <a:avLst/>
              <a:gdLst>
                <a:gd name="T0" fmla="*/ 6 w 116"/>
                <a:gd name="T1" fmla="*/ 34 h 139"/>
                <a:gd name="T2" fmla="*/ 10 w 116"/>
                <a:gd name="T3" fmla="*/ 6 h 139"/>
                <a:gd name="T4" fmla="*/ 10 w 116"/>
                <a:gd name="T5" fmla="*/ 6 h 139"/>
                <a:gd name="T6" fmla="*/ 38 w 116"/>
                <a:gd name="T7" fmla="*/ 10 h 139"/>
                <a:gd name="T8" fmla="*/ 109 w 116"/>
                <a:gd name="T9" fmla="*/ 105 h 139"/>
                <a:gd name="T10" fmla="*/ 105 w 116"/>
                <a:gd name="T11" fmla="*/ 133 h 139"/>
                <a:gd name="T12" fmla="*/ 105 w 116"/>
                <a:gd name="T13" fmla="*/ 133 h 139"/>
                <a:gd name="T14" fmla="*/ 78 w 116"/>
                <a:gd name="T15" fmla="*/ 129 h 139"/>
                <a:gd name="T16" fmla="*/ 6 w 116"/>
                <a:gd name="T17" fmla="*/ 3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39">
                  <a:moveTo>
                    <a:pt x="6" y="34"/>
                  </a:moveTo>
                  <a:cubicBezTo>
                    <a:pt x="0" y="25"/>
                    <a:pt x="2" y="13"/>
                    <a:pt x="10" y="6"/>
                  </a:cubicBezTo>
                  <a:cubicBezTo>
                    <a:pt x="10" y="6"/>
                    <a:pt x="10" y="6"/>
                    <a:pt x="10" y="6"/>
                  </a:cubicBezTo>
                  <a:cubicBezTo>
                    <a:pt x="19" y="0"/>
                    <a:pt x="31" y="1"/>
                    <a:pt x="38" y="10"/>
                  </a:cubicBezTo>
                  <a:cubicBezTo>
                    <a:pt x="109" y="105"/>
                    <a:pt x="109" y="105"/>
                    <a:pt x="109" y="105"/>
                  </a:cubicBezTo>
                  <a:cubicBezTo>
                    <a:pt x="116" y="114"/>
                    <a:pt x="114" y="126"/>
                    <a:pt x="105" y="133"/>
                  </a:cubicBezTo>
                  <a:cubicBezTo>
                    <a:pt x="105" y="133"/>
                    <a:pt x="105" y="133"/>
                    <a:pt x="105" y="133"/>
                  </a:cubicBezTo>
                  <a:cubicBezTo>
                    <a:pt x="97" y="139"/>
                    <a:pt x="84" y="138"/>
                    <a:pt x="78" y="129"/>
                  </a:cubicBezTo>
                  <a:lnTo>
                    <a:pt x="6" y="34"/>
                  </a:lnTo>
                  <a:close/>
                </a:path>
              </a:pathLst>
            </a:custGeom>
            <a:solidFill>
              <a:srgbClr val="FFFF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2" name="Freeform 664">
              <a:extLst>
                <a:ext uri="{FF2B5EF4-FFF2-40B4-BE49-F238E27FC236}">
                  <a16:creationId xmlns:a16="http://schemas.microsoft.com/office/drawing/2014/main" id="{3064A42F-47FE-47AD-A835-B32C0AD27607}"/>
                </a:ext>
              </a:extLst>
            </p:cNvPr>
            <p:cNvSpPr>
              <a:spLocks/>
            </p:cNvSpPr>
            <p:nvPr/>
          </p:nvSpPr>
          <p:spPr bwMode="auto">
            <a:xfrm>
              <a:off x="10367586" y="1749373"/>
              <a:ext cx="41943" cy="50009"/>
            </a:xfrm>
            <a:custGeom>
              <a:avLst/>
              <a:gdLst>
                <a:gd name="T0" fmla="*/ 7 w 116"/>
                <a:gd name="T1" fmla="*/ 34 h 140"/>
                <a:gd name="T2" fmla="*/ 11 w 116"/>
                <a:gd name="T3" fmla="*/ 7 h 140"/>
                <a:gd name="T4" fmla="*/ 11 w 116"/>
                <a:gd name="T5" fmla="*/ 7 h 140"/>
                <a:gd name="T6" fmla="*/ 38 w 116"/>
                <a:gd name="T7" fmla="*/ 11 h 140"/>
                <a:gd name="T8" fmla="*/ 110 w 116"/>
                <a:gd name="T9" fmla="*/ 106 h 140"/>
                <a:gd name="T10" fmla="*/ 106 w 116"/>
                <a:gd name="T11" fmla="*/ 133 h 140"/>
                <a:gd name="T12" fmla="*/ 106 w 116"/>
                <a:gd name="T13" fmla="*/ 133 h 140"/>
                <a:gd name="T14" fmla="*/ 78 w 116"/>
                <a:gd name="T15" fmla="*/ 130 h 140"/>
                <a:gd name="T16" fmla="*/ 7 w 116"/>
                <a:gd name="T17" fmla="*/ 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40">
                  <a:moveTo>
                    <a:pt x="7" y="34"/>
                  </a:moveTo>
                  <a:cubicBezTo>
                    <a:pt x="0" y="26"/>
                    <a:pt x="2" y="14"/>
                    <a:pt x="11" y="7"/>
                  </a:cubicBezTo>
                  <a:cubicBezTo>
                    <a:pt x="11" y="7"/>
                    <a:pt x="11" y="7"/>
                    <a:pt x="11" y="7"/>
                  </a:cubicBezTo>
                  <a:cubicBezTo>
                    <a:pt x="19" y="0"/>
                    <a:pt x="32" y="2"/>
                    <a:pt x="38" y="11"/>
                  </a:cubicBezTo>
                  <a:cubicBezTo>
                    <a:pt x="110" y="106"/>
                    <a:pt x="110" y="106"/>
                    <a:pt x="110" y="106"/>
                  </a:cubicBezTo>
                  <a:cubicBezTo>
                    <a:pt x="116" y="114"/>
                    <a:pt x="114" y="127"/>
                    <a:pt x="106" y="133"/>
                  </a:cubicBezTo>
                  <a:cubicBezTo>
                    <a:pt x="106" y="133"/>
                    <a:pt x="106" y="133"/>
                    <a:pt x="106" y="133"/>
                  </a:cubicBezTo>
                  <a:cubicBezTo>
                    <a:pt x="97" y="140"/>
                    <a:pt x="85" y="138"/>
                    <a:pt x="78" y="130"/>
                  </a:cubicBezTo>
                  <a:lnTo>
                    <a:pt x="7" y="34"/>
                  </a:lnTo>
                  <a:close/>
                </a:path>
              </a:pathLst>
            </a:custGeom>
            <a:solidFill>
              <a:srgbClr val="FFFF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3" name="Freeform 665">
              <a:extLst>
                <a:ext uri="{FF2B5EF4-FFF2-40B4-BE49-F238E27FC236}">
                  <a16:creationId xmlns:a16="http://schemas.microsoft.com/office/drawing/2014/main" id="{F3A70B8B-FFF7-459B-9DD7-FE956D93C979}"/>
                </a:ext>
              </a:extLst>
            </p:cNvPr>
            <p:cNvSpPr>
              <a:spLocks/>
            </p:cNvSpPr>
            <p:nvPr/>
          </p:nvSpPr>
          <p:spPr bwMode="auto">
            <a:xfrm>
              <a:off x="10215948" y="1254125"/>
              <a:ext cx="145186" cy="130668"/>
            </a:xfrm>
            <a:custGeom>
              <a:avLst/>
              <a:gdLst>
                <a:gd name="T0" fmla="*/ 0 w 90"/>
                <a:gd name="T1" fmla="*/ 52 h 81"/>
                <a:gd name="T2" fmla="*/ 67 w 90"/>
                <a:gd name="T3" fmla="*/ 0 h 81"/>
                <a:gd name="T4" fmla="*/ 90 w 90"/>
                <a:gd name="T5" fmla="*/ 30 h 81"/>
                <a:gd name="T6" fmla="*/ 22 w 90"/>
                <a:gd name="T7" fmla="*/ 81 h 81"/>
                <a:gd name="T8" fmla="*/ 0 w 90"/>
                <a:gd name="T9" fmla="*/ 52 h 81"/>
              </a:gdLst>
              <a:ahLst/>
              <a:cxnLst>
                <a:cxn ang="0">
                  <a:pos x="T0" y="T1"/>
                </a:cxn>
                <a:cxn ang="0">
                  <a:pos x="T2" y="T3"/>
                </a:cxn>
                <a:cxn ang="0">
                  <a:pos x="T4" y="T5"/>
                </a:cxn>
                <a:cxn ang="0">
                  <a:pos x="T6" y="T7"/>
                </a:cxn>
                <a:cxn ang="0">
                  <a:pos x="T8" y="T9"/>
                </a:cxn>
              </a:cxnLst>
              <a:rect l="0" t="0" r="r" b="b"/>
              <a:pathLst>
                <a:path w="90" h="81">
                  <a:moveTo>
                    <a:pt x="0" y="52"/>
                  </a:moveTo>
                  <a:lnTo>
                    <a:pt x="67" y="0"/>
                  </a:lnTo>
                  <a:lnTo>
                    <a:pt x="90" y="30"/>
                  </a:lnTo>
                  <a:lnTo>
                    <a:pt x="22" y="81"/>
                  </a:lnTo>
                  <a:lnTo>
                    <a:pt x="0" y="52"/>
                  </a:lnTo>
                  <a:close/>
                </a:path>
              </a:pathLst>
            </a:custGeom>
            <a:solidFill>
              <a:srgbClr val="FFFF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4" name="Freeform 666">
              <a:extLst>
                <a:ext uri="{FF2B5EF4-FFF2-40B4-BE49-F238E27FC236}">
                  <a16:creationId xmlns:a16="http://schemas.microsoft.com/office/drawing/2014/main" id="{B8631433-D9D2-48F7-8C22-3D03AC9FDA1A}"/>
                </a:ext>
              </a:extLst>
            </p:cNvPr>
            <p:cNvSpPr>
              <a:spLocks/>
            </p:cNvSpPr>
            <p:nvPr/>
          </p:nvSpPr>
          <p:spPr bwMode="auto">
            <a:xfrm>
              <a:off x="10522451" y="1707430"/>
              <a:ext cx="196808" cy="158092"/>
            </a:xfrm>
            <a:custGeom>
              <a:avLst/>
              <a:gdLst>
                <a:gd name="T0" fmla="*/ 20 w 559"/>
                <a:gd name="T1" fmla="*/ 424 h 451"/>
                <a:gd name="T2" fmla="*/ 243 w 559"/>
                <a:gd name="T3" fmla="*/ 177 h 451"/>
                <a:gd name="T4" fmla="*/ 539 w 559"/>
                <a:gd name="T5" fmla="*/ 28 h 451"/>
                <a:gd name="T6" fmla="*/ 316 w 559"/>
                <a:gd name="T7" fmla="*/ 275 h 451"/>
                <a:gd name="T8" fmla="*/ 20 w 559"/>
                <a:gd name="T9" fmla="*/ 424 h 451"/>
              </a:gdLst>
              <a:ahLst/>
              <a:cxnLst>
                <a:cxn ang="0">
                  <a:pos x="T0" y="T1"/>
                </a:cxn>
                <a:cxn ang="0">
                  <a:pos x="T2" y="T3"/>
                </a:cxn>
                <a:cxn ang="0">
                  <a:pos x="T4" y="T5"/>
                </a:cxn>
                <a:cxn ang="0">
                  <a:pos x="T6" y="T7"/>
                </a:cxn>
                <a:cxn ang="0">
                  <a:pos x="T8" y="T9"/>
                </a:cxn>
              </a:cxnLst>
              <a:rect l="0" t="0" r="r" b="b"/>
              <a:pathLst>
                <a:path w="559" h="451">
                  <a:moveTo>
                    <a:pt x="20" y="424"/>
                  </a:moveTo>
                  <a:cubicBezTo>
                    <a:pt x="0" y="397"/>
                    <a:pt x="99" y="286"/>
                    <a:pt x="243" y="177"/>
                  </a:cubicBezTo>
                  <a:cubicBezTo>
                    <a:pt x="386" y="67"/>
                    <a:pt x="518" y="0"/>
                    <a:pt x="539" y="28"/>
                  </a:cubicBezTo>
                  <a:cubicBezTo>
                    <a:pt x="559" y="55"/>
                    <a:pt x="460" y="166"/>
                    <a:pt x="316" y="275"/>
                  </a:cubicBezTo>
                  <a:cubicBezTo>
                    <a:pt x="173" y="385"/>
                    <a:pt x="41" y="451"/>
                    <a:pt x="20" y="424"/>
                  </a:cubicBezTo>
                  <a:close/>
                </a:path>
              </a:pathLst>
            </a:custGeom>
            <a:solidFill>
              <a:srgbClr val="FFFF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5" name="Freeform 667">
              <a:extLst>
                <a:ext uri="{FF2B5EF4-FFF2-40B4-BE49-F238E27FC236}">
                  <a16:creationId xmlns:a16="http://schemas.microsoft.com/office/drawing/2014/main" id="{61EA84D9-E75F-4198-8F0F-0053FBE80B39}"/>
                </a:ext>
              </a:extLst>
            </p:cNvPr>
            <p:cNvSpPr>
              <a:spLocks noEditPoints="1"/>
            </p:cNvSpPr>
            <p:nvPr/>
          </p:nvSpPr>
          <p:spPr bwMode="auto">
            <a:xfrm>
              <a:off x="10256277" y="1184758"/>
              <a:ext cx="533963" cy="627529"/>
            </a:xfrm>
            <a:custGeom>
              <a:avLst/>
              <a:gdLst>
                <a:gd name="T0" fmla="*/ 36 w 1509"/>
                <a:gd name="T1" fmla="*/ 329 h 1772"/>
                <a:gd name="T2" fmla="*/ 138 w 1509"/>
                <a:gd name="T3" fmla="*/ 343 h 1772"/>
                <a:gd name="T4" fmla="*/ 123 w 1509"/>
                <a:gd name="T5" fmla="*/ 445 h 1772"/>
                <a:gd name="T6" fmla="*/ 113 w 1509"/>
                <a:gd name="T7" fmla="*/ 452 h 1772"/>
                <a:gd name="T8" fmla="*/ 138 w 1509"/>
                <a:gd name="T9" fmla="*/ 486 h 1772"/>
                <a:gd name="T10" fmla="*/ 428 w 1509"/>
                <a:gd name="T11" fmla="*/ 503 h 1772"/>
                <a:gd name="T12" fmla="*/ 1265 w 1509"/>
                <a:gd name="T13" fmla="*/ 1340 h 1772"/>
                <a:gd name="T14" fmla="*/ 985 w 1509"/>
                <a:gd name="T15" fmla="*/ 1614 h 1772"/>
                <a:gd name="T16" fmla="*/ 1027 w 1509"/>
                <a:gd name="T17" fmla="*/ 1670 h 1772"/>
                <a:gd name="T18" fmla="*/ 1213 w 1509"/>
                <a:gd name="T19" fmla="*/ 1527 h 1772"/>
                <a:gd name="T20" fmla="*/ 1254 w 1509"/>
                <a:gd name="T21" fmla="*/ 1533 h 1772"/>
                <a:gd name="T22" fmla="*/ 1248 w 1509"/>
                <a:gd name="T23" fmla="*/ 1574 h 1772"/>
                <a:gd name="T24" fmla="*/ 1062 w 1509"/>
                <a:gd name="T25" fmla="*/ 1717 h 1772"/>
                <a:gd name="T26" fmla="*/ 1103 w 1509"/>
                <a:gd name="T27" fmla="*/ 1772 h 1772"/>
                <a:gd name="T28" fmla="*/ 1443 w 1509"/>
                <a:gd name="T29" fmla="*/ 1512 h 1772"/>
                <a:gd name="T30" fmla="*/ 1468 w 1509"/>
                <a:gd name="T31" fmla="*/ 1337 h 1772"/>
                <a:gd name="T32" fmla="*/ 514 w 1509"/>
                <a:gd name="T33" fmla="*/ 65 h 1772"/>
                <a:gd name="T34" fmla="*/ 339 w 1509"/>
                <a:gd name="T35" fmla="*/ 42 h 1772"/>
                <a:gd name="T36" fmla="*/ 0 w 1509"/>
                <a:gd name="T37" fmla="*/ 302 h 1772"/>
                <a:gd name="T38" fmla="*/ 27 w 1509"/>
                <a:gd name="T39" fmla="*/ 338 h 1772"/>
                <a:gd name="T40" fmla="*/ 36 w 1509"/>
                <a:gd name="T41" fmla="*/ 329 h 1772"/>
                <a:gd name="T42" fmla="*/ 164 w 1509"/>
                <a:gd name="T43" fmla="*/ 286 h 1772"/>
                <a:gd name="T44" fmla="*/ 205 w 1509"/>
                <a:gd name="T45" fmla="*/ 292 h 1772"/>
                <a:gd name="T46" fmla="*/ 199 w 1509"/>
                <a:gd name="T47" fmla="*/ 333 h 1772"/>
                <a:gd name="T48" fmla="*/ 158 w 1509"/>
                <a:gd name="T49" fmla="*/ 327 h 1772"/>
                <a:gd name="T50" fmla="*/ 164 w 1509"/>
                <a:gd name="T51" fmla="*/ 286 h 1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09" h="1772">
                  <a:moveTo>
                    <a:pt x="36" y="329"/>
                  </a:moveTo>
                  <a:cubicBezTo>
                    <a:pt x="68" y="305"/>
                    <a:pt x="114" y="311"/>
                    <a:pt x="138" y="343"/>
                  </a:cubicBezTo>
                  <a:cubicBezTo>
                    <a:pt x="162" y="375"/>
                    <a:pt x="155" y="421"/>
                    <a:pt x="123" y="445"/>
                  </a:cubicBezTo>
                  <a:cubicBezTo>
                    <a:pt x="120" y="448"/>
                    <a:pt x="116" y="450"/>
                    <a:pt x="113" y="452"/>
                  </a:cubicBezTo>
                  <a:cubicBezTo>
                    <a:pt x="138" y="486"/>
                    <a:pt x="138" y="486"/>
                    <a:pt x="138" y="486"/>
                  </a:cubicBezTo>
                  <a:cubicBezTo>
                    <a:pt x="428" y="503"/>
                    <a:pt x="428" y="503"/>
                    <a:pt x="428" y="503"/>
                  </a:cubicBezTo>
                  <a:cubicBezTo>
                    <a:pt x="1265" y="1340"/>
                    <a:pt x="1265" y="1340"/>
                    <a:pt x="1265" y="1340"/>
                  </a:cubicBezTo>
                  <a:cubicBezTo>
                    <a:pt x="985" y="1614"/>
                    <a:pt x="985" y="1614"/>
                    <a:pt x="985" y="1614"/>
                  </a:cubicBezTo>
                  <a:cubicBezTo>
                    <a:pt x="1027" y="1670"/>
                    <a:pt x="1027" y="1670"/>
                    <a:pt x="1027" y="1670"/>
                  </a:cubicBezTo>
                  <a:cubicBezTo>
                    <a:pt x="1213" y="1527"/>
                    <a:pt x="1213" y="1527"/>
                    <a:pt x="1213" y="1527"/>
                  </a:cubicBezTo>
                  <a:cubicBezTo>
                    <a:pt x="1226" y="1518"/>
                    <a:pt x="1244" y="1520"/>
                    <a:pt x="1254" y="1533"/>
                  </a:cubicBezTo>
                  <a:cubicBezTo>
                    <a:pt x="1264" y="1546"/>
                    <a:pt x="1261" y="1564"/>
                    <a:pt x="1248" y="1574"/>
                  </a:cubicBezTo>
                  <a:cubicBezTo>
                    <a:pt x="1062" y="1717"/>
                    <a:pt x="1062" y="1717"/>
                    <a:pt x="1062" y="1717"/>
                  </a:cubicBezTo>
                  <a:cubicBezTo>
                    <a:pt x="1103" y="1772"/>
                    <a:pt x="1103" y="1772"/>
                    <a:pt x="1103" y="1772"/>
                  </a:cubicBezTo>
                  <a:cubicBezTo>
                    <a:pt x="1443" y="1512"/>
                    <a:pt x="1443" y="1512"/>
                    <a:pt x="1443" y="1512"/>
                  </a:cubicBezTo>
                  <a:cubicBezTo>
                    <a:pt x="1498" y="1470"/>
                    <a:pt x="1509" y="1391"/>
                    <a:pt x="1468" y="1337"/>
                  </a:cubicBezTo>
                  <a:cubicBezTo>
                    <a:pt x="514" y="65"/>
                    <a:pt x="514" y="65"/>
                    <a:pt x="514" y="65"/>
                  </a:cubicBezTo>
                  <a:cubicBezTo>
                    <a:pt x="473" y="10"/>
                    <a:pt x="394" y="0"/>
                    <a:pt x="339" y="42"/>
                  </a:cubicBezTo>
                  <a:cubicBezTo>
                    <a:pt x="0" y="302"/>
                    <a:pt x="0" y="302"/>
                    <a:pt x="0" y="302"/>
                  </a:cubicBezTo>
                  <a:cubicBezTo>
                    <a:pt x="27" y="338"/>
                    <a:pt x="27" y="338"/>
                    <a:pt x="27" y="338"/>
                  </a:cubicBezTo>
                  <a:cubicBezTo>
                    <a:pt x="30" y="335"/>
                    <a:pt x="33" y="332"/>
                    <a:pt x="36" y="329"/>
                  </a:cubicBezTo>
                  <a:close/>
                  <a:moveTo>
                    <a:pt x="164" y="286"/>
                  </a:moveTo>
                  <a:cubicBezTo>
                    <a:pt x="177" y="276"/>
                    <a:pt x="195" y="279"/>
                    <a:pt x="205" y="292"/>
                  </a:cubicBezTo>
                  <a:cubicBezTo>
                    <a:pt x="214" y="304"/>
                    <a:pt x="212" y="323"/>
                    <a:pt x="199" y="333"/>
                  </a:cubicBezTo>
                  <a:cubicBezTo>
                    <a:pt x="186" y="342"/>
                    <a:pt x="168" y="340"/>
                    <a:pt x="158" y="327"/>
                  </a:cubicBezTo>
                  <a:cubicBezTo>
                    <a:pt x="148" y="314"/>
                    <a:pt x="151" y="296"/>
                    <a:pt x="164" y="286"/>
                  </a:cubicBez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6" name="Freeform 668">
              <a:extLst>
                <a:ext uri="{FF2B5EF4-FFF2-40B4-BE49-F238E27FC236}">
                  <a16:creationId xmlns:a16="http://schemas.microsoft.com/office/drawing/2014/main" id="{618944D4-DC89-4230-8692-1C7795B152F2}"/>
                </a:ext>
              </a:extLst>
            </p:cNvPr>
            <p:cNvSpPr>
              <a:spLocks noEditPoints="1"/>
            </p:cNvSpPr>
            <p:nvPr/>
          </p:nvSpPr>
          <p:spPr bwMode="auto">
            <a:xfrm>
              <a:off x="10120770" y="1292843"/>
              <a:ext cx="525897" cy="621076"/>
            </a:xfrm>
            <a:custGeom>
              <a:avLst/>
              <a:gdLst>
                <a:gd name="T0" fmla="*/ 1169 w 1489"/>
                <a:gd name="T1" fmla="*/ 1715 h 1757"/>
                <a:gd name="T2" fmla="*/ 1489 w 1489"/>
                <a:gd name="T3" fmla="*/ 1470 h 1757"/>
                <a:gd name="T4" fmla="*/ 1448 w 1489"/>
                <a:gd name="T5" fmla="*/ 1415 h 1757"/>
                <a:gd name="T6" fmla="*/ 1281 w 1489"/>
                <a:gd name="T7" fmla="*/ 1542 h 1757"/>
                <a:gd name="T8" fmla="*/ 1240 w 1489"/>
                <a:gd name="T9" fmla="*/ 1537 h 1757"/>
                <a:gd name="T10" fmla="*/ 1246 w 1489"/>
                <a:gd name="T11" fmla="*/ 1495 h 1757"/>
                <a:gd name="T12" fmla="*/ 1413 w 1489"/>
                <a:gd name="T13" fmla="*/ 1368 h 1757"/>
                <a:gd name="T14" fmla="*/ 1371 w 1489"/>
                <a:gd name="T15" fmla="*/ 1312 h 1757"/>
                <a:gd name="T16" fmla="*/ 1027 w 1489"/>
                <a:gd name="T17" fmla="*/ 1513 h 1757"/>
                <a:gd name="T18" fmla="*/ 273 w 1489"/>
                <a:gd name="T19" fmla="*/ 433 h 1757"/>
                <a:gd name="T20" fmla="*/ 524 w 1489"/>
                <a:gd name="T21" fmla="*/ 184 h 1757"/>
                <a:gd name="T22" fmla="*/ 499 w 1489"/>
                <a:gd name="T23" fmla="*/ 150 h 1757"/>
                <a:gd name="T24" fmla="*/ 407 w 1489"/>
                <a:gd name="T25" fmla="*/ 130 h 1757"/>
                <a:gd name="T26" fmla="*/ 413 w 1489"/>
                <a:gd name="T27" fmla="*/ 36 h 1757"/>
                <a:gd name="T28" fmla="*/ 386 w 1489"/>
                <a:gd name="T29" fmla="*/ 0 h 1757"/>
                <a:gd name="T30" fmla="*/ 66 w 1489"/>
                <a:gd name="T31" fmla="*/ 245 h 1757"/>
                <a:gd name="T32" fmla="*/ 41 w 1489"/>
                <a:gd name="T33" fmla="*/ 420 h 1757"/>
                <a:gd name="T34" fmla="*/ 995 w 1489"/>
                <a:gd name="T35" fmla="*/ 1692 h 1757"/>
                <a:gd name="T36" fmla="*/ 1169 w 1489"/>
                <a:gd name="T37" fmla="*/ 1715 h 1757"/>
                <a:gd name="T38" fmla="*/ 346 w 1489"/>
                <a:gd name="T39" fmla="*/ 140 h 1757"/>
                <a:gd name="T40" fmla="*/ 387 w 1489"/>
                <a:gd name="T41" fmla="*/ 146 h 1757"/>
                <a:gd name="T42" fmla="*/ 381 w 1489"/>
                <a:gd name="T43" fmla="*/ 187 h 1757"/>
                <a:gd name="T44" fmla="*/ 340 w 1489"/>
                <a:gd name="T45" fmla="*/ 181 h 1757"/>
                <a:gd name="T46" fmla="*/ 346 w 1489"/>
                <a:gd name="T47" fmla="*/ 140 h 1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89" h="1757">
                  <a:moveTo>
                    <a:pt x="1169" y="1715"/>
                  </a:moveTo>
                  <a:cubicBezTo>
                    <a:pt x="1489" y="1470"/>
                    <a:pt x="1489" y="1470"/>
                    <a:pt x="1489" y="1470"/>
                  </a:cubicBezTo>
                  <a:cubicBezTo>
                    <a:pt x="1448" y="1415"/>
                    <a:pt x="1448" y="1415"/>
                    <a:pt x="1448" y="1415"/>
                  </a:cubicBezTo>
                  <a:cubicBezTo>
                    <a:pt x="1281" y="1542"/>
                    <a:pt x="1281" y="1542"/>
                    <a:pt x="1281" y="1542"/>
                  </a:cubicBezTo>
                  <a:cubicBezTo>
                    <a:pt x="1268" y="1552"/>
                    <a:pt x="1250" y="1550"/>
                    <a:pt x="1240" y="1537"/>
                  </a:cubicBezTo>
                  <a:cubicBezTo>
                    <a:pt x="1230" y="1524"/>
                    <a:pt x="1233" y="1505"/>
                    <a:pt x="1246" y="1495"/>
                  </a:cubicBezTo>
                  <a:cubicBezTo>
                    <a:pt x="1413" y="1368"/>
                    <a:pt x="1413" y="1368"/>
                    <a:pt x="1413" y="1368"/>
                  </a:cubicBezTo>
                  <a:cubicBezTo>
                    <a:pt x="1371" y="1312"/>
                    <a:pt x="1371" y="1312"/>
                    <a:pt x="1371" y="1312"/>
                  </a:cubicBezTo>
                  <a:cubicBezTo>
                    <a:pt x="1027" y="1513"/>
                    <a:pt x="1027" y="1513"/>
                    <a:pt x="1027" y="1513"/>
                  </a:cubicBezTo>
                  <a:cubicBezTo>
                    <a:pt x="273" y="433"/>
                    <a:pt x="273" y="433"/>
                    <a:pt x="273" y="433"/>
                  </a:cubicBezTo>
                  <a:cubicBezTo>
                    <a:pt x="524" y="184"/>
                    <a:pt x="524" y="184"/>
                    <a:pt x="524" y="184"/>
                  </a:cubicBezTo>
                  <a:cubicBezTo>
                    <a:pt x="499" y="150"/>
                    <a:pt x="499" y="150"/>
                    <a:pt x="499" y="150"/>
                  </a:cubicBezTo>
                  <a:cubicBezTo>
                    <a:pt x="468" y="167"/>
                    <a:pt x="429" y="159"/>
                    <a:pt x="407" y="130"/>
                  </a:cubicBezTo>
                  <a:cubicBezTo>
                    <a:pt x="385" y="101"/>
                    <a:pt x="389" y="61"/>
                    <a:pt x="413" y="36"/>
                  </a:cubicBezTo>
                  <a:cubicBezTo>
                    <a:pt x="386" y="0"/>
                    <a:pt x="386" y="0"/>
                    <a:pt x="386" y="0"/>
                  </a:cubicBezTo>
                  <a:cubicBezTo>
                    <a:pt x="66" y="245"/>
                    <a:pt x="66" y="245"/>
                    <a:pt x="66" y="245"/>
                  </a:cubicBezTo>
                  <a:cubicBezTo>
                    <a:pt x="11" y="287"/>
                    <a:pt x="0" y="366"/>
                    <a:pt x="41" y="420"/>
                  </a:cubicBezTo>
                  <a:cubicBezTo>
                    <a:pt x="995" y="1692"/>
                    <a:pt x="995" y="1692"/>
                    <a:pt x="995" y="1692"/>
                  </a:cubicBezTo>
                  <a:cubicBezTo>
                    <a:pt x="1036" y="1746"/>
                    <a:pt x="1115" y="1757"/>
                    <a:pt x="1169" y="1715"/>
                  </a:cubicBezTo>
                  <a:close/>
                  <a:moveTo>
                    <a:pt x="346" y="140"/>
                  </a:moveTo>
                  <a:cubicBezTo>
                    <a:pt x="359" y="130"/>
                    <a:pt x="377" y="133"/>
                    <a:pt x="387" y="146"/>
                  </a:cubicBezTo>
                  <a:cubicBezTo>
                    <a:pt x="396" y="158"/>
                    <a:pt x="394" y="177"/>
                    <a:pt x="381" y="187"/>
                  </a:cubicBezTo>
                  <a:cubicBezTo>
                    <a:pt x="368" y="196"/>
                    <a:pt x="350" y="194"/>
                    <a:pt x="340" y="181"/>
                  </a:cubicBezTo>
                  <a:cubicBezTo>
                    <a:pt x="331" y="168"/>
                    <a:pt x="333" y="150"/>
                    <a:pt x="346" y="140"/>
                  </a:cubicBezTo>
                  <a:close/>
                </a:path>
              </a:pathLst>
            </a:custGeom>
            <a:solidFill>
              <a:srgbClr val="C0BE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7" name="Freeform 669">
              <a:extLst>
                <a:ext uri="{FF2B5EF4-FFF2-40B4-BE49-F238E27FC236}">
                  <a16:creationId xmlns:a16="http://schemas.microsoft.com/office/drawing/2014/main" id="{9F9BE266-A238-4E70-A638-E6C492999B7A}"/>
                </a:ext>
              </a:extLst>
            </p:cNvPr>
            <p:cNvSpPr>
              <a:spLocks/>
            </p:cNvSpPr>
            <p:nvPr/>
          </p:nvSpPr>
          <p:spPr bwMode="auto">
            <a:xfrm>
              <a:off x="10186910" y="1459000"/>
              <a:ext cx="545256" cy="390391"/>
            </a:xfrm>
            <a:custGeom>
              <a:avLst/>
              <a:gdLst>
                <a:gd name="T0" fmla="*/ 2 w 1544"/>
                <a:gd name="T1" fmla="*/ 4 h 1107"/>
                <a:gd name="T2" fmla="*/ 819 w 1544"/>
                <a:gd name="T3" fmla="*/ 1093 h 1107"/>
                <a:gd name="T4" fmla="*/ 858 w 1544"/>
                <a:gd name="T5" fmla="*/ 1098 h 1107"/>
                <a:gd name="T6" fmla="*/ 1533 w 1544"/>
                <a:gd name="T7" fmla="*/ 582 h 1107"/>
                <a:gd name="T8" fmla="*/ 1544 w 1544"/>
                <a:gd name="T9" fmla="*/ 558 h 1107"/>
                <a:gd name="T10" fmla="*/ 0 w 1544"/>
                <a:gd name="T11" fmla="*/ 0 h 1107"/>
                <a:gd name="T12" fmla="*/ 2 w 1544"/>
                <a:gd name="T13" fmla="*/ 4 h 1107"/>
              </a:gdLst>
              <a:ahLst/>
              <a:cxnLst>
                <a:cxn ang="0">
                  <a:pos x="T0" y="T1"/>
                </a:cxn>
                <a:cxn ang="0">
                  <a:pos x="T2" y="T3"/>
                </a:cxn>
                <a:cxn ang="0">
                  <a:pos x="T4" y="T5"/>
                </a:cxn>
                <a:cxn ang="0">
                  <a:pos x="T6" y="T7"/>
                </a:cxn>
                <a:cxn ang="0">
                  <a:pos x="T8" y="T9"/>
                </a:cxn>
                <a:cxn ang="0">
                  <a:pos x="T10" y="T11"/>
                </a:cxn>
                <a:cxn ang="0">
                  <a:pos x="T12" y="T13"/>
                </a:cxn>
              </a:cxnLst>
              <a:rect l="0" t="0" r="r" b="b"/>
              <a:pathLst>
                <a:path w="1544" h="1107">
                  <a:moveTo>
                    <a:pt x="2" y="4"/>
                  </a:moveTo>
                  <a:cubicBezTo>
                    <a:pt x="819" y="1093"/>
                    <a:pt x="819" y="1093"/>
                    <a:pt x="819" y="1093"/>
                  </a:cubicBezTo>
                  <a:cubicBezTo>
                    <a:pt x="829" y="1105"/>
                    <a:pt x="846" y="1107"/>
                    <a:pt x="858" y="1098"/>
                  </a:cubicBezTo>
                  <a:cubicBezTo>
                    <a:pt x="1533" y="582"/>
                    <a:pt x="1533" y="582"/>
                    <a:pt x="1533" y="582"/>
                  </a:cubicBezTo>
                  <a:cubicBezTo>
                    <a:pt x="1541" y="576"/>
                    <a:pt x="1544" y="567"/>
                    <a:pt x="1544" y="558"/>
                  </a:cubicBezTo>
                  <a:cubicBezTo>
                    <a:pt x="0" y="0"/>
                    <a:pt x="0" y="0"/>
                    <a:pt x="0" y="0"/>
                  </a:cubicBezTo>
                  <a:cubicBezTo>
                    <a:pt x="0" y="1"/>
                    <a:pt x="1" y="2"/>
                    <a:pt x="2" y="4"/>
                  </a:cubicBezTo>
                  <a:close/>
                </a:path>
              </a:pathLst>
            </a:custGeom>
            <a:solidFill>
              <a:srgbClr val="D8E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8" name="Freeform 670">
              <a:extLst>
                <a:ext uri="{FF2B5EF4-FFF2-40B4-BE49-F238E27FC236}">
                  <a16:creationId xmlns:a16="http://schemas.microsoft.com/office/drawing/2014/main" id="{E7695B47-1DDA-48FF-8704-494CB55E3015}"/>
                </a:ext>
              </a:extLst>
            </p:cNvPr>
            <p:cNvSpPr>
              <a:spLocks/>
            </p:cNvSpPr>
            <p:nvPr/>
          </p:nvSpPr>
          <p:spPr bwMode="auto">
            <a:xfrm>
              <a:off x="10183684" y="1260578"/>
              <a:ext cx="548482" cy="395230"/>
            </a:xfrm>
            <a:custGeom>
              <a:avLst/>
              <a:gdLst>
                <a:gd name="T0" fmla="*/ 1551 w 1551"/>
                <a:gd name="T1" fmla="*/ 1119 h 1119"/>
                <a:gd name="T2" fmla="*/ 1545 w 1551"/>
                <a:gd name="T3" fmla="*/ 1104 h 1119"/>
                <a:gd name="T4" fmla="*/ 728 w 1551"/>
                <a:gd name="T5" fmla="*/ 15 h 1119"/>
                <a:gd name="T6" fmla="*/ 689 w 1551"/>
                <a:gd name="T7" fmla="*/ 10 h 1119"/>
                <a:gd name="T8" fmla="*/ 15 w 1551"/>
                <a:gd name="T9" fmla="*/ 526 h 1119"/>
                <a:gd name="T10" fmla="*/ 7 w 1551"/>
                <a:gd name="T11" fmla="*/ 561 h 1119"/>
                <a:gd name="T12" fmla="*/ 1551 w 1551"/>
                <a:gd name="T13" fmla="*/ 1119 h 1119"/>
              </a:gdLst>
              <a:ahLst/>
              <a:cxnLst>
                <a:cxn ang="0">
                  <a:pos x="T0" y="T1"/>
                </a:cxn>
                <a:cxn ang="0">
                  <a:pos x="T2" y="T3"/>
                </a:cxn>
                <a:cxn ang="0">
                  <a:pos x="T4" y="T5"/>
                </a:cxn>
                <a:cxn ang="0">
                  <a:pos x="T6" y="T7"/>
                </a:cxn>
                <a:cxn ang="0">
                  <a:pos x="T8" y="T9"/>
                </a:cxn>
                <a:cxn ang="0">
                  <a:pos x="T10" y="T11"/>
                </a:cxn>
                <a:cxn ang="0">
                  <a:pos x="T12" y="T13"/>
                </a:cxn>
              </a:cxnLst>
              <a:rect l="0" t="0" r="r" b="b"/>
              <a:pathLst>
                <a:path w="1551" h="1119">
                  <a:moveTo>
                    <a:pt x="1551" y="1119"/>
                  </a:moveTo>
                  <a:cubicBezTo>
                    <a:pt x="1551" y="1113"/>
                    <a:pt x="1549" y="1108"/>
                    <a:pt x="1545" y="1104"/>
                  </a:cubicBezTo>
                  <a:cubicBezTo>
                    <a:pt x="728" y="15"/>
                    <a:pt x="728" y="15"/>
                    <a:pt x="728" y="15"/>
                  </a:cubicBezTo>
                  <a:cubicBezTo>
                    <a:pt x="719" y="3"/>
                    <a:pt x="701" y="0"/>
                    <a:pt x="689" y="10"/>
                  </a:cubicBezTo>
                  <a:cubicBezTo>
                    <a:pt x="15" y="526"/>
                    <a:pt x="15" y="526"/>
                    <a:pt x="15" y="526"/>
                  </a:cubicBezTo>
                  <a:cubicBezTo>
                    <a:pt x="3" y="534"/>
                    <a:pt x="0" y="549"/>
                    <a:pt x="7" y="561"/>
                  </a:cubicBezTo>
                  <a:lnTo>
                    <a:pt x="1551" y="1119"/>
                  </a:lnTo>
                  <a:close/>
                </a:path>
              </a:pathLst>
            </a:custGeom>
            <a:solidFill>
              <a:srgbClr val="E8EC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9" name="Freeform 671">
              <a:extLst>
                <a:ext uri="{FF2B5EF4-FFF2-40B4-BE49-F238E27FC236}">
                  <a16:creationId xmlns:a16="http://schemas.microsoft.com/office/drawing/2014/main" id="{9DCEF307-323D-41DE-8950-BA4EAF95D389}"/>
                </a:ext>
              </a:extLst>
            </p:cNvPr>
            <p:cNvSpPr>
              <a:spLocks/>
            </p:cNvSpPr>
            <p:nvPr/>
          </p:nvSpPr>
          <p:spPr bwMode="auto">
            <a:xfrm>
              <a:off x="9725540" y="336223"/>
              <a:ext cx="82272" cy="80659"/>
            </a:xfrm>
            <a:custGeom>
              <a:avLst/>
              <a:gdLst>
                <a:gd name="T0" fmla="*/ 192 w 233"/>
                <a:gd name="T1" fmla="*/ 187 h 229"/>
                <a:gd name="T2" fmla="*/ 190 w 233"/>
                <a:gd name="T3" fmla="*/ 40 h 229"/>
                <a:gd name="T4" fmla="*/ 40 w 233"/>
                <a:gd name="T5" fmla="*/ 42 h 229"/>
                <a:gd name="T6" fmla="*/ 43 w 233"/>
                <a:gd name="T7" fmla="*/ 189 h 229"/>
                <a:gd name="T8" fmla="*/ 192 w 233"/>
                <a:gd name="T9" fmla="*/ 187 h 229"/>
              </a:gdLst>
              <a:ahLst/>
              <a:cxnLst>
                <a:cxn ang="0">
                  <a:pos x="T0" y="T1"/>
                </a:cxn>
                <a:cxn ang="0">
                  <a:pos x="T2" y="T3"/>
                </a:cxn>
                <a:cxn ang="0">
                  <a:pos x="T4" y="T5"/>
                </a:cxn>
                <a:cxn ang="0">
                  <a:pos x="T6" y="T7"/>
                </a:cxn>
                <a:cxn ang="0">
                  <a:pos x="T8" y="T9"/>
                </a:cxn>
              </a:cxnLst>
              <a:rect l="0" t="0" r="r" b="b"/>
              <a:pathLst>
                <a:path w="233" h="229">
                  <a:moveTo>
                    <a:pt x="192" y="187"/>
                  </a:moveTo>
                  <a:cubicBezTo>
                    <a:pt x="233" y="145"/>
                    <a:pt x="232" y="79"/>
                    <a:pt x="190" y="40"/>
                  </a:cubicBezTo>
                  <a:cubicBezTo>
                    <a:pt x="148" y="0"/>
                    <a:pt x="81" y="1"/>
                    <a:pt x="40" y="42"/>
                  </a:cubicBezTo>
                  <a:cubicBezTo>
                    <a:pt x="0" y="84"/>
                    <a:pt x="1" y="150"/>
                    <a:pt x="43" y="189"/>
                  </a:cubicBezTo>
                  <a:cubicBezTo>
                    <a:pt x="85" y="229"/>
                    <a:pt x="152" y="228"/>
                    <a:pt x="192" y="187"/>
                  </a:cubicBezTo>
                  <a:close/>
                </a:path>
              </a:pathLst>
            </a:custGeom>
            <a:solidFill>
              <a:srgbClr val="BE17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70" name="Freeform 672">
              <a:extLst>
                <a:ext uri="{FF2B5EF4-FFF2-40B4-BE49-F238E27FC236}">
                  <a16:creationId xmlns:a16="http://schemas.microsoft.com/office/drawing/2014/main" id="{C9A42652-FFB9-4A29-8D2E-2BF45B134B60}"/>
                </a:ext>
              </a:extLst>
            </p:cNvPr>
            <p:cNvSpPr>
              <a:spLocks/>
            </p:cNvSpPr>
            <p:nvPr/>
          </p:nvSpPr>
          <p:spPr bwMode="auto">
            <a:xfrm>
              <a:off x="9794906" y="263630"/>
              <a:ext cx="83886" cy="80659"/>
            </a:xfrm>
            <a:custGeom>
              <a:avLst/>
              <a:gdLst>
                <a:gd name="T0" fmla="*/ 192 w 233"/>
                <a:gd name="T1" fmla="*/ 186 h 229"/>
                <a:gd name="T2" fmla="*/ 189 w 233"/>
                <a:gd name="T3" fmla="*/ 39 h 229"/>
                <a:gd name="T4" fmla="*/ 40 w 233"/>
                <a:gd name="T5" fmla="*/ 42 h 229"/>
                <a:gd name="T6" fmla="*/ 43 w 233"/>
                <a:gd name="T7" fmla="*/ 189 h 229"/>
                <a:gd name="T8" fmla="*/ 192 w 233"/>
                <a:gd name="T9" fmla="*/ 186 h 229"/>
              </a:gdLst>
              <a:ahLst/>
              <a:cxnLst>
                <a:cxn ang="0">
                  <a:pos x="T0" y="T1"/>
                </a:cxn>
                <a:cxn ang="0">
                  <a:pos x="T2" y="T3"/>
                </a:cxn>
                <a:cxn ang="0">
                  <a:pos x="T4" y="T5"/>
                </a:cxn>
                <a:cxn ang="0">
                  <a:pos x="T6" y="T7"/>
                </a:cxn>
                <a:cxn ang="0">
                  <a:pos x="T8" y="T9"/>
                </a:cxn>
              </a:cxnLst>
              <a:rect l="0" t="0" r="r" b="b"/>
              <a:pathLst>
                <a:path w="233" h="229">
                  <a:moveTo>
                    <a:pt x="192" y="186"/>
                  </a:moveTo>
                  <a:cubicBezTo>
                    <a:pt x="233" y="145"/>
                    <a:pt x="231" y="79"/>
                    <a:pt x="189" y="39"/>
                  </a:cubicBezTo>
                  <a:cubicBezTo>
                    <a:pt x="147" y="0"/>
                    <a:pt x="80" y="1"/>
                    <a:pt x="40" y="42"/>
                  </a:cubicBezTo>
                  <a:cubicBezTo>
                    <a:pt x="0" y="84"/>
                    <a:pt x="1" y="149"/>
                    <a:pt x="43" y="189"/>
                  </a:cubicBezTo>
                  <a:cubicBezTo>
                    <a:pt x="85" y="229"/>
                    <a:pt x="152" y="228"/>
                    <a:pt x="192" y="186"/>
                  </a:cubicBezTo>
                  <a:close/>
                </a:path>
              </a:pathLst>
            </a:custGeom>
            <a:solidFill>
              <a:srgbClr val="BE17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71" name="Freeform 673">
              <a:extLst>
                <a:ext uri="{FF2B5EF4-FFF2-40B4-BE49-F238E27FC236}">
                  <a16:creationId xmlns:a16="http://schemas.microsoft.com/office/drawing/2014/main" id="{CFA6BAB2-5D7F-43FE-9CF2-F22EF98A67BC}"/>
                </a:ext>
              </a:extLst>
            </p:cNvPr>
            <p:cNvSpPr>
              <a:spLocks/>
            </p:cNvSpPr>
            <p:nvPr/>
          </p:nvSpPr>
          <p:spPr bwMode="auto">
            <a:xfrm>
              <a:off x="8352714" y="368487"/>
              <a:ext cx="85499" cy="83886"/>
            </a:xfrm>
            <a:custGeom>
              <a:avLst/>
              <a:gdLst>
                <a:gd name="T0" fmla="*/ 214 w 241"/>
                <a:gd name="T1" fmla="*/ 72 h 238"/>
                <a:gd name="T2" fmla="*/ 72 w 241"/>
                <a:gd name="T3" fmla="*/ 27 h 238"/>
                <a:gd name="T4" fmla="*/ 26 w 241"/>
                <a:gd name="T5" fmla="*/ 167 h 238"/>
                <a:gd name="T6" fmla="*/ 168 w 241"/>
                <a:gd name="T7" fmla="*/ 212 h 238"/>
                <a:gd name="T8" fmla="*/ 214 w 241"/>
                <a:gd name="T9" fmla="*/ 72 h 238"/>
              </a:gdLst>
              <a:ahLst/>
              <a:cxnLst>
                <a:cxn ang="0">
                  <a:pos x="T0" y="T1"/>
                </a:cxn>
                <a:cxn ang="0">
                  <a:pos x="T2" y="T3"/>
                </a:cxn>
                <a:cxn ang="0">
                  <a:pos x="T4" y="T5"/>
                </a:cxn>
                <a:cxn ang="0">
                  <a:pos x="T6" y="T7"/>
                </a:cxn>
                <a:cxn ang="0">
                  <a:pos x="T8" y="T9"/>
                </a:cxn>
              </a:cxnLst>
              <a:rect l="0" t="0" r="r" b="b"/>
              <a:pathLst>
                <a:path w="241" h="238">
                  <a:moveTo>
                    <a:pt x="214" y="72"/>
                  </a:moveTo>
                  <a:cubicBezTo>
                    <a:pt x="187" y="21"/>
                    <a:pt x="124" y="0"/>
                    <a:pt x="72" y="27"/>
                  </a:cubicBezTo>
                  <a:cubicBezTo>
                    <a:pt x="20" y="53"/>
                    <a:pt x="0" y="116"/>
                    <a:pt x="26" y="167"/>
                  </a:cubicBezTo>
                  <a:cubicBezTo>
                    <a:pt x="53" y="218"/>
                    <a:pt x="116" y="238"/>
                    <a:pt x="168" y="212"/>
                  </a:cubicBezTo>
                  <a:cubicBezTo>
                    <a:pt x="220" y="185"/>
                    <a:pt x="241" y="123"/>
                    <a:pt x="214" y="72"/>
                  </a:cubicBezTo>
                  <a:close/>
                </a:path>
              </a:pathLst>
            </a:custGeom>
            <a:solidFill>
              <a:srgbClr val="BE17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72" name="Freeform 674">
              <a:extLst>
                <a:ext uri="{FF2B5EF4-FFF2-40B4-BE49-F238E27FC236}">
                  <a16:creationId xmlns:a16="http://schemas.microsoft.com/office/drawing/2014/main" id="{C4E79385-DCF7-4049-82F7-40B1329142D0}"/>
                </a:ext>
              </a:extLst>
            </p:cNvPr>
            <p:cNvSpPr>
              <a:spLocks/>
            </p:cNvSpPr>
            <p:nvPr/>
          </p:nvSpPr>
          <p:spPr bwMode="auto">
            <a:xfrm>
              <a:off x="8305958" y="279761"/>
              <a:ext cx="85499" cy="83886"/>
            </a:xfrm>
            <a:custGeom>
              <a:avLst/>
              <a:gdLst>
                <a:gd name="T0" fmla="*/ 214 w 241"/>
                <a:gd name="T1" fmla="*/ 72 h 238"/>
                <a:gd name="T2" fmla="*/ 72 w 241"/>
                <a:gd name="T3" fmla="*/ 27 h 238"/>
                <a:gd name="T4" fmla="*/ 26 w 241"/>
                <a:gd name="T5" fmla="*/ 167 h 238"/>
                <a:gd name="T6" fmla="*/ 168 w 241"/>
                <a:gd name="T7" fmla="*/ 212 h 238"/>
                <a:gd name="T8" fmla="*/ 214 w 241"/>
                <a:gd name="T9" fmla="*/ 72 h 238"/>
              </a:gdLst>
              <a:ahLst/>
              <a:cxnLst>
                <a:cxn ang="0">
                  <a:pos x="T0" y="T1"/>
                </a:cxn>
                <a:cxn ang="0">
                  <a:pos x="T2" y="T3"/>
                </a:cxn>
                <a:cxn ang="0">
                  <a:pos x="T4" y="T5"/>
                </a:cxn>
                <a:cxn ang="0">
                  <a:pos x="T6" y="T7"/>
                </a:cxn>
                <a:cxn ang="0">
                  <a:pos x="T8" y="T9"/>
                </a:cxn>
              </a:cxnLst>
              <a:rect l="0" t="0" r="r" b="b"/>
              <a:pathLst>
                <a:path w="241" h="238">
                  <a:moveTo>
                    <a:pt x="214" y="72"/>
                  </a:moveTo>
                  <a:cubicBezTo>
                    <a:pt x="188" y="21"/>
                    <a:pt x="124" y="0"/>
                    <a:pt x="72" y="27"/>
                  </a:cubicBezTo>
                  <a:cubicBezTo>
                    <a:pt x="20" y="53"/>
                    <a:pt x="0" y="116"/>
                    <a:pt x="26" y="167"/>
                  </a:cubicBezTo>
                  <a:cubicBezTo>
                    <a:pt x="53" y="218"/>
                    <a:pt x="117" y="238"/>
                    <a:pt x="168" y="212"/>
                  </a:cubicBezTo>
                  <a:cubicBezTo>
                    <a:pt x="220" y="185"/>
                    <a:pt x="241" y="123"/>
                    <a:pt x="214" y="72"/>
                  </a:cubicBezTo>
                  <a:close/>
                </a:path>
              </a:pathLst>
            </a:custGeom>
            <a:solidFill>
              <a:srgbClr val="BE17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grpSp>
      <p:grpSp>
        <p:nvGrpSpPr>
          <p:cNvPr id="686" name="组合 685">
            <a:extLst>
              <a:ext uri="{FF2B5EF4-FFF2-40B4-BE49-F238E27FC236}">
                <a16:creationId xmlns:a16="http://schemas.microsoft.com/office/drawing/2014/main" id="{CEFE1646-8344-41FF-9D93-79D5EF137435}"/>
              </a:ext>
            </a:extLst>
          </p:cNvPr>
          <p:cNvGrpSpPr/>
          <p:nvPr/>
        </p:nvGrpSpPr>
        <p:grpSpPr>
          <a:xfrm>
            <a:off x="8315110" y="4693335"/>
            <a:ext cx="3458670" cy="2824688"/>
            <a:chOff x="7612288" y="3980408"/>
            <a:chExt cx="3458670" cy="2824688"/>
          </a:xfrm>
        </p:grpSpPr>
        <p:sp>
          <p:nvSpPr>
            <p:cNvPr id="486" name="Freeform 17">
              <a:extLst>
                <a:ext uri="{FF2B5EF4-FFF2-40B4-BE49-F238E27FC236}">
                  <a16:creationId xmlns:a16="http://schemas.microsoft.com/office/drawing/2014/main" id="{9E1F356D-35BD-40B3-BEB6-644F600860C4}"/>
                </a:ext>
              </a:extLst>
            </p:cNvPr>
            <p:cNvSpPr>
              <a:spLocks/>
            </p:cNvSpPr>
            <p:nvPr/>
          </p:nvSpPr>
          <p:spPr bwMode="auto">
            <a:xfrm>
              <a:off x="8294665" y="6006569"/>
              <a:ext cx="637208" cy="798527"/>
            </a:xfrm>
            <a:custGeom>
              <a:avLst/>
              <a:gdLst>
                <a:gd name="T0" fmla="*/ 1691 w 1801"/>
                <a:gd name="T1" fmla="*/ 279 h 2256"/>
                <a:gd name="T2" fmla="*/ 1691 w 1801"/>
                <a:gd name="T3" fmla="*/ 128 h 2256"/>
                <a:gd name="T4" fmla="*/ 1563 w 1801"/>
                <a:gd name="T5" fmla="*/ 0 h 2256"/>
                <a:gd name="T6" fmla="*/ 892 w 1801"/>
                <a:gd name="T7" fmla="*/ 0 h 2256"/>
                <a:gd name="T8" fmla="*/ 221 w 1801"/>
                <a:gd name="T9" fmla="*/ 0 h 2256"/>
                <a:gd name="T10" fmla="*/ 93 w 1801"/>
                <a:gd name="T11" fmla="*/ 128 h 2256"/>
                <a:gd name="T12" fmla="*/ 93 w 1801"/>
                <a:gd name="T13" fmla="*/ 281 h 2256"/>
                <a:gd name="T14" fmla="*/ 0 w 1801"/>
                <a:gd name="T15" fmla="*/ 364 h 2256"/>
                <a:gd name="T16" fmla="*/ 0 w 1801"/>
                <a:gd name="T17" fmla="*/ 1880 h 2256"/>
                <a:gd name="T18" fmla="*/ 901 w 1801"/>
                <a:gd name="T19" fmla="*/ 2102 h 2256"/>
                <a:gd name="T20" fmla="*/ 1801 w 1801"/>
                <a:gd name="T21" fmla="*/ 2256 h 2256"/>
                <a:gd name="T22" fmla="*/ 1801 w 1801"/>
                <a:gd name="T23" fmla="*/ 364 h 2256"/>
                <a:gd name="T24" fmla="*/ 1691 w 1801"/>
                <a:gd name="T25" fmla="*/ 279 h 2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1" h="2256">
                  <a:moveTo>
                    <a:pt x="1691" y="279"/>
                  </a:moveTo>
                  <a:cubicBezTo>
                    <a:pt x="1691" y="128"/>
                    <a:pt x="1691" y="128"/>
                    <a:pt x="1691" y="128"/>
                  </a:cubicBezTo>
                  <a:cubicBezTo>
                    <a:pt x="1691" y="57"/>
                    <a:pt x="1634" y="0"/>
                    <a:pt x="1563" y="0"/>
                  </a:cubicBezTo>
                  <a:cubicBezTo>
                    <a:pt x="892" y="0"/>
                    <a:pt x="892" y="0"/>
                    <a:pt x="892" y="0"/>
                  </a:cubicBezTo>
                  <a:cubicBezTo>
                    <a:pt x="221" y="0"/>
                    <a:pt x="221" y="0"/>
                    <a:pt x="221" y="0"/>
                  </a:cubicBezTo>
                  <a:cubicBezTo>
                    <a:pt x="150" y="0"/>
                    <a:pt x="93" y="57"/>
                    <a:pt x="93" y="128"/>
                  </a:cubicBezTo>
                  <a:cubicBezTo>
                    <a:pt x="93" y="281"/>
                    <a:pt x="93" y="281"/>
                    <a:pt x="93" y="281"/>
                  </a:cubicBezTo>
                  <a:cubicBezTo>
                    <a:pt x="40" y="291"/>
                    <a:pt x="0" y="324"/>
                    <a:pt x="0" y="364"/>
                  </a:cubicBezTo>
                  <a:cubicBezTo>
                    <a:pt x="0" y="1880"/>
                    <a:pt x="0" y="1880"/>
                    <a:pt x="0" y="1880"/>
                  </a:cubicBezTo>
                  <a:cubicBezTo>
                    <a:pt x="295" y="1968"/>
                    <a:pt x="595" y="2043"/>
                    <a:pt x="901" y="2102"/>
                  </a:cubicBezTo>
                  <a:cubicBezTo>
                    <a:pt x="1195" y="2160"/>
                    <a:pt x="1498" y="2227"/>
                    <a:pt x="1801" y="2256"/>
                  </a:cubicBezTo>
                  <a:cubicBezTo>
                    <a:pt x="1801" y="364"/>
                    <a:pt x="1801" y="364"/>
                    <a:pt x="1801" y="364"/>
                  </a:cubicBezTo>
                  <a:cubicBezTo>
                    <a:pt x="1801" y="320"/>
                    <a:pt x="1753" y="284"/>
                    <a:pt x="1691" y="279"/>
                  </a:cubicBez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16" name="Freeform 348">
              <a:extLst>
                <a:ext uri="{FF2B5EF4-FFF2-40B4-BE49-F238E27FC236}">
                  <a16:creationId xmlns:a16="http://schemas.microsoft.com/office/drawing/2014/main" id="{22E993A9-75FB-4BD1-B1C3-5BAE17E5E295}"/>
                </a:ext>
              </a:extLst>
            </p:cNvPr>
            <p:cNvSpPr>
              <a:spLocks/>
            </p:cNvSpPr>
            <p:nvPr/>
          </p:nvSpPr>
          <p:spPr bwMode="auto">
            <a:xfrm>
              <a:off x="8247883" y="6108200"/>
              <a:ext cx="319411" cy="645274"/>
            </a:xfrm>
            <a:custGeom>
              <a:avLst/>
              <a:gdLst>
                <a:gd name="T0" fmla="*/ 900 w 900"/>
                <a:gd name="T1" fmla="*/ 0 h 1823"/>
                <a:gd name="T2" fmla="*/ 124 w 900"/>
                <a:gd name="T3" fmla="*/ 0 h 1823"/>
                <a:gd name="T4" fmla="*/ 0 w 900"/>
                <a:gd name="T5" fmla="*/ 85 h 1823"/>
                <a:gd name="T6" fmla="*/ 0 w 900"/>
                <a:gd name="T7" fmla="*/ 1601 h 1823"/>
                <a:gd name="T8" fmla="*/ 900 w 900"/>
                <a:gd name="T9" fmla="*/ 1823 h 1823"/>
                <a:gd name="T10" fmla="*/ 900 w 900"/>
                <a:gd name="T11" fmla="*/ 0 h 1823"/>
              </a:gdLst>
              <a:ahLst/>
              <a:cxnLst>
                <a:cxn ang="0">
                  <a:pos x="T0" y="T1"/>
                </a:cxn>
                <a:cxn ang="0">
                  <a:pos x="T2" y="T3"/>
                </a:cxn>
                <a:cxn ang="0">
                  <a:pos x="T4" y="T5"/>
                </a:cxn>
                <a:cxn ang="0">
                  <a:pos x="T6" y="T7"/>
                </a:cxn>
                <a:cxn ang="0">
                  <a:pos x="T8" y="T9"/>
                </a:cxn>
                <a:cxn ang="0">
                  <a:pos x="T10" y="T11"/>
                </a:cxn>
              </a:cxnLst>
              <a:rect l="0" t="0" r="r" b="b"/>
              <a:pathLst>
                <a:path w="900" h="1823">
                  <a:moveTo>
                    <a:pt x="900" y="0"/>
                  </a:moveTo>
                  <a:cubicBezTo>
                    <a:pt x="124" y="0"/>
                    <a:pt x="124" y="0"/>
                    <a:pt x="124" y="0"/>
                  </a:cubicBezTo>
                  <a:cubicBezTo>
                    <a:pt x="56" y="0"/>
                    <a:pt x="0" y="38"/>
                    <a:pt x="0" y="85"/>
                  </a:cubicBezTo>
                  <a:cubicBezTo>
                    <a:pt x="0" y="1601"/>
                    <a:pt x="0" y="1601"/>
                    <a:pt x="0" y="1601"/>
                  </a:cubicBezTo>
                  <a:cubicBezTo>
                    <a:pt x="294" y="1689"/>
                    <a:pt x="595" y="1764"/>
                    <a:pt x="900" y="1823"/>
                  </a:cubicBezTo>
                  <a:lnTo>
                    <a:pt x="900" y="0"/>
                  </a:lnTo>
                  <a:close/>
                </a:path>
              </a:pathLst>
            </a:custGeom>
            <a:solidFill>
              <a:srgbClr val="6160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17" name="Freeform 349">
              <a:extLst>
                <a:ext uri="{FF2B5EF4-FFF2-40B4-BE49-F238E27FC236}">
                  <a16:creationId xmlns:a16="http://schemas.microsoft.com/office/drawing/2014/main" id="{EA6D06C3-0E35-4FAF-A7AE-C43AC644BBA4}"/>
                </a:ext>
              </a:extLst>
            </p:cNvPr>
            <p:cNvSpPr>
              <a:spLocks/>
            </p:cNvSpPr>
            <p:nvPr/>
          </p:nvSpPr>
          <p:spPr bwMode="auto">
            <a:xfrm>
              <a:off x="8567294" y="6108200"/>
              <a:ext cx="317798" cy="692056"/>
            </a:xfrm>
            <a:custGeom>
              <a:avLst/>
              <a:gdLst>
                <a:gd name="T0" fmla="*/ 776 w 901"/>
                <a:gd name="T1" fmla="*/ 0 h 1954"/>
                <a:gd name="T2" fmla="*/ 0 w 901"/>
                <a:gd name="T3" fmla="*/ 0 h 1954"/>
                <a:gd name="T4" fmla="*/ 0 w 901"/>
                <a:gd name="T5" fmla="*/ 1823 h 1954"/>
                <a:gd name="T6" fmla="*/ 896 w 901"/>
                <a:gd name="T7" fmla="*/ 1954 h 1954"/>
                <a:gd name="T8" fmla="*/ 901 w 901"/>
                <a:gd name="T9" fmla="*/ 85 h 1954"/>
                <a:gd name="T10" fmla="*/ 776 w 901"/>
                <a:gd name="T11" fmla="*/ 0 h 1954"/>
              </a:gdLst>
              <a:ahLst/>
              <a:cxnLst>
                <a:cxn ang="0">
                  <a:pos x="T0" y="T1"/>
                </a:cxn>
                <a:cxn ang="0">
                  <a:pos x="T2" y="T3"/>
                </a:cxn>
                <a:cxn ang="0">
                  <a:pos x="T4" y="T5"/>
                </a:cxn>
                <a:cxn ang="0">
                  <a:pos x="T6" y="T7"/>
                </a:cxn>
                <a:cxn ang="0">
                  <a:pos x="T8" y="T9"/>
                </a:cxn>
                <a:cxn ang="0">
                  <a:pos x="T10" y="T11"/>
                </a:cxn>
              </a:cxnLst>
              <a:rect l="0" t="0" r="r" b="b"/>
              <a:pathLst>
                <a:path w="901" h="1954">
                  <a:moveTo>
                    <a:pt x="776" y="0"/>
                  </a:moveTo>
                  <a:cubicBezTo>
                    <a:pt x="0" y="0"/>
                    <a:pt x="0" y="0"/>
                    <a:pt x="0" y="0"/>
                  </a:cubicBezTo>
                  <a:cubicBezTo>
                    <a:pt x="0" y="1823"/>
                    <a:pt x="0" y="1823"/>
                    <a:pt x="0" y="1823"/>
                  </a:cubicBezTo>
                  <a:cubicBezTo>
                    <a:pt x="294" y="1881"/>
                    <a:pt x="593" y="1924"/>
                    <a:pt x="896" y="1954"/>
                  </a:cubicBezTo>
                  <a:cubicBezTo>
                    <a:pt x="901" y="85"/>
                    <a:pt x="901" y="85"/>
                    <a:pt x="901" y="85"/>
                  </a:cubicBezTo>
                  <a:cubicBezTo>
                    <a:pt x="901" y="38"/>
                    <a:pt x="845" y="0"/>
                    <a:pt x="776" y="0"/>
                  </a:cubicBezTo>
                  <a:close/>
                </a:path>
              </a:pathLst>
            </a:custGeom>
            <a:solidFill>
              <a:srgbClr val="8281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grpSp>
          <p:nvGrpSpPr>
            <p:cNvPr id="682" name="组合 681">
              <a:extLst>
                <a:ext uri="{FF2B5EF4-FFF2-40B4-BE49-F238E27FC236}">
                  <a16:creationId xmlns:a16="http://schemas.microsoft.com/office/drawing/2014/main" id="{7ACB0A58-F1ED-4DDF-9FFF-1369277D9FFE}"/>
                </a:ext>
              </a:extLst>
            </p:cNvPr>
            <p:cNvGrpSpPr/>
            <p:nvPr/>
          </p:nvGrpSpPr>
          <p:grpSpPr>
            <a:xfrm>
              <a:off x="7612288" y="3980408"/>
              <a:ext cx="3458670" cy="2739188"/>
              <a:chOff x="7612288" y="3980408"/>
              <a:chExt cx="3458670" cy="2739188"/>
            </a:xfrm>
          </p:grpSpPr>
          <p:sp>
            <p:nvSpPr>
              <p:cNvPr id="480" name="Freeform 11">
                <a:extLst>
                  <a:ext uri="{FF2B5EF4-FFF2-40B4-BE49-F238E27FC236}">
                    <a16:creationId xmlns:a16="http://schemas.microsoft.com/office/drawing/2014/main" id="{5D2A8328-4A86-499D-871A-A7AB3D6DB75B}"/>
                  </a:ext>
                </a:extLst>
              </p:cNvPr>
              <p:cNvSpPr>
                <a:spLocks noEditPoints="1"/>
              </p:cNvSpPr>
              <p:nvPr/>
            </p:nvSpPr>
            <p:spPr bwMode="auto">
              <a:xfrm>
                <a:off x="7659070" y="5258051"/>
                <a:ext cx="440400" cy="298439"/>
              </a:xfrm>
              <a:custGeom>
                <a:avLst/>
                <a:gdLst>
                  <a:gd name="T0" fmla="*/ 1041 w 1245"/>
                  <a:gd name="T1" fmla="*/ 248 h 845"/>
                  <a:gd name="T2" fmla="*/ 725 w 1245"/>
                  <a:gd name="T3" fmla="*/ 281 h 845"/>
                  <a:gd name="T4" fmla="*/ 729 w 1245"/>
                  <a:gd name="T5" fmla="*/ 274 h 845"/>
                  <a:gd name="T6" fmla="*/ 180 w 1245"/>
                  <a:gd name="T7" fmla="*/ 0 h 845"/>
                  <a:gd name="T8" fmla="*/ 0 w 1245"/>
                  <a:gd name="T9" fmla="*/ 25 h 845"/>
                  <a:gd name="T10" fmla="*/ 43 w 1245"/>
                  <a:gd name="T11" fmla="*/ 208 h 845"/>
                  <a:gd name="T12" fmla="*/ 100 w 1245"/>
                  <a:gd name="T13" fmla="*/ 237 h 845"/>
                  <a:gd name="T14" fmla="*/ 113 w 1245"/>
                  <a:gd name="T15" fmla="*/ 211 h 845"/>
                  <a:gd name="T16" fmla="*/ 139 w 1245"/>
                  <a:gd name="T17" fmla="*/ 224 h 845"/>
                  <a:gd name="T18" fmla="*/ 128 w 1245"/>
                  <a:gd name="T19" fmla="*/ 244 h 845"/>
                  <a:gd name="T20" fmla="*/ 144 w 1245"/>
                  <a:gd name="T21" fmla="*/ 272 h 845"/>
                  <a:gd name="T22" fmla="*/ 189 w 1245"/>
                  <a:gd name="T23" fmla="*/ 273 h 845"/>
                  <a:gd name="T24" fmla="*/ 196 w 1245"/>
                  <a:gd name="T25" fmla="*/ 258 h 845"/>
                  <a:gd name="T26" fmla="*/ 212 w 1245"/>
                  <a:gd name="T27" fmla="*/ 266 h 845"/>
                  <a:gd name="T28" fmla="*/ 204 w 1245"/>
                  <a:gd name="T29" fmla="*/ 280 h 845"/>
                  <a:gd name="T30" fmla="*/ 260 w 1245"/>
                  <a:gd name="T31" fmla="*/ 308 h 845"/>
                  <a:gd name="T32" fmla="*/ 267 w 1245"/>
                  <a:gd name="T33" fmla="*/ 293 h 845"/>
                  <a:gd name="T34" fmla="*/ 295 w 1245"/>
                  <a:gd name="T35" fmla="*/ 307 h 845"/>
                  <a:gd name="T36" fmla="*/ 302 w 1245"/>
                  <a:gd name="T37" fmla="*/ 331 h 845"/>
                  <a:gd name="T38" fmla="*/ 369 w 1245"/>
                  <a:gd name="T39" fmla="*/ 364 h 845"/>
                  <a:gd name="T40" fmla="*/ 377 w 1245"/>
                  <a:gd name="T41" fmla="*/ 348 h 845"/>
                  <a:gd name="T42" fmla="*/ 401 w 1245"/>
                  <a:gd name="T43" fmla="*/ 384 h 845"/>
                  <a:gd name="T44" fmla="*/ 412 w 1245"/>
                  <a:gd name="T45" fmla="*/ 363 h 845"/>
                  <a:gd name="T46" fmla="*/ 445 w 1245"/>
                  <a:gd name="T47" fmla="*/ 380 h 845"/>
                  <a:gd name="T48" fmla="*/ 459 w 1245"/>
                  <a:gd name="T49" fmla="*/ 422 h 845"/>
                  <a:gd name="T50" fmla="*/ 484 w 1245"/>
                  <a:gd name="T51" fmla="*/ 434 h 845"/>
                  <a:gd name="T52" fmla="*/ 521 w 1245"/>
                  <a:gd name="T53" fmla="*/ 422 h 845"/>
                  <a:gd name="T54" fmla="*/ 550 w 1245"/>
                  <a:gd name="T55" fmla="*/ 436 h 845"/>
                  <a:gd name="T56" fmla="*/ 619 w 1245"/>
                  <a:gd name="T57" fmla="*/ 471 h 845"/>
                  <a:gd name="T58" fmla="*/ 778 w 1245"/>
                  <a:gd name="T59" fmla="*/ 773 h 845"/>
                  <a:gd name="T60" fmla="*/ 1172 w 1245"/>
                  <a:gd name="T61" fmla="*/ 642 h 845"/>
                  <a:gd name="T62" fmla="*/ 1041 w 1245"/>
                  <a:gd name="T63" fmla="*/ 248 h 845"/>
                  <a:gd name="T64" fmla="*/ 1110 w 1245"/>
                  <a:gd name="T65" fmla="*/ 611 h 845"/>
                  <a:gd name="T66" fmla="*/ 994 w 1245"/>
                  <a:gd name="T67" fmla="*/ 649 h 845"/>
                  <a:gd name="T68" fmla="*/ 956 w 1245"/>
                  <a:gd name="T69" fmla="*/ 533 h 845"/>
                  <a:gd name="T70" fmla="*/ 1072 w 1245"/>
                  <a:gd name="T71" fmla="*/ 495 h 845"/>
                  <a:gd name="T72" fmla="*/ 1110 w 1245"/>
                  <a:gd name="T73" fmla="*/ 61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45" h="845">
                    <a:moveTo>
                      <a:pt x="1041" y="248"/>
                    </a:moveTo>
                    <a:cubicBezTo>
                      <a:pt x="935" y="194"/>
                      <a:pt x="812" y="212"/>
                      <a:pt x="725" y="281"/>
                    </a:cubicBezTo>
                    <a:cubicBezTo>
                      <a:pt x="729" y="274"/>
                      <a:pt x="729" y="274"/>
                      <a:pt x="729" y="274"/>
                    </a:cubicBezTo>
                    <a:cubicBezTo>
                      <a:pt x="180" y="0"/>
                      <a:pt x="180" y="0"/>
                      <a:pt x="180" y="0"/>
                    </a:cubicBezTo>
                    <a:cubicBezTo>
                      <a:pt x="0" y="25"/>
                      <a:pt x="0" y="25"/>
                      <a:pt x="0" y="25"/>
                    </a:cubicBezTo>
                    <a:cubicBezTo>
                      <a:pt x="43" y="208"/>
                      <a:pt x="43" y="208"/>
                      <a:pt x="43" y="208"/>
                    </a:cubicBezTo>
                    <a:cubicBezTo>
                      <a:pt x="100" y="237"/>
                      <a:pt x="100" y="237"/>
                      <a:pt x="100" y="237"/>
                    </a:cubicBezTo>
                    <a:cubicBezTo>
                      <a:pt x="113" y="211"/>
                      <a:pt x="113" y="211"/>
                      <a:pt x="113" y="211"/>
                    </a:cubicBezTo>
                    <a:cubicBezTo>
                      <a:pt x="139" y="224"/>
                      <a:pt x="139" y="224"/>
                      <a:pt x="139" y="224"/>
                    </a:cubicBezTo>
                    <a:cubicBezTo>
                      <a:pt x="128" y="244"/>
                      <a:pt x="128" y="244"/>
                      <a:pt x="128" y="244"/>
                    </a:cubicBezTo>
                    <a:cubicBezTo>
                      <a:pt x="144" y="272"/>
                      <a:pt x="144" y="272"/>
                      <a:pt x="144" y="272"/>
                    </a:cubicBezTo>
                    <a:cubicBezTo>
                      <a:pt x="189" y="273"/>
                      <a:pt x="189" y="273"/>
                      <a:pt x="189" y="273"/>
                    </a:cubicBezTo>
                    <a:cubicBezTo>
                      <a:pt x="196" y="258"/>
                      <a:pt x="196" y="258"/>
                      <a:pt x="196" y="258"/>
                    </a:cubicBezTo>
                    <a:cubicBezTo>
                      <a:pt x="212" y="266"/>
                      <a:pt x="212" y="266"/>
                      <a:pt x="212" y="266"/>
                    </a:cubicBezTo>
                    <a:cubicBezTo>
                      <a:pt x="204" y="280"/>
                      <a:pt x="204" y="280"/>
                      <a:pt x="204" y="280"/>
                    </a:cubicBezTo>
                    <a:cubicBezTo>
                      <a:pt x="260" y="308"/>
                      <a:pt x="260" y="308"/>
                      <a:pt x="260" y="308"/>
                    </a:cubicBezTo>
                    <a:cubicBezTo>
                      <a:pt x="267" y="293"/>
                      <a:pt x="267" y="293"/>
                      <a:pt x="267" y="293"/>
                    </a:cubicBezTo>
                    <a:cubicBezTo>
                      <a:pt x="295" y="307"/>
                      <a:pt x="295" y="307"/>
                      <a:pt x="295" y="307"/>
                    </a:cubicBezTo>
                    <a:cubicBezTo>
                      <a:pt x="302" y="331"/>
                      <a:pt x="302" y="331"/>
                      <a:pt x="302" y="331"/>
                    </a:cubicBezTo>
                    <a:cubicBezTo>
                      <a:pt x="369" y="364"/>
                      <a:pt x="369" y="364"/>
                      <a:pt x="369" y="364"/>
                    </a:cubicBezTo>
                    <a:cubicBezTo>
                      <a:pt x="377" y="348"/>
                      <a:pt x="377" y="348"/>
                      <a:pt x="377" y="348"/>
                    </a:cubicBezTo>
                    <a:cubicBezTo>
                      <a:pt x="401" y="384"/>
                      <a:pt x="401" y="384"/>
                      <a:pt x="401" y="384"/>
                    </a:cubicBezTo>
                    <a:cubicBezTo>
                      <a:pt x="412" y="363"/>
                      <a:pt x="412" y="363"/>
                      <a:pt x="412" y="363"/>
                    </a:cubicBezTo>
                    <a:cubicBezTo>
                      <a:pt x="445" y="380"/>
                      <a:pt x="445" y="380"/>
                      <a:pt x="445" y="380"/>
                    </a:cubicBezTo>
                    <a:cubicBezTo>
                      <a:pt x="459" y="422"/>
                      <a:pt x="459" y="422"/>
                      <a:pt x="459" y="422"/>
                    </a:cubicBezTo>
                    <a:cubicBezTo>
                      <a:pt x="484" y="434"/>
                      <a:pt x="484" y="434"/>
                      <a:pt x="484" y="434"/>
                    </a:cubicBezTo>
                    <a:cubicBezTo>
                      <a:pt x="521" y="422"/>
                      <a:pt x="521" y="422"/>
                      <a:pt x="521" y="422"/>
                    </a:cubicBezTo>
                    <a:cubicBezTo>
                      <a:pt x="550" y="436"/>
                      <a:pt x="550" y="436"/>
                      <a:pt x="550" y="436"/>
                    </a:cubicBezTo>
                    <a:cubicBezTo>
                      <a:pt x="619" y="471"/>
                      <a:pt x="619" y="471"/>
                      <a:pt x="619" y="471"/>
                    </a:cubicBezTo>
                    <a:cubicBezTo>
                      <a:pt x="602" y="592"/>
                      <a:pt x="663" y="715"/>
                      <a:pt x="778" y="773"/>
                    </a:cubicBezTo>
                    <a:cubicBezTo>
                      <a:pt x="923" y="845"/>
                      <a:pt x="1100" y="787"/>
                      <a:pt x="1172" y="642"/>
                    </a:cubicBezTo>
                    <a:cubicBezTo>
                      <a:pt x="1245" y="497"/>
                      <a:pt x="1186" y="320"/>
                      <a:pt x="1041" y="248"/>
                    </a:cubicBezTo>
                    <a:close/>
                    <a:moveTo>
                      <a:pt x="1110" y="611"/>
                    </a:moveTo>
                    <a:cubicBezTo>
                      <a:pt x="1089" y="653"/>
                      <a:pt x="1037" y="671"/>
                      <a:pt x="994" y="649"/>
                    </a:cubicBezTo>
                    <a:cubicBezTo>
                      <a:pt x="952" y="628"/>
                      <a:pt x="935" y="576"/>
                      <a:pt x="956" y="533"/>
                    </a:cubicBezTo>
                    <a:cubicBezTo>
                      <a:pt x="977" y="491"/>
                      <a:pt x="1029" y="473"/>
                      <a:pt x="1072" y="495"/>
                    </a:cubicBezTo>
                    <a:cubicBezTo>
                      <a:pt x="1114" y="516"/>
                      <a:pt x="1132" y="568"/>
                      <a:pt x="1110" y="611"/>
                    </a:cubicBez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83" name="Freeform 14">
                <a:extLst>
                  <a:ext uri="{FF2B5EF4-FFF2-40B4-BE49-F238E27FC236}">
                    <a16:creationId xmlns:a16="http://schemas.microsoft.com/office/drawing/2014/main" id="{8010766D-1712-4B3B-A957-100FE3693493}"/>
                  </a:ext>
                </a:extLst>
              </p:cNvPr>
              <p:cNvSpPr>
                <a:spLocks/>
              </p:cNvSpPr>
              <p:nvPr/>
            </p:nvSpPr>
            <p:spPr bwMode="auto">
              <a:xfrm>
                <a:off x="8230138" y="4803133"/>
                <a:ext cx="1874521" cy="1146975"/>
              </a:xfrm>
              <a:custGeom>
                <a:avLst/>
                <a:gdLst>
                  <a:gd name="T0" fmla="*/ 5298 w 5298"/>
                  <a:gd name="T1" fmla="*/ 2082 h 3241"/>
                  <a:gd name="T2" fmla="*/ 5298 w 5298"/>
                  <a:gd name="T3" fmla="*/ 295 h 3241"/>
                  <a:gd name="T4" fmla="*/ 5003 w 5298"/>
                  <a:gd name="T5" fmla="*/ 0 h 3241"/>
                  <a:gd name="T6" fmla="*/ 295 w 5298"/>
                  <a:gd name="T7" fmla="*/ 0 h 3241"/>
                  <a:gd name="T8" fmla="*/ 0 w 5298"/>
                  <a:gd name="T9" fmla="*/ 295 h 3241"/>
                  <a:gd name="T10" fmla="*/ 0 w 5298"/>
                  <a:gd name="T11" fmla="*/ 2082 h 3241"/>
                  <a:gd name="T12" fmla="*/ 258 w 5298"/>
                  <a:gd name="T13" fmla="*/ 2375 h 3241"/>
                  <a:gd name="T14" fmla="*/ 289 w 5298"/>
                  <a:gd name="T15" fmla="*/ 2590 h 3241"/>
                  <a:gd name="T16" fmla="*/ 288 w 5298"/>
                  <a:gd name="T17" fmla="*/ 2590 h 3241"/>
                  <a:gd name="T18" fmla="*/ 314 w 5298"/>
                  <a:gd name="T19" fmla="*/ 2956 h 3241"/>
                  <a:gd name="T20" fmla="*/ 598 w 5298"/>
                  <a:gd name="T21" fmla="*/ 3241 h 3241"/>
                  <a:gd name="T22" fmla="*/ 1707 w 5298"/>
                  <a:gd name="T23" fmla="*/ 3241 h 3241"/>
                  <a:gd name="T24" fmla="*/ 1790 w 5298"/>
                  <a:gd name="T25" fmla="*/ 3192 h 3241"/>
                  <a:gd name="T26" fmla="*/ 1871 w 5298"/>
                  <a:gd name="T27" fmla="*/ 2991 h 3241"/>
                  <a:gd name="T28" fmla="*/ 2041 w 5298"/>
                  <a:gd name="T29" fmla="*/ 2756 h 3241"/>
                  <a:gd name="T30" fmla="*/ 2318 w 5298"/>
                  <a:gd name="T31" fmla="*/ 2377 h 3241"/>
                  <a:gd name="T32" fmla="*/ 5003 w 5298"/>
                  <a:gd name="T33" fmla="*/ 2377 h 3241"/>
                  <a:gd name="T34" fmla="*/ 5298 w 5298"/>
                  <a:gd name="T35" fmla="*/ 2082 h 3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98" h="3241">
                    <a:moveTo>
                      <a:pt x="5298" y="2082"/>
                    </a:moveTo>
                    <a:cubicBezTo>
                      <a:pt x="5298" y="295"/>
                      <a:pt x="5298" y="295"/>
                      <a:pt x="5298" y="295"/>
                    </a:cubicBezTo>
                    <a:cubicBezTo>
                      <a:pt x="5298" y="132"/>
                      <a:pt x="5166" y="0"/>
                      <a:pt x="5003" y="0"/>
                    </a:cubicBezTo>
                    <a:cubicBezTo>
                      <a:pt x="295" y="0"/>
                      <a:pt x="295" y="0"/>
                      <a:pt x="295" y="0"/>
                    </a:cubicBezTo>
                    <a:cubicBezTo>
                      <a:pt x="132" y="0"/>
                      <a:pt x="0" y="132"/>
                      <a:pt x="0" y="295"/>
                    </a:cubicBezTo>
                    <a:cubicBezTo>
                      <a:pt x="0" y="2082"/>
                      <a:pt x="0" y="2082"/>
                      <a:pt x="0" y="2082"/>
                    </a:cubicBezTo>
                    <a:cubicBezTo>
                      <a:pt x="0" y="2233"/>
                      <a:pt x="112" y="2357"/>
                      <a:pt x="258" y="2375"/>
                    </a:cubicBezTo>
                    <a:cubicBezTo>
                      <a:pt x="267" y="2446"/>
                      <a:pt x="277" y="2518"/>
                      <a:pt x="289" y="2590"/>
                    </a:cubicBezTo>
                    <a:cubicBezTo>
                      <a:pt x="289" y="2590"/>
                      <a:pt x="289" y="2590"/>
                      <a:pt x="288" y="2590"/>
                    </a:cubicBezTo>
                    <a:cubicBezTo>
                      <a:pt x="314" y="2956"/>
                      <a:pt x="314" y="2956"/>
                      <a:pt x="314" y="2956"/>
                    </a:cubicBezTo>
                    <a:cubicBezTo>
                      <a:pt x="314" y="3113"/>
                      <a:pt x="441" y="3241"/>
                      <a:pt x="598" y="3241"/>
                    </a:cubicBezTo>
                    <a:cubicBezTo>
                      <a:pt x="1707" y="3241"/>
                      <a:pt x="1707" y="3241"/>
                      <a:pt x="1707" y="3241"/>
                    </a:cubicBezTo>
                    <a:cubicBezTo>
                      <a:pt x="1742" y="3241"/>
                      <a:pt x="1774" y="3222"/>
                      <a:pt x="1790" y="3192"/>
                    </a:cubicBezTo>
                    <a:cubicBezTo>
                      <a:pt x="1871" y="2991"/>
                      <a:pt x="1871" y="2991"/>
                      <a:pt x="1871" y="2991"/>
                    </a:cubicBezTo>
                    <a:cubicBezTo>
                      <a:pt x="1926" y="2923"/>
                      <a:pt x="1991" y="2838"/>
                      <a:pt x="2041" y="2756"/>
                    </a:cubicBezTo>
                    <a:cubicBezTo>
                      <a:pt x="2119" y="2627"/>
                      <a:pt x="2220" y="2496"/>
                      <a:pt x="2318" y="2377"/>
                    </a:cubicBezTo>
                    <a:cubicBezTo>
                      <a:pt x="5003" y="2377"/>
                      <a:pt x="5003" y="2377"/>
                      <a:pt x="5003" y="2377"/>
                    </a:cubicBezTo>
                    <a:cubicBezTo>
                      <a:pt x="5166" y="2377"/>
                      <a:pt x="5298" y="2245"/>
                      <a:pt x="5298" y="2082"/>
                    </a:cubicBez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84" name="Freeform 15">
                <a:extLst>
                  <a:ext uri="{FF2B5EF4-FFF2-40B4-BE49-F238E27FC236}">
                    <a16:creationId xmlns:a16="http://schemas.microsoft.com/office/drawing/2014/main" id="{E53D142E-8D69-4F13-AF0E-E7D7CCC6D754}"/>
                  </a:ext>
                </a:extLst>
              </p:cNvPr>
              <p:cNvSpPr>
                <a:spLocks/>
              </p:cNvSpPr>
              <p:nvPr/>
            </p:nvSpPr>
            <p:spPr bwMode="auto">
              <a:xfrm>
                <a:off x="7710692" y="3980408"/>
                <a:ext cx="3027949" cy="683991"/>
              </a:xfrm>
              <a:custGeom>
                <a:avLst/>
                <a:gdLst>
                  <a:gd name="T0" fmla="*/ 3111 w 8558"/>
                  <a:gd name="T1" fmla="*/ 1934 h 1934"/>
                  <a:gd name="T2" fmla="*/ 5447 w 8558"/>
                  <a:gd name="T3" fmla="*/ 1934 h 1934"/>
                  <a:gd name="T4" fmla="*/ 5517 w 8558"/>
                  <a:gd name="T5" fmla="*/ 1863 h 1934"/>
                  <a:gd name="T6" fmla="*/ 5517 w 8558"/>
                  <a:gd name="T7" fmla="*/ 1435 h 1934"/>
                  <a:gd name="T8" fmla="*/ 7699 w 8558"/>
                  <a:gd name="T9" fmla="*/ 1435 h 1934"/>
                  <a:gd name="T10" fmla="*/ 8558 w 8558"/>
                  <a:gd name="T11" fmla="*/ 267 h 1934"/>
                  <a:gd name="T12" fmla="*/ 8558 w 8558"/>
                  <a:gd name="T13" fmla="*/ 0 h 1934"/>
                  <a:gd name="T14" fmla="*/ 0 w 8558"/>
                  <a:gd name="T15" fmla="*/ 0 h 1934"/>
                  <a:gd name="T16" fmla="*/ 0 w 8558"/>
                  <a:gd name="T17" fmla="*/ 267 h 1934"/>
                  <a:gd name="T18" fmla="*/ 859 w 8558"/>
                  <a:gd name="T19" fmla="*/ 1435 h 1934"/>
                  <a:gd name="T20" fmla="*/ 3040 w 8558"/>
                  <a:gd name="T21" fmla="*/ 1435 h 1934"/>
                  <a:gd name="T22" fmla="*/ 3040 w 8558"/>
                  <a:gd name="T23" fmla="*/ 1863 h 1934"/>
                  <a:gd name="T24" fmla="*/ 3111 w 8558"/>
                  <a:gd name="T25" fmla="*/ 1934 h 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58" h="1934">
                    <a:moveTo>
                      <a:pt x="3111" y="1934"/>
                    </a:moveTo>
                    <a:cubicBezTo>
                      <a:pt x="5447" y="1934"/>
                      <a:pt x="5447" y="1934"/>
                      <a:pt x="5447" y="1934"/>
                    </a:cubicBezTo>
                    <a:cubicBezTo>
                      <a:pt x="5486" y="1934"/>
                      <a:pt x="5517" y="1902"/>
                      <a:pt x="5517" y="1863"/>
                    </a:cubicBezTo>
                    <a:cubicBezTo>
                      <a:pt x="5517" y="1435"/>
                      <a:pt x="5517" y="1435"/>
                      <a:pt x="5517" y="1435"/>
                    </a:cubicBezTo>
                    <a:cubicBezTo>
                      <a:pt x="7699" y="1435"/>
                      <a:pt x="7699" y="1435"/>
                      <a:pt x="7699" y="1435"/>
                    </a:cubicBezTo>
                    <a:cubicBezTo>
                      <a:pt x="8558" y="267"/>
                      <a:pt x="8558" y="267"/>
                      <a:pt x="8558" y="267"/>
                    </a:cubicBezTo>
                    <a:cubicBezTo>
                      <a:pt x="8558" y="0"/>
                      <a:pt x="8558" y="0"/>
                      <a:pt x="8558" y="0"/>
                    </a:cubicBezTo>
                    <a:cubicBezTo>
                      <a:pt x="0" y="0"/>
                      <a:pt x="0" y="0"/>
                      <a:pt x="0" y="0"/>
                    </a:cubicBezTo>
                    <a:cubicBezTo>
                      <a:pt x="0" y="267"/>
                      <a:pt x="0" y="267"/>
                      <a:pt x="0" y="267"/>
                    </a:cubicBezTo>
                    <a:cubicBezTo>
                      <a:pt x="859" y="1435"/>
                      <a:pt x="859" y="1435"/>
                      <a:pt x="859" y="1435"/>
                    </a:cubicBezTo>
                    <a:cubicBezTo>
                      <a:pt x="3040" y="1435"/>
                      <a:pt x="3040" y="1435"/>
                      <a:pt x="3040" y="1435"/>
                    </a:cubicBezTo>
                    <a:cubicBezTo>
                      <a:pt x="3040" y="1863"/>
                      <a:pt x="3040" y="1863"/>
                      <a:pt x="3040" y="1863"/>
                    </a:cubicBezTo>
                    <a:cubicBezTo>
                      <a:pt x="3040" y="1902"/>
                      <a:pt x="3072" y="1934"/>
                      <a:pt x="3111" y="1934"/>
                    </a:cubicBez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85" name="Freeform 16">
                <a:extLst>
                  <a:ext uri="{FF2B5EF4-FFF2-40B4-BE49-F238E27FC236}">
                    <a16:creationId xmlns:a16="http://schemas.microsoft.com/office/drawing/2014/main" id="{FBFB5EE7-72E1-490F-9F55-2D0CAD912354}"/>
                  </a:ext>
                </a:extLst>
              </p:cNvPr>
              <p:cNvSpPr>
                <a:spLocks/>
              </p:cNvSpPr>
              <p:nvPr/>
            </p:nvSpPr>
            <p:spPr bwMode="auto">
              <a:xfrm>
                <a:off x="10151442" y="5014460"/>
                <a:ext cx="919516" cy="1085674"/>
              </a:xfrm>
              <a:custGeom>
                <a:avLst/>
                <a:gdLst>
                  <a:gd name="T0" fmla="*/ 2229 w 2598"/>
                  <a:gd name="T1" fmla="*/ 959 h 3066"/>
                  <a:gd name="T2" fmla="*/ 2181 w 2598"/>
                  <a:gd name="T3" fmla="*/ 1050 h 3066"/>
                  <a:gd name="T4" fmla="*/ 2157 w 2598"/>
                  <a:gd name="T5" fmla="*/ 1122 h 3066"/>
                  <a:gd name="T6" fmla="*/ 2023 w 2598"/>
                  <a:gd name="T7" fmla="*/ 1521 h 3066"/>
                  <a:gd name="T8" fmla="*/ 2009 w 2598"/>
                  <a:gd name="T9" fmla="*/ 1558 h 3066"/>
                  <a:gd name="T10" fmla="*/ 2013 w 2598"/>
                  <a:gd name="T11" fmla="*/ 1564 h 3066"/>
                  <a:gd name="T12" fmla="*/ 1996 w 2598"/>
                  <a:gd name="T13" fmla="*/ 1627 h 3066"/>
                  <a:gd name="T14" fmla="*/ 1956 w 2598"/>
                  <a:gd name="T15" fmla="*/ 1768 h 3066"/>
                  <a:gd name="T16" fmla="*/ 1869 w 2598"/>
                  <a:gd name="T17" fmla="*/ 1734 h 3066"/>
                  <a:gd name="T18" fmla="*/ 2122 w 2598"/>
                  <a:gd name="T19" fmla="*/ 749 h 3066"/>
                  <a:gd name="T20" fmla="*/ 2033 w 2598"/>
                  <a:gd name="T21" fmla="*/ 558 h 3066"/>
                  <a:gd name="T22" fmla="*/ 1766 w 2598"/>
                  <a:gd name="T23" fmla="*/ 650 h 3066"/>
                  <a:gd name="T24" fmla="*/ 1568 w 2598"/>
                  <a:gd name="T25" fmla="*/ 1428 h 3066"/>
                  <a:gd name="T26" fmla="*/ 1519 w 2598"/>
                  <a:gd name="T27" fmla="*/ 1617 h 3066"/>
                  <a:gd name="T28" fmla="*/ 1478 w 2598"/>
                  <a:gd name="T29" fmla="*/ 1605 h 3066"/>
                  <a:gd name="T30" fmla="*/ 1526 w 2598"/>
                  <a:gd name="T31" fmla="*/ 1386 h 3066"/>
                  <a:gd name="T32" fmla="*/ 1730 w 2598"/>
                  <a:gd name="T33" fmla="*/ 509 h 3066"/>
                  <a:gd name="T34" fmla="*/ 1714 w 2598"/>
                  <a:gd name="T35" fmla="*/ 406 h 3066"/>
                  <a:gd name="T36" fmla="*/ 1368 w 2598"/>
                  <a:gd name="T37" fmla="*/ 436 h 3066"/>
                  <a:gd name="T38" fmla="*/ 1302 w 2598"/>
                  <a:gd name="T39" fmla="*/ 735 h 3066"/>
                  <a:gd name="T40" fmla="*/ 1319 w 2598"/>
                  <a:gd name="T41" fmla="*/ 466 h 3066"/>
                  <a:gd name="T42" fmla="*/ 847 w 2598"/>
                  <a:gd name="T43" fmla="*/ 14 h 3066"/>
                  <a:gd name="T44" fmla="*/ 792 w 2598"/>
                  <a:gd name="T45" fmla="*/ 9 h 3066"/>
                  <a:gd name="T46" fmla="*/ 791 w 2598"/>
                  <a:gd name="T47" fmla="*/ 9 h 3066"/>
                  <a:gd name="T48" fmla="*/ 742 w 2598"/>
                  <a:gd name="T49" fmla="*/ 7 h 3066"/>
                  <a:gd name="T50" fmla="*/ 212 w 2598"/>
                  <a:gd name="T51" fmla="*/ 380 h 3066"/>
                  <a:gd name="T52" fmla="*/ 192 w 2598"/>
                  <a:gd name="T53" fmla="*/ 489 h 3066"/>
                  <a:gd name="T54" fmla="*/ 141 w 2598"/>
                  <a:gd name="T55" fmla="*/ 1283 h 3066"/>
                  <a:gd name="T56" fmla="*/ 23 w 2598"/>
                  <a:gd name="T57" fmla="*/ 1444 h 3066"/>
                  <a:gd name="T58" fmla="*/ 358 w 2598"/>
                  <a:gd name="T59" fmla="*/ 2206 h 3066"/>
                  <a:gd name="T60" fmla="*/ 465 w 2598"/>
                  <a:gd name="T61" fmla="*/ 2475 h 3066"/>
                  <a:gd name="T62" fmla="*/ 494 w 2598"/>
                  <a:gd name="T63" fmla="*/ 2690 h 3066"/>
                  <a:gd name="T64" fmla="*/ 563 w 2598"/>
                  <a:gd name="T65" fmla="*/ 2757 h 3066"/>
                  <a:gd name="T66" fmla="*/ 1638 w 2598"/>
                  <a:gd name="T67" fmla="*/ 3028 h 3066"/>
                  <a:gd name="T68" fmla="*/ 1984 w 2598"/>
                  <a:gd name="T69" fmla="*/ 2821 h 3066"/>
                  <a:gd name="T70" fmla="*/ 2097 w 2598"/>
                  <a:gd name="T71" fmla="*/ 2472 h 3066"/>
                  <a:gd name="T72" fmla="*/ 2097 w 2598"/>
                  <a:gd name="T73" fmla="*/ 2472 h 3066"/>
                  <a:gd name="T74" fmla="*/ 2287 w 2598"/>
                  <a:gd name="T75" fmla="*/ 1969 h 3066"/>
                  <a:gd name="T76" fmla="*/ 2381 w 2598"/>
                  <a:gd name="T77" fmla="*/ 1660 h 3066"/>
                  <a:gd name="T78" fmla="*/ 2458 w 2598"/>
                  <a:gd name="T79" fmla="*/ 1428 h 3066"/>
                  <a:gd name="T80" fmla="*/ 2549 w 2598"/>
                  <a:gd name="T81" fmla="*/ 1126 h 3066"/>
                  <a:gd name="T82" fmla="*/ 2229 w 2598"/>
                  <a:gd name="T83" fmla="*/ 959 h 3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8" h="3066">
                    <a:moveTo>
                      <a:pt x="2229" y="959"/>
                    </a:moveTo>
                    <a:cubicBezTo>
                      <a:pt x="2210" y="982"/>
                      <a:pt x="2193" y="1012"/>
                      <a:pt x="2181" y="1050"/>
                    </a:cubicBezTo>
                    <a:cubicBezTo>
                      <a:pt x="2173" y="1073"/>
                      <a:pt x="2165" y="1098"/>
                      <a:pt x="2157" y="1122"/>
                    </a:cubicBezTo>
                    <a:cubicBezTo>
                      <a:pt x="2099" y="1300"/>
                      <a:pt x="2084" y="1347"/>
                      <a:pt x="2023" y="1521"/>
                    </a:cubicBezTo>
                    <a:cubicBezTo>
                      <a:pt x="2019" y="1535"/>
                      <a:pt x="2014" y="1547"/>
                      <a:pt x="2009" y="1558"/>
                    </a:cubicBezTo>
                    <a:cubicBezTo>
                      <a:pt x="2011" y="1560"/>
                      <a:pt x="2012" y="1562"/>
                      <a:pt x="2013" y="1564"/>
                    </a:cubicBezTo>
                    <a:cubicBezTo>
                      <a:pt x="1996" y="1627"/>
                      <a:pt x="1996" y="1627"/>
                      <a:pt x="1996" y="1627"/>
                    </a:cubicBezTo>
                    <a:cubicBezTo>
                      <a:pt x="1956" y="1768"/>
                      <a:pt x="1956" y="1768"/>
                      <a:pt x="1956" y="1768"/>
                    </a:cubicBezTo>
                    <a:cubicBezTo>
                      <a:pt x="1927" y="1756"/>
                      <a:pt x="1898" y="1745"/>
                      <a:pt x="1869" y="1734"/>
                    </a:cubicBezTo>
                    <a:cubicBezTo>
                      <a:pt x="1911" y="1579"/>
                      <a:pt x="2106" y="812"/>
                      <a:pt x="2122" y="749"/>
                    </a:cubicBezTo>
                    <a:cubicBezTo>
                      <a:pt x="2143" y="665"/>
                      <a:pt x="2098" y="596"/>
                      <a:pt x="2033" y="558"/>
                    </a:cubicBezTo>
                    <a:cubicBezTo>
                      <a:pt x="1938" y="503"/>
                      <a:pt x="1800" y="516"/>
                      <a:pt x="1766" y="650"/>
                    </a:cubicBezTo>
                    <a:cubicBezTo>
                      <a:pt x="1742" y="745"/>
                      <a:pt x="1635" y="1170"/>
                      <a:pt x="1568" y="1428"/>
                    </a:cubicBezTo>
                    <a:cubicBezTo>
                      <a:pt x="1545" y="1519"/>
                      <a:pt x="1526" y="1590"/>
                      <a:pt x="1519" y="1617"/>
                    </a:cubicBezTo>
                    <a:cubicBezTo>
                      <a:pt x="1505" y="1613"/>
                      <a:pt x="1491" y="1609"/>
                      <a:pt x="1478" y="1605"/>
                    </a:cubicBezTo>
                    <a:cubicBezTo>
                      <a:pt x="1485" y="1568"/>
                      <a:pt x="1503" y="1487"/>
                      <a:pt x="1526" y="1386"/>
                    </a:cubicBezTo>
                    <a:cubicBezTo>
                      <a:pt x="1598" y="1072"/>
                      <a:pt x="1721" y="557"/>
                      <a:pt x="1730" y="509"/>
                    </a:cubicBezTo>
                    <a:cubicBezTo>
                      <a:pt x="1736" y="470"/>
                      <a:pt x="1730" y="436"/>
                      <a:pt x="1714" y="406"/>
                    </a:cubicBezTo>
                    <a:cubicBezTo>
                      <a:pt x="1645" y="276"/>
                      <a:pt x="1400" y="249"/>
                      <a:pt x="1368" y="436"/>
                    </a:cubicBezTo>
                    <a:cubicBezTo>
                      <a:pt x="1360" y="480"/>
                      <a:pt x="1334" y="595"/>
                      <a:pt x="1302" y="735"/>
                    </a:cubicBezTo>
                    <a:cubicBezTo>
                      <a:pt x="1319" y="466"/>
                      <a:pt x="1319" y="466"/>
                      <a:pt x="1319" y="466"/>
                    </a:cubicBezTo>
                    <a:cubicBezTo>
                      <a:pt x="1319" y="466"/>
                      <a:pt x="1340" y="74"/>
                      <a:pt x="847" y="14"/>
                    </a:cubicBezTo>
                    <a:cubicBezTo>
                      <a:pt x="829" y="12"/>
                      <a:pt x="811" y="10"/>
                      <a:pt x="792" y="9"/>
                    </a:cubicBezTo>
                    <a:cubicBezTo>
                      <a:pt x="791" y="9"/>
                      <a:pt x="791" y="9"/>
                      <a:pt x="791" y="9"/>
                    </a:cubicBezTo>
                    <a:cubicBezTo>
                      <a:pt x="774" y="8"/>
                      <a:pt x="758" y="7"/>
                      <a:pt x="742" y="7"/>
                    </a:cubicBezTo>
                    <a:cubicBezTo>
                      <a:pt x="298" y="0"/>
                      <a:pt x="224" y="309"/>
                      <a:pt x="212" y="380"/>
                    </a:cubicBezTo>
                    <a:cubicBezTo>
                      <a:pt x="195" y="443"/>
                      <a:pt x="192" y="489"/>
                      <a:pt x="192" y="489"/>
                    </a:cubicBezTo>
                    <a:cubicBezTo>
                      <a:pt x="141" y="1283"/>
                      <a:pt x="141" y="1283"/>
                      <a:pt x="141" y="1283"/>
                    </a:cubicBezTo>
                    <a:cubicBezTo>
                      <a:pt x="62" y="1312"/>
                      <a:pt x="0" y="1394"/>
                      <a:pt x="23" y="1444"/>
                    </a:cubicBezTo>
                    <a:cubicBezTo>
                      <a:pt x="111" y="1632"/>
                      <a:pt x="273" y="1934"/>
                      <a:pt x="358" y="2206"/>
                    </a:cubicBezTo>
                    <a:cubicBezTo>
                      <a:pt x="386" y="2298"/>
                      <a:pt x="428" y="2396"/>
                      <a:pt x="465" y="2475"/>
                    </a:cubicBezTo>
                    <a:cubicBezTo>
                      <a:pt x="494" y="2690"/>
                      <a:pt x="494" y="2690"/>
                      <a:pt x="494" y="2690"/>
                    </a:cubicBezTo>
                    <a:cubicBezTo>
                      <a:pt x="503" y="2723"/>
                      <a:pt x="529" y="2749"/>
                      <a:pt x="563" y="2757"/>
                    </a:cubicBezTo>
                    <a:cubicBezTo>
                      <a:pt x="1638" y="3028"/>
                      <a:pt x="1638" y="3028"/>
                      <a:pt x="1638" y="3028"/>
                    </a:cubicBezTo>
                    <a:cubicBezTo>
                      <a:pt x="1791" y="3066"/>
                      <a:pt x="1946" y="2973"/>
                      <a:pt x="1984" y="2821"/>
                    </a:cubicBezTo>
                    <a:cubicBezTo>
                      <a:pt x="2097" y="2472"/>
                      <a:pt x="2097" y="2472"/>
                      <a:pt x="2097" y="2472"/>
                    </a:cubicBezTo>
                    <a:cubicBezTo>
                      <a:pt x="2097" y="2472"/>
                      <a:pt x="2097" y="2472"/>
                      <a:pt x="2097" y="2472"/>
                    </a:cubicBezTo>
                    <a:cubicBezTo>
                      <a:pt x="2173" y="2298"/>
                      <a:pt x="2238" y="2116"/>
                      <a:pt x="2287" y="1969"/>
                    </a:cubicBezTo>
                    <a:cubicBezTo>
                      <a:pt x="2346" y="1789"/>
                      <a:pt x="2381" y="1660"/>
                      <a:pt x="2381" y="1660"/>
                    </a:cubicBezTo>
                    <a:cubicBezTo>
                      <a:pt x="2424" y="1530"/>
                      <a:pt x="2420" y="1549"/>
                      <a:pt x="2458" y="1428"/>
                    </a:cubicBezTo>
                    <a:cubicBezTo>
                      <a:pt x="2496" y="1305"/>
                      <a:pt x="2529" y="1198"/>
                      <a:pt x="2549" y="1126"/>
                    </a:cubicBezTo>
                    <a:cubicBezTo>
                      <a:pt x="2598" y="954"/>
                      <a:pt x="2355" y="809"/>
                      <a:pt x="2229" y="959"/>
                    </a:cubicBez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87" name="Freeform 18">
                <a:extLst>
                  <a:ext uri="{FF2B5EF4-FFF2-40B4-BE49-F238E27FC236}">
                    <a16:creationId xmlns:a16="http://schemas.microsoft.com/office/drawing/2014/main" id="{C3FB643E-DA50-47BE-9D0D-616AA2B49AD3}"/>
                  </a:ext>
                </a:extLst>
              </p:cNvPr>
              <p:cNvSpPr>
                <a:spLocks/>
              </p:cNvSpPr>
              <p:nvPr/>
            </p:nvSpPr>
            <p:spPr bwMode="auto">
              <a:xfrm>
                <a:off x="10069169" y="6016248"/>
                <a:ext cx="758197" cy="645274"/>
              </a:xfrm>
              <a:custGeom>
                <a:avLst/>
                <a:gdLst>
                  <a:gd name="T0" fmla="*/ 2063 w 2143"/>
                  <a:gd name="T1" fmla="*/ 648 h 1824"/>
                  <a:gd name="T2" fmla="*/ 2100 w 2143"/>
                  <a:gd name="T3" fmla="*/ 499 h 1824"/>
                  <a:gd name="T4" fmla="*/ 2007 w 2143"/>
                  <a:gd name="T5" fmla="*/ 344 h 1824"/>
                  <a:gd name="T6" fmla="*/ 1357 w 2143"/>
                  <a:gd name="T7" fmla="*/ 180 h 1824"/>
                  <a:gd name="T8" fmla="*/ 706 w 2143"/>
                  <a:gd name="T9" fmla="*/ 17 h 1824"/>
                  <a:gd name="T10" fmla="*/ 551 w 2143"/>
                  <a:gd name="T11" fmla="*/ 110 h 1824"/>
                  <a:gd name="T12" fmla="*/ 514 w 2143"/>
                  <a:gd name="T13" fmla="*/ 256 h 1824"/>
                  <a:gd name="T14" fmla="*/ 386 w 2143"/>
                  <a:gd name="T15" fmla="*/ 312 h 1824"/>
                  <a:gd name="T16" fmla="*/ 0 w 2143"/>
                  <a:gd name="T17" fmla="*/ 1824 h 1824"/>
                  <a:gd name="T18" fmla="*/ 913 w 2143"/>
                  <a:gd name="T19" fmla="*/ 1513 h 1824"/>
                  <a:gd name="T20" fmla="*/ 2011 w 2143"/>
                  <a:gd name="T21" fmla="*/ 1155 h 1824"/>
                  <a:gd name="T22" fmla="*/ 2133 w 2143"/>
                  <a:gd name="T23" fmla="*/ 751 h 1824"/>
                  <a:gd name="T24" fmla="*/ 2063 w 2143"/>
                  <a:gd name="T25" fmla="*/ 648 h 1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43" h="1824">
                    <a:moveTo>
                      <a:pt x="2063" y="648"/>
                    </a:moveTo>
                    <a:cubicBezTo>
                      <a:pt x="2100" y="499"/>
                      <a:pt x="2100" y="499"/>
                      <a:pt x="2100" y="499"/>
                    </a:cubicBezTo>
                    <a:cubicBezTo>
                      <a:pt x="2118" y="431"/>
                      <a:pt x="2076" y="361"/>
                      <a:pt x="2007" y="344"/>
                    </a:cubicBezTo>
                    <a:cubicBezTo>
                      <a:pt x="1357" y="180"/>
                      <a:pt x="1357" y="180"/>
                      <a:pt x="1357" y="180"/>
                    </a:cubicBezTo>
                    <a:cubicBezTo>
                      <a:pt x="706" y="17"/>
                      <a:pt x="706" y="17"/>
                      <a:pt x="706" y="17"/>
                    </a:cubicBezTo>
                    <a:cubicBezTo>
                      <a:pt x="637" y="0"/>
                      <a:pt x="568" y="41"/>
                      <a:pt x="551" y="110"/>
                    </a:cubicBezTo>
                    <a:cubicBezTo>
                      <a:pt x="514" y="256"/>
                      <a:pt x="514" y="256"/>
                      <a:pt x="514" y="256"/>
                    </a:cubicBezTo>
                    <a:cubicBezTo>
                      <a:pt x="453" y="246"/>
                      <a:pt x="397" y="270"/>
                      <a:pt x="386" y="312"/>
                    </a:cubicBezTo>
                    <a:cubicBezTo>
                      <a:pt x="0" y="1824"/>
                      <a:pt x="0" y="1824"/>
                      <a:pt x="0" y="1824"/>
                    </a:cubicBezTo>
                    <a:cubicBezTo>
                      <a:pt x="344" y="1740"/>
                      <a:pt x="586" y="1633"/>
                      <a:pt x="913" y="1513"/>
                    </a:cubicBezTo>
                    <a:cubicBezTo>
                      <a:pt x="1273" y="1380"/>
                      <a:pt x="1673" y="1328"/>
                      <a:pt x="2011" y="1155"/>
                    </a:cubicBezTo>
                    <a:cubicBezTo>
                      <a:pt x="2133" y="751"/>
                      <a:pt x="2133" y="751"/>
                      <a:pt x="2133" y="751"/>
                    </a:cubicBezTo>
                    <a:cubicBezTo>
                      <a:pt x="2143" y="712"/>
                      <a:pt x="2112" y="670"/>
                      <a:pt x="2063" y="648"/>
                    </a:cubicBez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18" name="Freeform 49">
                <a:extLst>
                  <a:ext uri="{FF2B5EF4-FFF2-40B4-BE49-F238E27FC236}">
                    <a16:creationId xmlns:a16="http://schemas.microsoft.com/office/drawing/2014/main" id="{BEEE4ADC-6AF6-43B1-A0AC-32077025C3CD}"/>
                  </a:ext>
                </a:extLst>
              </p:cNvPr>
              <p:cNvSpPr>
                <a:spLocks/>
              </p:cNvSpPr>
              <p:nvPr/>
            </p:nvSpPr>
            <p:spPr bwMode="auto">
              <a:xfrm>
                <a:off x="7612288" y="5261277"/>
                <a:ext cx="258110" cy="167771"/>
              </a:xfrm>
              <a:custGeom>
                <a:avLst/>
                <a:gdLst>
                  <a:gd name="T0" fmla="*/ 40 w 160"/>
                  <a:gd name="T1" fmla="*/ 0 h 104"/>
                  <a:gd name="T2" fmla="*/ 0 w 160"/>
                  <a:gd name="T3" fmla="*/ 5 h 104"/>
                  <a:gd name="T4" fmla="*/ 10 w 160"/>
                  <a:gd name="T5" fmla="*/ 46 h 104"/>
                  <a:gd name="T6" fmla="*/ 22 w 160"/>
                  <a:gd name="T7" fmla="*/ 52 h 104"/>
                  <a:gd name="T8" fmla="*/ 25 w 160"/>
                  <a:gd name="T9" fmla="*/ 46 h 104"/>
                  <a:gd name="T10" fmla="*/ 31 w 160"/>
                  <a:gd name="T11" fmla="*/ 49 h 104"/>
                  <a:gd name="T12" fmla="*/ 29 w 160"/>
                  <a:gd name="T13" fmla="*/ 53 h 104"/>
                  <a:gd name="T14" fmla="*/ 32 w 160"/>
                  <a:gd name="T15" fmla="*/ 60 h 104"/>
                  <a:gd name="T16" fmla="*/ 42 w 160"/>
                  <a:gd name="T17" fmla="*/ 60 h 104"/>
                  <a:gd name="T18" fmla="*/ 44 w 160"/>
                  <a:gd name="T19" fmla="*/ 57 h 104"/>
                  <a:gd name="T20" fmla="*/ 47 w 160"/>
                  <a:gd name="T21" fmla="*/ 58 h 104"/>
                  <a:gd name="T22" fmla="*/ 45 w 160"/>
                  <a:gd name="T23" fmla="*/ 61 h 104"/>
                  <a:gd name="T24" fmla="*/ 58 w 160"/>
                  <a:gd name="T25" fmla="*/ 68 h 104"/>
                  <a:gd name="T26" fmla="*/ 59 w 160"/>
                  <a:gd name="T27" fmla="*/ 64 h 104"/>
                  <a:gd name="T28" fmla="*/ 65 w 160"/>
                  <a:gd name="T29" fmla="*/ 67 h 104"/>
                  <a:gd name="T30" fmla="*/ 67 w 160"/>
                  <a:gd name="T31" fmla="*/ 73 h 104"/>
                  <a:gd name="T32" fmla="*/ 81 w 160"/>
                  <a:gd name="T33" fmla="*/ 80 h 104"/>
                  <a:gd name="T34" fmla="*/ 83 w 160"/>
                  <a:gd name="T35" fmla="*/ 76 h 104"/>
                  <a:gd name="T36" fmla="*/ 88 w 160"/>
                  <a:gd name="T37" fmla="*/ 84 h 104"/>
                  <a:gd name="T38" fmla="*/ 91 w 160"/>
                  <a:gd name="T39" fmla="*/ 80 h 104"/>
                  <a:gd name="T40" fmla="*/ 98 w 160"/>
                  <a:gd name="T41" fmla="*/ 83 h 104"/>
                  <a:gd name="T42" fmla="*/ 101 w 160"/>
                  <a:gd name="T43" fmla="*/ 93 h 104"/>
                  <a:gd name="T44" fmla="*/ 106 w 160"/>
                  <a:gd name="T45" fmla="*/ 95 h 104"/>
                  <a:gd name="T46" fmla="*/ 115 w 160"/>
                  <a:gd name="T47" fmla="*/ 93 h 104"/>
                  <a:gd name="T48" fmla="*/ 121 w 160"/>
                  <a:gd name="T49" fmla="*/ 96 h 104"/>
                  <a:gd name="T50" fmla="*/ 138 w 160"/>
                  <a:gd name="T51" fmla="*/ 104 h 104"/>
                  <a:gd name="T52" fmla="*/ 160 w 160"/>
                  <a:gd name="T53" fmla="*/ 60 h 104"/>
                  <a:gd name="T54" fmla="*/ 40 w 160"/>
                  <a:gd name="T55"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0" h="104">
                    <a:moveTo>
                      <a:pt x="40" y="0"/>
                    </a:moveTo>
                    <a:lnTo>
                      <a:pt x="0" y="5"/>
                    </a:lnTo>
                    <a:lnTo>
                      <a:pt x="10" y="46"/>
                    </a:lnTo>
                    <a:lnTo>
                      <a:pt x="22" y="52"/>
                    </a:lnTo>
                    <a:lnTo>
                      <a:pt x="25" y="46"/>
                    </a:lnTo>
                    <a:lnTo>
                      <a:pt x="31" y="49"/>
                    </a:lnTo>
                    <a:lnTo>
                      <a:pt x="29" y="53"/>
                    </a:lnTo>
                    <a:lnTo>
                      <a:pt x="32" y="60"/>
                    </a:lnTo>
                    <a:lnTo>
                      <a:pt x="42" y="60"/>
                    </a:lnTo>
                    <a:lnTo>
                      <a:pt x="44" y="57"/>
                    </a:lnTo>
                    <a:lnTo>
                      <a:pt x="47" y="58"/>
                    </a:lnTo>
                    <a:lnTo>
                      <a:pt x="45" y="61"/>
                    </a:lnTo>
                    <a:lnTo>
                      <a:pt x="58" y="68"/>
                    </a:lnTo>
                    <a:lnTo>
                      <a:pt x="59" y="64"/>
                    </a:lnTo>
                    <a:lnTo>
                      <a:pt x="65" y="67"/>
                    </a:lnTo>
                    <a:lnTo>
                      <a:pt x="67" y="73"/>
                    </a:lnTo>
                    <a:lnTo>
                      <a:pt x="81" y="80"/>
                    </a:lnTo>
                    <a:lnTo>
                      <a:pt x="83" y="76"/>
                    </a:lnTo>
                    <a:lnTo>
                      <a:pt x="88" y="84"/>
                    </a:lnTo>
                    <a:lnTo>
                      <a:pt x="91" y="80"/>
                    </a:lnTo>
                    <a:lnTo>
                      <a:pt x="98" y="83"/>
                    </a:lnTo>
                    <a:lnTo>
                      <a:pt x="101" y="93"/>
                    </a:lnTo>
                    <a:lnTo>
                      <a:pt x="106" y="95"/>
                    </a:lnTo>
                    <a:lnTo>
                      <a:pt x="115" y="93"/>
                    </a:lnTo>
                    <a:lnTo>
                      <a:pt x="121" y="96"/>
                    </a:lnTo>
                    <a:lnTo>
                      <a:pt x="138" y="104"/>
                    </a:lnTo>
                    <a:lnTo>
                      <a:pt x="160" y="60"/>
                    </a:lnTo>
                    <a:lnTo>
                      <a:pt x="40" y="0"/>
                    </a:lnTo>
                    <a:close/>
                  </a:path>
                </a:pathLst>
              </a:custGeom>
              <a:solidFill>
                <a:srgbClr val="7B82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19" name="Freeform 50">
                <a:extLst>
                  <a:ext uri="{FF2B5EF4-FFF2-40B4-BE49-F238E27FC236}">
                    <a16:creationId xmlns:a16="http://schemas.microsoft.com/office/drawing/2014/main" id="{BA3697C3-AC28-43DA-9842-D36810CC1FBA}"/>
                  </a:ext>
                </a:extLst>
              </p:cNvPr>
              <p:cNvSpPr>
                <a:spLocks noEditPoints="1"/>
              </p:cNvSpPr>
              <p:nvPr/>
            </p:nvSpPr>
            <p:spPr bwMode="auto">
              <a:xfrm>
                <a:off x="7815549" y="5322578"/>
                <a:ext cx="238751" cy="237138"/>
              </a:xfrm>
              <a:custGeom>
                <a:avLst/>
                <a:gdLst>
                  <a:gd name="T0" fmla="*/ 467 w 671"/>
                  <a:gd name="T1" fmla="*/ 73 h 670"/>
                  <a:gd name="T2" fmla="*/ 73 w 671"/>
                  <a:gd name="T3" fmla="*/ 204 h 670"/>
                  <a:gd name="T4" fmla="*/ 204 w 671"/>
                  <a:gd name="T5" fmla="*/ 598 h 670"/>
                  <a:gd name="T6" fmla="*/ 598 w 671"/>
                  <a:gd name="T7" fmla="*/ 467 h 670"/>
                  <a:gd name="T8" fmla="*/ 467 w 671"/>
                  <a:gd name="T9" fmla="*/ 73 h 670"/>
                  <a:gd name="T10" fmla="*/ 420 w 671"/>
                  <a:gd name="T11" fmla="*/ 474 h 670"/>
                  <a:gd name="T12" fmla="*/ 382 w 671"/>
                  <a:gd name="T13" fmla="*/ 358 h 670"/>
                  <a:gd name="T14" fmla="*/ 498 w 671"/>
                  <a:gd name="T15" fmla="*/ 320 h 670"/>
                  <a:gd name="T16" fmla="*/ 536 w 671"/>
                  <a:gd name="T17" fmla="*/ 436 h 670"/>
                  <a:gd name="T18" fmla="*/ 420 w 671"/>
                  <a:gd name="T19" fmla="*/ 474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1" h="670">
                    <a:moveTo>
                      <a:pt x="467" y="73"/>
                    </a:moveTo>
                    <a:cubicBezTo>
                      <a:pt x="322" y="0"/>
                      <a:pt x="145" y="59"/>
                      <a:pt x="73" y="204"/>
                    </a:cubicBezTo>
                    <a:cubicBezTo>
                      <a:pt x="0" y="349"/>
                      <a:pt x="59" y="525"/>
                      <a:pt x="204" y="598"/>
                    </a:cubicBezTo>
                    <a:cubicBezTo>
                      <a:pt x="349" y="670"/>
                      <a:pt x="525" y="612"/>
                      <a:pt x="598" y="467"/>
                    </a:cubicBezTo>
                    <a:cubicBezTo>
                      <a:pt x="671" y="322"/>
                      <a:pt x="612" y="145"/>
                      <a:pt x="467" y="73"/>
                    </a:cubicBezTo>
                    <a:close/>
                    <a:moveTo>
                      <a:pt x="420" y="474"/>
                    </a:moveTo>
                    <a:cubicBezTo>
                      <a:pt x="378" y="453"/>
                      <a:pt x="360" y="401"/>
                      <a:pt x="382" y="358"/>
                    </a:cubicBezTo>
                    <a:cubicBezTo>
                      <a:pt x="403" y="316"/>
                      <a:pt x="455" y="299"/>
                      <a:pt x="498" y="320"/>
                    </a:cubicBezTo>
                    <a:cubicBezTo>
                      <a:pt x="540" y="341"/>
                      <a:pt x="557" y="393"/>
                      <a:pt x="536" y="436"/>
                    </a:cubicBezTo>
                    <a:cubicBezTo>
                      <a:pt x="515" y="478"/>
                      <a:pt x="463" y="496"/>
                      <a:pt x="420" y="474"/>
                    </a:cubicBezTo>
                    <a:close/>
                  </a:path>
                </a:pathLst>
              </a:custGeom>
              <a:solidFill>
                <a:srgbClr val="F3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21" name="Freeform 253">
                <a:extLst>
                  <a:ext uri="{FF2B5EF4-FFF2-40B4-BE49-F238E27FC236}">
                    <a16:creationId xmlns:a16="http://schemas.microsoft.com/office/drawing/2014/main" id="{26C08FD8-AE45-42B5-8687-3B763C777FE2}"/>
                  </a:ext>
                </a:extLst>
              </p:cNvPr>
              <p:cNvSpPr>
                <a:spLocks/>
              </p:cNvSpPr>
              <p:nvPr/>
            </p:nvSpPr>
            <p:spPr bwMode="auto">
              <a:xfrm>
                <a:off x="8184969" y="4807972"/>
                <a:ext cx="1874521" cy="840469"/>
              </a:xfrm>
              <a:custGeom>
                <a:avLst/>
                <a:gdLst>
                  <a:gd name="T0" fmla="*/ 5299 w 5299"/>
                  <a:gd name="T1" fmla="*/ 2083 h 2378"/>
                  <a:gd name="T2" fmla="*/ 5003 w 5299"/>
                  <a:gd name="T3" fmla="*/ 2378 h 2378"/>
                  <a:gd name="T4" fmla="*/ 295 w 5299"/>
                  <a:gd name="T5" fmla="*/ 2378 h 2378"/>
                  <a:gd name="T6" fmla="*/ 0 w 5299"/>
                  <a:gd name="T7" fmla="*/ 2083 h 2378"/>
                  <a:gd name="T8" fmla="*/ 0 w 5299"/>
                  <a:gd name="T9" fmla="*/ 295 h 2378"/>
                  <a:gd name="T10" fmla="*/ 295 w 5299"/>
                  <a:gd name="T11" fmla="*/ 0 h 2378"/>
                  <a:gd name="T12" fmla="*/ 5003 w 5299"/>
                  <a:gd name="T13" fmla="*/ 0 h 2378"/>
                  <a:gd name="T14" fmla="*/ 5299 w 5299"/>
                  <a:gd name="T15" fmla="*/ 295 h 2378"/>
                  <a:gd name="T16" fmla="*/ 5299 w 5299"/>
                  <a:gd name="T17" fmla="*/ 2083 h 2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99" h="2378">
                    <a:moveTo>
                      <a:pt x="5299" y="2083"/>
                    </a:moveTo>
                    <a:cubicBezTo>
                      <a:pt x="5299" y="2246"/>
                      <a:pt x="5166" y="2378"/>
                      <a:pt x="5003" y="2378"/>
                    </a:cubicBezTo>
                    <a:cubicBezTo>
                      <a:pt x="295" y="2378"/>
                      <a:pt x="295" y="2378"/>
                      <a:pt x="295" y="2378"/>
                    </a:cubicBezTo>
                    <a:cubicBezTo>
                      <a:pt x="133" y="2378"/>
                      <a:pt x="0" y="2246"/>
                      <a:pt x="0" y="2083"/>
                    </a:cubicBezTo>
                    <a:cubicBezTo>
                      <a:pt x="0" y="295"/>
                      <a:pt x="0" y="295"/>
                      <a:pt x="0" y="295"/>
                    </a:cubicBezTo>
                    <a:cubicBezTo>
                      <a:pt x="0" y="132"/>
                      <a:pt x="133" y="0"/>
                      <a:pt x="295" y="0"/>
                    </a:cubicBezTo>
                    <a:cubicBezTo>
                      <a:pt x="5003" y="0"/>
                      <a:pt x="5003" y="0"/>
                      <a:pt x="5003" y="0"/>
                    </a:cubicBezTo>
                    <a:cubicBezTo>
                      <a:pt x="5166" y="0"/>
                      <a:pt x="5299" y="132"/>
                      <a:pt x="5299" y="295"/>
                    </a:cubicBezTo>
                    <a:lnTo>
                      <a:pt x="5299" y="2083"/>
                    </a:lnTo>
                    <a:close/>
                  </a:path>
                </a:pathLst>
              </a:custGeom>
              <a:solidFill>
                <a:srgbClr val="E4DF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22" name="Rectangle 254">
                <a:extLst>
                  <a:ext uri="{FF2B5EF4-FFF2-40B4-BE49-F238E27FC236}">
                    <a16:creationId xmlns:a16="http://schemas.microsoft.com/office/drawing/2014/main" id="{8AA8F730-EC1A-42DF-A837-EEF5A9B4DD68}"/>
                  </a:ext>
                </a:extLst>
              </p:cNvPr>
              <p:cNvSpPr>
                <a:spLocks noChangeArrowheads="1"/>
              </p:cNvSpPr>
              <p:nvPr/>
            </p:nvSpPr>
            <p:spPr bwMode="auto">
              <a:xfrm>
                <a:off x="8228525" y="4851528"/>
                <a:ext cx="1787409" cy="7533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23" name="Rectangle 255">
                <a:extLst>
                  <a:ext uri="{FF2B5EF4-FFF2-40B4-BE49-F238E27FC236}">
                    <a16:creationId xmlns:a16="http://schemas.microsoft.com/office/drawing/2014/main" id="{A25CD2C7-81EE-4235-857E-03D333863A83}"/>
                  </a:ext>
                </a:extLst>
              </p:cNvPr>
              <p:cNvSpPr>
                <a:spLocks noChangeArrowheads="1"/>
              </p:cNvSpPr>
              <p:nvPr/>
            </p:nvSpPr>
            <p:spPr bwMode="auto">
              <a:xfrm>
                <a:off x="8251109" y="4887018"/>
                <a:ext cx="101631"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24" name="Rectangle 256">
                <a:extLst>
                  <a:ext uri="{FF2B5EF4-FFF2-40B4-BE49-F238E27FC236}">
                    <a16:creationId xmlns:a16="http://schemas.microsoft.com/office/drawing/2014/main" id="{7F2A764B-6339-489C-8472-F5665A0F3854}"/>
                  </a:ext>
                </a:extLst>
              </p:cNvPr>
              <p:cNvSpPr>
                <a:spLocks noChangeArrowheads="1"/>
              </p:cNvSpPr>
              <p:nvPr/>
            </p:nvSpPr>
            <p:spPr bwMode="auto">
              <a:xfrm>
                <a:off x="9765890"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25" name="Rectangle 257">
                <a:extLst>
                  <a:ext uri="{FF2B5EF4-FFF2-40B4-BE49-F238E27FC236}">
                    <a16:creationId xmlns:a16="http://schemas.microsoft.com/office/drawing/2014/main" id="{21DB6793-094B-4D7D-A95B-D49F14C590B5}"/>
                  </a:ext>
                </a:extLst>
              </p:cNvPr>
              <p:cNvSpPr>
                <a:spLocks noChangeArrowheads="1"/>
              </p:cNvSpPr>
              <p:nvPr/>
            </p:nvSpPr>
            <p:spPr bwMode="auto">
              <a:xfrm>
                <a:off x="9640062"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26" name="Rectangle 258">
                <a:extLst>
                  <a:ext uri="{FF2B5EF4-FFF2-40B4-BE49-F238E27FC236}">
                    <a16:creationId xmlns:a16="http://schemas.microsoft.com/office/drawing/2014/main" id="{D6067ADF-5A5C-46D1-BDB6-72BACB215147}"/>
                  </a:ext>
                </a:extLst>
              </p:cNvPr>
              <p:cNvSpPr>
                <a:spLocks noChangeArrowheads="1"/>
              </p:cNvSpPr>
              <p:nvPr/>
            </p:nvSpPr>
            <p:spPr bwMode="auto">
              <a:xfrm>
                <a:off x="9514234"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27" name="Rectangle 259">
                <a:extLst>
                  <a:ext uri="{FF2B5EF4-FFF2-40B4-BE49-F238E27FC236}">
                    <a16:creationId xmlns:a16="http://schemas.microsoft.com/office/drawing/2014/main" id="{95B35BAE-571E-4E14-89DD-792BEB992688}"/>
                  </a:ext>
                </a:extLst>
              </p:cNvPr>
              <p:cNvSpPr>
                <a:spLocks noChangeArrowheads="1"/>
              </p:cNvSpPr>
              <p:nvPr/>
            </p:nvSpPr>
            <p:spPr bwMode="auto">
              <a:xfrm>
                <a:off x="9388405" y="4887018"/>
                <a:ext cx="101631"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28" name="Rectangle 260">
                <a:extLst>
                  <a:ext uri="{FF2B5EF4-FFF2-40B4-BE49-F238E27FC236}">
                    <a16:creationId xmlns:a16="http://schemas.microsoft.com/office/drawing/2014/main" id="{7CED2471-A867-4BF2-85D5-3F7B862E9DF0}"/>
                  </a:ext>
                </a:extLst>
              </p:cNvPr>
              <p:cNvSpPr>
                <a:spLocks noChangeArrowheads="1"/>
              </p:cNvSpPr>
              <p:nvPr/>
            </p:nvSpPr>
            <p:spPr bwMode="auto">
              <a:xfrm>
                <a:off x="9260963"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29" name="Rectangle 261">
                <a:extLst>
                  <a:ext uri="{FF2B5EF4-FFF2-40B4-BE49-F238E27FC236}">
                    <a16:creationId xmlns:a16="http://schemas.microsoft.com/office/drawing/2014/main" id="{3CDE86F2-1406-46CA-A2CE-E43FF351AC53}"/>
                  </a:ext>
                </a:extLst>
              </p:cNvPr>
              <p:cNvSpPr>
                <a:spLocks noChangeArrowheads="1"/>
              </p:cNvSpPr>
              <p:nvPr/>
            </p:nvSpPr>
            <p:spPr bwMode="auto">
              <a:xfrm>
                <a:off x="9135135"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30" name="Rectangle 262">
                <a:extLst>
                  <a:ext uri="{FF2B5EF4-FFF2-40B4-BE49-F238E27FC236}">
                    <a16:creationId xmlns:a16="http://schemas.microsoft.com/office/drawing/2014/main" id="{3A62FA60-0535-43B3-94A4-53065F56675C}"/>
                  </a:ext>
                </a:extLst>
              </p:cNvPr>
              <p:cNvSpPr>
                <a:spLocks noChangeArrowheads="1"/>
              </p:cNvSpPr>
              <p:nvPr/>
            </p:nvSpPr>
            <p:spPr bwMode="auto">
              <a:xfrm>
                <a:off x="9009307"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31" name="Rectangle 263">
                <a:extLst>
                  <a:ext uri="{FF2B5EF4-FFF2-40B4-BE49-F238E27FC236}">
                    <a16:creationId xmlns:a16="http://schemas.microsoft.com/office/drawing/2014/main" id="{C6590F80-D829-4DDA-9020-998177C0F2A4}"/>
                  </a:ext>
                </a:extLst>
              </p:cNvPr>
              <p:cNvSpPr>
                <a:spLocks noChangeArrowheads="1"/>
              </p:cNvSpPr>
              <p:nvPr/>
            </p:nvSpPr>
            <p:spPr bwMode="auto">
              <a:xfrm>
                <a:off x="8883478"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32" name="Rectangle 264">
                <a:extLst>
                  <a:ext uri="{FF2B5EF4-FFF2-40B4-BE49-F238E27FC236}">
                    <a16:creationId xmlns:a16="http://schemas.microsoft.com/office/drawing/2014/main" id="{8E6D1757-7137-4221-AC6E-82C27FD8ADD2}"/>
                  </a:ext>
                </a:extLst>
              </p:cNvPr>
              <p:cNvSpPr>
                <a:spLocks noChangeArrowheads="1"/>
              </p:cNvSpPr>
              <p:nvPr/>
            </p:nvSpPr>
            <p:spPr bwMode="auto">
              <a:xfrm>
                <a:off x="8757650" y="4887018"/>
                <a:ext cx="101631"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33" name="Rectangle 265">
                <a:extLst>
                  <a:ext uri="{FF2B5EF4-FFF2-40B4-BE49-F238E27FC236}">
                    <a16:creationId xmlns:a16="http://schemas.microsoft.com/office/drawing/2014/main" id="{188312E6-C72D-48F7-96DD-86F84655DD7C}"/>
                  </a:ext>
                </a:extLst>
              </p:cNvPr>
              <p:cNvSpPr>
                <a:spLocks noChangeArrowheads="1"/>
              </p:cNvSpPr>
              <p:nvPr/>
            </p:nvSpPr>
            <p:spPr bwMode="auto">
              <a:xfrm>
                <a:off x="8630208"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34" name="Rectangle 266">
                <a:extLst>
                  <a:ext uri="{FF2B5EF4-FFF2-40B4-BE49-F238E27FC236}">
                    <a16:creationId xmlns:a16="http://schemas.microsoft.com/office/drawing/2014/main" id="{2308A332-AE16-4C80-8EA8-1141BE46D98C}"/>
                  </a:ext>
                </a:extLst>
              </p:cNvPr>
              <p:cNvSpPr>
                <a:spLocks noChangeArrowheads="1"/>
              </p:cNvSpPr>
              <p:nvPr/>
            </p:nvSpPr>
            <p:spPr bwMode="auto">
              <a:xfrm>
                <a:off x="8504380"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35" name="Rectangle 267">
                <a:extLst>
                  <a:ext uri="{FF2B5EF4-FFF2-40B4-BE49-F238E27FC236}">
                    <a16:creationId xmlns:a16="http://schemas.microsoft.com/office/drawing/2014/main" id="{94A20FAD-D52F-4045-A0FB-451DE457D5AF}"/>
                  </a:ext>
                </a:extLst>
              </p:cNvPr>
              <p:cNvSpPr>
                <a:spLocks noChangeArrowheads="1"/>
              </p:cNvSpPr>
              <p:nvPr/>
            </p:nvSpPr>
            <p:spPr bwMode="auto">
              <a:xfrm>
                <a:off x="8378551"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36" name="Rectangle 268">
                <a:extLst>
                  <a:ext uri="{FF2B5EF4-FFF2-40B4-BE49-F238E27FC236}">
                    <a16:creationId xmlns:a16="http://schemas.microsoft.com/office/drawing/2014/main" id="{729C3AEA-309E-43FE-A84C-E16ACB58C6BB}"/>
                  </a:ext>
                </a:extLst>
              </p:cNvPr>
              <p:cNvSpPr>
                <a:spLocks noChangeArrowheads="1"/>
              </p:cNvSpPr>
              <p:nvPr/>
            </p:nvSpPr>
            <p:spPr bwMode="auto">
              <a:xfrm>
                <a:off x="9893332"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37" name="Rectangle 269">
                <a:extLst>
                  <a:ext uri="{FF2B5EF4-FFF2-40B4-BE49-F238E27FC236}">
                    <a16:creationId xmlns:a16="http://schemas.microsoft.com/office/drawing/2014/main" id="{8E155215-FBA6-4909-8E51-2EB19755AD95}"/>
                  </a:ext>
                </a:extLst>
              </p:cNvPr>
              <p:cNvSpPr>
                <a:spLocks noChangeArrowheads="1"/>
              </p:cNvSpPr>
              <p:nvPr/>
            </p:nvSpPr>
            <p:spPr bwMode="auto">
              <a:xfrm>
                <a:off x="8251109" y="4969291"/>
                <a:ext cx="90338"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38" name="Rectangle 270">
                <a:extLst>
                  <a:ext uri="{FF2B5EF4-FFF2-40B4-BE49-F238E27FC236}">
                    <a16:creationId xmlns:a16="http://schemas.microsoft.com/office/drawing/2014/main" id="{7A127E42-9ED0-4004-BB5C-2118DDD06F82}"/>
                  </a:ext>
                </a:extLst>
              </p:cNvPr>
              <p:cNvSpPr>
                <a:spLocks noChangeArrowheads="1"/>
              </p:cNvSpPr>
              <p:nvPr/>
            </p:nvSpPr>
            <p:spPr bwMode="auto">
              <a:xfrm>
                <a:off x="8375325" y="49692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39" name="Rectangle 271">
                <a:extLst>
                  <a:ext uri="{FF2B5EF4-FFF2-40B4-BE49-F238E27FC236}">
                    <a16:creationId xmlns:a16="http://schemas.microsoft.com/office/drawing/2014/main" id="{D83BFDB3-97F7-43D0-A2DC-6FD45948C1CF}"/>
                  </a:ext>
                </a:extLst>
              </p:cNvPr>
              <p:cNvSpPr>
                <a:spLocks noChangeArrowheads="1"/>
              </p:cNvSpPr>
              <p:nvPr/>
            </p:nvSpPr>
            <p:spPr bwMode="auto">
              <a:xfrm>
                <a:off x="8497927" y="49692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40" name="Rectangle 272">
                <a:extLst>
                  <a:ext uri="{FF2B5EF4-FFF2-40B4-BE49-F238E27FC236}">
                    <a16:creationId xmlns:a16="http://schemas.microsoft.com/office/drawing/2014/main" id="{5ECF920C-2927-4D1E-BC69-570048D0A304}"/>
                  </a:ext>
                </a:extLst>
              </p:cNvPr>
              <p:cNvSpPr>
                <a:spLocks noChangeArrowheads="1"/>
              </p:cNvSpPr>
              <p:nvPr/>
            </p:nvSpPr>
            <p:spPr bwMode="auto">
              <a:xfrm>
                <a:off x="8620529" y="49692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41" name="Rectangle 273">
                <a:extLst>
                  <a:ext uri="{FF2B5EF4-FFF2-40B4-BE49-F238E27FC236}">
                    <a16:creationId xmlns:a16="http://schemas.microsoft.com/office/drawing/2014/main" id="{34747F26-27C2-46F8-B5D0-36335E07503E}"/>
                  </a:ext>
                </a:extLst>
              </p:cNvPr>
              <p:cNvSpPr>
                <a:spLocks noChangeArrowheads="1"/>
              </p:cNvSpPr>
              <p:nvPr/>
            </p:nvSpPr>
            <p:spPr bwMode="auto">
              <a:xfrm>
                <a:off x="8743131" y="49692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42" name="Rectangle 274">
                <a:extLst>
                  <a:ext uri="{FF2B5EF4-FFF2-40B4-BE49-F238E27FC236}">
                    <a16:creationId xmlns:a16="http://schemas.microsoft.com/office/drawing/2014/main" id="{474F36AF-7138-4360-8990-60DF40D9F02C}"/>
                  </a:ext>
                </a:extLst>
              </p:cNvPr>
              <p:cNvSpPr>
                <a:spLocks noChangeArrowheads="1"/>
              </p:cNvSpPr>
              <p:nvPr/>
            </p:nvSpPr>
            <p:spPr bwMode="auto">
              <a:xfrm>
                <a:off x="8865733" y="49692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43" name="Rectangle 275">
                <a:extLst>
                  <a:ext uri="{FF2B5EF4-FFF2-40B4-BE49-F238E27FC236}">
                    <a16:creationId xmlns:a16="http://schemas.microsoft.com/office/drawing/2014/main" id="{C4EA72BB-F76F-4E60-AC44-5F2F35C2FF10}"/>
                  </a:ext>
                </a:extLst>
              </p:cNvPr>
              <p:cNvSpPr>
                <a:spLocks noChangeArrowheads="1"/>
              </p:cNvSpPr>
              <p:nvPr/>
            </p:nvSpPr>
            <p:spPr bwMode="auto">
              <a:xfrm>
                <a:off x="8989948" y="4969291"/>
                <a:ext cx="90338"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44" name="Rectangle 276">
                <a:extLst>
                  <a:ext uri="{FF2B5EF4-FFF2-40B4-BE49-F238E27FC236}">
                    <a16:creationId xmlns:a16="http://schemas.microsoft.com/office/drawing/2014/main" id="{251BC0C2-FF0B-4E28-9769-2008E160CE07}"/>
                  </a:ext>
                </a:extLst>
              </p:cNvPr>
              <p:cNvSpPr>
                <a:spLocks noChangeArrowheads="1"/>
              </p:cNvSpPr>
              <p:nvPr/>
            </p:nvSpPr>
            <p:spPr bwMode="auto">
              <a:xfrm>
                <a:off x="9112550" y="4969291"/>
                <a:ext cx="90338"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45" name="Rectangle 277">
                <a:extLst>
                  <a:ext uri="{FF2B5EF4-FFF2-40B4-BE49-F238E27FC236}">
                    <a16:creationId xmlns:a16="http://schemas.microsoft.com/office/drawing/2014/main" id="{C018C31C-AF3B-412D-B77E-4BB7E45BF36E}"/>
                  </a:ext>
                </a:extLst>
              </p:cNvPr>
              <p:cNvSpPr>
                <a:spLocks noChangeArrowheads="1"/>
              </p:cNvSpPr>
              <p:nvPr/>
            </p:nvSpPr>
            <p:spPr bwMode="auto">
              <a:xfrm>
                <a:off x="9235153" y="49692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46" name="Rectangle 278">
                <a:extLst>
                  <a:ext uri="{FF2B5EF4-FFF2-40B4-BE49-F238E27FC236}">
                    <a16:creationId xmlns:a16="http://schemas.microsoft.com/office/drawing/2014/main" id="{F8BF6D2D-E7A0-441A-8804-27672FBD51C4}"/>
                  </a:ext>
                </a:extLst>
              </p:cNvPr>
              <p:cNvSpPr>
                <a:spLocks noChangeArrowheads="1"/>
              </p:cNvSpPr>
              <p:nvPr/>
            </p:nvSpPr>
            <p:spPr bwMode="auto">
              <a:xfrm>
                <a:off x="9357755" y="49692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47" name="Rectangle 279">
                <a:extLst>
                  <a:ext uri="{FF2B5EF4-FFF2-40B4-BE49-F238E27FC236}">
                    <a16:creationId xmlns:a16="http://schemas.microsoft.com/office/drawing/2014/main" id="{D3175417-7123-44E6-AFCF-4C634C5C6958}"/>
                  </a:ext>
                </a:extLst>
              </p:cNvPr>
              <p:cNvSpPr>
                <a:spLocks noChangeArrowheads="1"/>
              </p:cNvSpPr>
              <p:nvPr/>
            </p:nvSpPr>
            <p:spPr bwMode="auto">
              <a:xfrm>
                <a:off x="9480357" y="49692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48" name="Rectangle 280">
                <a:extLst>
                  <a:ext uri="{FF2B5EF4-FFF2-40B4-BE49-F238E27FC236}">
                    <a16:creationId xmlns:a16="http://schemas.microsoft.com/office/drawing/2014/main" id="{437CB805-BF8E-426D-A21E-D295A92A7A0D}"/>
                  </a:ext>
                </a:extLst>
              </p:cNvPr>
              <p:cNvSpPr>
                <a:spLocks noChangeArrowheads="1"/>
              </p:cNvSpPr>
              <p:nvPr/>
            </p:nvSpPr>
            <p:spPr bwMode="auto">
              <a:xfrm>
                <a:off x="9602959" y="49692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49" name="Rectangle 281">
                <a:extLst>
                  <a:ext uri="{FF2B5EF4-FFF2-40B4-BE49-F238E27FC236}">
                    <a16:creationId xmlns:a16="http://schemas.microsoft.com/office/drawing/2014/main" id="{0DB7BB13-A947-4B09-90DA-8F9C9BFB8454}"/>
                  </a:ext>
                </a:extLst>
              </p:cNvPr>
              <p:cNvSpPr>
                <a:spLocks noChangeArrowheads="1"/>
              </p:cNvSpPr>
              <p:nvPr/>
            </p:nvSpPr>
            <p:spPr bwMode="auto">
              <a:xfrm>
                <a:off x="9725561" y="49692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50" name="Rectangle 282">
                <a:extLst>
                  <a:ext uri="{FF2B5EF4-FFF2-40B4-BE49-F238E27FC236}">
                    <a16:creationId xmlns:a16="http://schemas.microsoft.com/office/drawing/2014/main" id="{4769C5FE-6D64-4638-B9E9-3266EA36C7CC}"/>
                  </a:ext>
                </a:extLst>
              </p:cNvPr>
              <p:cNvSpPr>
                <a:spLocks noChangeArrowheads="1"/>
              </p:cNvSpPr>
              <p:nvPr/>
            </p:nvSpPr>
            <p:spPr bwMode="auto">
              <a:xfrm>
                <a:off x="9841710" y="4969291"/>
                <a:ext cx="154866"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51" name="Rectangle 283">
                <a:extLst>
                  <a:ext uri="{FF2B5EF4-FFF2-40B4-BE49-F238E27FC236}">
                    <a16:creationId xmlns:a16="http://schemas.microsoft.com/office/drawing/2014/main" id="{FD80CE18-B25E-4F9D-BBEC-FF934A3D670C}"/>
                  </a:ext>
                </a:extLst>
              </p:cNvPr>
              <p:cNvSpPr>
                <a:spLocks noChangeArrowheads="1"/>
              </p:cNvSpPr>
              <p:nvPr/>
            </p:nvSpPr>
            <p:spPr bwMode="auto">
              <a:xfrm>
                <a:off x="9904624"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52" name="Rectangle 284">
                <a:extLst>
                  <a:ext uri="{FF2B5EF4-FFF2-40B4-BE49-F238E27FC236}">
                    <a16:creationId xmlns:a16="http://schemas.microsoft.com/office/drawing/2014/main" id="{30B5B947-6BB2-4EFF-8227-8BAE19E8928E}"/>
                  </a:ext>
                </a:extLst>
              </p:cNvPr>
              <p:cNvSpPr>
                <a:spLocks noChangeArrowheads="1"/>
              </p:cNvSpPr>
              <p:nvPr/>
            </p:nvSpPr>
            <p:spPr bwMode="auto">
              <a:xfrm>
                <a:off x="9782022"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53" name="Rectangle 285">
                <a:extLst>
                  <a:ext uri="{FF2B5EF4-FFF2-40B4-BE49-F238E27FC236}">
                    <a16:creationId xmlns:a16="http://schemas.microsoft.com/office/drawing/2014/main" id="{B2A33D7E-50C3-494F-B24F-701E901DFBE1}"/>
                  </a:ext>
                </a:extLst>
              </p:cNvPr>
              <p:cNvSpPr>
                <a:spLocks noChangeArrowheads="1"/>
              </p:cNvSpPr>
              <p:nvPr/>
            </p:nvSpPr>
            <p:spPr bwMode="auto">
              <a:xfrm>
                <a:off x="9657807"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54" name="Rectangle 286">
                <a:extLst>
                  <a:ext uri="{FF2B5EF4-FFF2-40B4-BE49-F238E27FC236}">
                    <a16:creationId xmlns:a16="http://schemas.microsoft.com/office/drawing/2014/main" id="{1EBD1E45-298F-4225-8847-081EDC260049}"/>
                  </a:ext>
                </a:extLst>
              </p:cNvPr>
              <p:cNvSpPr>
                <a:spLocks noChangeArrowheads="1"/>
              </p:cNvSpPr>
              <p:nvPr/>
            </p:nvSpPr>
            <p:spPr bwMode="auto">
              <a:xfrm>
                <a:off x="9535205" y="5083827"/>
                <a:ext cx="90338"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55" name="Rectangle 287">
                <a:extLst>
                  <a:ext uri="{FF2B5EF4-FFF2-40B4-BE49-F238E27FC236}">
                    <a16:creationId xmlns:a16="http://schemas.microsoft.com/office/drawing/2014/main" id="{56E80229-153B-4DC5-A3DB-376B418B676E}"/>
                  </a:ext>
                </a:extLst>
              </p:cNvPr>
              <p:cNvSpPr>
                <a:spLocks noChangeArrowheads="1"/>
              </p:cNvSpPr>
              <p:nvPr/>
            </p:nvSpPr>
            <p:spPr bwMode="auto">
              <a:xfrm>
                <a:off x="9410990"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56" name="Rectangle 288">
                <a:extLst>
                  <a:ext uri="{FF2B5EF4-FFF2-40B4-BE49-F238E27FC236}">
                    <a16:creationId xmlns:a16="http://schemas.microsoft.com/office/drawing/2014/main" id="{B46D8A9E-A00F-412D-9FFC-4313F5FAF9F2}"/>
                  </a:ext>
                </a:extLst>
              </p:cNvPr>
              <p:cNvSpPr>
                <a:spLocks noChangeArrowheads="1"/>
              </p:cNvSpPr>
              <p:nvPr/>
            </p:nvSpPr>
            <p:spPr bwMode="auto">
              <a:xfrm>
                <a:off x="9286774"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57" name="Rectangle 289">
                <a:extLst>
                  <a:ext uri="{FF2B5EF4-FFF2-40B4-BE49-F238E27FC236}">
                    <a16:creationId xmlns:a16="http://schemas.microsoft.com/office/drawing/2014/main" id="{1161B1D9-6C8F-4C12-94D3-F2A094DD5F71}"/>
                  </a:ext>
                </a:extLst>
              </p:cNvPr>
              <p:cNvSpPr>
                <a:spLocks noChangeArrowheads="1"/>
              </p:cNvSpPr>
              <p:nvPr/>
            </p:nvSpPr>
            <p:spPr bwMode="auto">
              <a:xfrm>
                <a:off x="9164172"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58" name="Rectangle 290">
                <a:extLst>
                  <a:ext uri="{FF2B5EF4-FFF2-40B4-BE49-F238E27FC236}">
                    <a16:creationId xmlns:a16="http://schemas.microsoft.com/office/drawing/2014/main" id="{54E35B14-8BED-40F1-BF43-79CF0F8A86F6}"/>
                  </a:ext>
                </a:extLst>
              </p:cNvPr>
              <p:cNvSpPr>
                <a:spLocks noChangeArrowheads="1"/>
              </p:cNvSpPr>
              <p:nvPr/>
            </p:nvSpPr>
            <p:spPr bwMode="auto">
              <a:xfrm>
                <a:off x="9039957"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59" name="Rectangle 291">
                <a:extLst>
                  <a:ext uri="{FF2B5EF4-FFF2-40B4-BE49-F238E27FC236}">
                    <a16:creationId xmlns:a16="http://schemas.microsoft.com/office/drawing/2014/main" id="{C4C5FD5D-A86F-4ACD-B269-9BB05DCD2F53}"/>
                  </a:ext>
                </a:extLst>
              </p:cNvPr>
              <p:cNvSpPr>
                <a:spLocks noChangeArrowheads="1"/>
              </p:cNvSpPr>
              <p:nvPr/>
            </p:nvSpPr>
            <p:spPr bwMode="auto">
              <a:xfrm>
                <a:off x="8917355"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60" name="Rectangle 292">
                <a:extLst>
                  <a:ext uri="{FF2B5EF4-FFF2-40B4-BE49-F238E27FC236}">
                    <a16:creationId xmlns:a16="http://schemas.microsoft.com/office/drawing/2014/main" id="{F27AAAE8-EADD-4A45-9F04-89D5685DDA6A}"/>
                  </a:ext>
                </a:extLst>
              </p:cNvPr>
              <p:cNvSpPr>
                <a:spLocks noChangeArrowheads="1"/>
              </p:cNvSpPr>
              <p:nvPr/>
            </p:nvSpPr>
            <p:spPr bwMode="auto">
              <a:xfrm>
                <a:off x="8793140"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61" name="Rectangle 293">
                <a:extLst>
                  <a:ext uri="{FF2B5EF4-FFF2-40B4-BE49-F238E27FC236}">
                    <a16:creationId xmlns:a16="http://schemas.microsoft.com/office/drawing/2014/main" id="{CDBA6D26-0C34-4332-82C8-784D702B92D1}"/>
                  </a:ext>
                </a:extLst>
              </p:cNvPr>
              <p:cNvSpPr>
                <a:spLocks noChangeArrowheads="1"/>
              </p:cNvSpPr>
              <p:nvPr/>
            </p:nvSpPr>
            <p:spPr bwMode="auto">
              <a:xfrm>
                <a:off x="8668924"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62" name="Rectangle 294">
                <a:extLst>
                  <a:ext uri="{FF2B5EF4-FFF2-40B4-BE49-F238E27FC236}">
                    <a16:creationId xmlns:a16="http://schemas.microsoft.com/office/drawing/2014/main" id="{601B649C-49F6-4B43-B165-442D577F731E}"/>
                  </a:ext>
                </a:extLst>
              </p:cNvPr>
              <p:cNvSpPr>
                <a:spLocks noChangeArrowheads="1"/>
              </p:cNvSpPr>
              <p:nvPr/>
            </p:nvSpPr>
            <p:spPr bwMode="auto">
              <a:xfrm>
                <a:off x="8546322"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63" name="Rectangle 295">
                <a:extLst>
                  <a:ext uri="{FF2B5EF4-FFF2-40B4-BE49-F238E27FC236}">
                    <a16:creationId xmlns:a16="http://schemas.microsoft.com/office/drawing/2014/main" id="{C4E14B83-08D7-429E-BA40-5B3D608EA49C}"/>
                  </a:ext>
                </a:extLst>
              </p:cNvPr>
              <p:cNvSpPr>
                <a:spLocks noChangeArrowheads="1"/>
              </p:cNvSpPr>
              <p:nvPr/>
            </p:nvSpPr>
            <p:spPr bwMode="auto">
              <a:xfrm>
                <a:off x="8422107"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64" name="Rectangle 296">
                <a:extLst>
                  <a:ext uri="{FF2B5EF4-FFF2-40B4-BE49-F238E27FC236}">
                    <a16:creationId xmlns:a16="http://schemas.microsoft.com/office/drawing/2014/main" id="{07423537-0733-4727-A741-D0999240DC1C}"/>
                  </a:ext>
                </a:extLst>
              </p:cNvPr>
              <p:cNvSpPr>
                <a:spLocks noChangeArrowheads="1"/>
              </p:cNvSpPr>
              <p:nvPr/>
            </p:nvSpPr>
            <p:spPr bwMode="auto">
              <a:xfrm>
                <a:off x="8251109" y="5083827"/>
                <a:ext cx="153253"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65" name="Rectangle 297">
                <a:extLst>
                  <a:ext uri="{FF2B5EF4-FFF2-40B4-BE49-F238E27FC236}">
                    <a16:creationId xmlns:a16="http://schemas.microsoft.com/office/drawing/2014/main" id="{82CD0680-A383-4CAC-9D2A-3982796EFA2D}"/>
                  </a:ext>
                </a:extLst>
              </p:cNvPr>
              <p:cNvSpPr>
                <a:spLocks noChangeArrowheads="1"/>
              </p:cNvSpPr>
              <p:nvPr/>
            </p:nvSpPr>
            <p:spPr bwMode="auto">
              <a:xfrm>
                <a:off x="8251109" y="5217721"/>
                <a:ext cx="175837"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66" name="Rectangle 298">
                <a:extLst>
                  <a:ext uri="{FF2B5EF4-FFF2-40B4-BE49-F238E27FC236}">
                    <a16:creationId xmlns:a16="http://schemas.microsoft.com/office/drawing/2014/main" id="{CE2B6B1F-60E5-4DC1-8371-F312060E5769}"/>
                  </a:ext>
                </a:extLst>
              </p:cNvPr>
              <p:cNvSpPr>
                <a:spLocks noChangeArrowheads="1"/>
              </p:cNvSpPr>
              <p:nvPr/>
            </p:nvSpPr>
            <p:spPr bwMode="auto">
              <a:xfrm>
                <a:off x="9820739" y="5217721"/>
                <a:ext cx="175837"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67" name="Rectangle 299">
                <a:extLst>
                  <a:ext uri="{FF2B5EF4-FFF2-40B4-BE49-F238E27FC236}">
                    <a16:creationId xmlns:a16="http://schemas.microsoft.com/office/drawing/2014/main" id="{43C3D6AA-69D7-437C-AA75-35C8720A2E27}"/>
                  </a:ext>
                </a:extLst>
              </p:cNvPr>
              <p:cNvSpPr>
                <a:spLocks noChangeArrowheads="1"/>
              </p:cNvSpPr>
              <p:nvPr/>
            </p:nvSpPr>
            <p:spPr bwMode="auto">
              <a:xfrm>
                <a:off x="9685231" y="5217721"/>
                <a:ext cx="90338"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68" name="Rectangle 300">
                <a:extLst>
                  <a:ext uri="{FF2B5EF4-FFF2-40B4-BE49-F238E27FC236}">
                    <a16:creationId xmlns:a16="http://schemas.microsoft.com/office/drawing/2014/main" id="{4FFE30DF-19FC-4704-BA4B-73308C9E36F2}"/>
                  </a:ext>
                </a:extLst>
              </p:cNvPr>
              <p:cNvSpPr>
                <a:spLocks noChangeArrowheads="1"/>
              </p:cNvSpPr>
              <p:nvPr/>
            </p:nvSpPr>
            <p:spPr bwMode="auto">
              <a:xfrm>
                <a:off x="9561016" y="521772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69" name="Rectangle 301">
                <a:extLst>
                  <a:ext uri="{FF2B5EF4-FFF2-40B4-BE49-F238E27FC236}">
                    <a16:creationId xmlns:a16="http://schemas.microsoft.com/office/drawing/2014/main" id="{44D0BD49-379C-4919-8E3A-FC5A38153461}"/>
                  </a:ext>
                </a:extLst>
              </p:cNvPr>
              <p:cNvSpPr>
                <a:spLocks noChangeArrowheads="1"/>
              </p:cNvSpPr>
              <p:nvPr/>
            </p:nvSpPr>
            <p:spPr bwMode="auto">
              <a:xfrm>
                <a:off x="9436801" y="521772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70" name="Rectangle 302">
                <a:extLst>
                  <a:ext uri="{FF2B5EF4-FFF2-40B4-BE49-F238E27FC236}">
                    <a16:creationId xmlns:a16="http://schemas.microsoft.com/office/drawing/2014/main" id="{90F3F23D-E31E-42E8-BD54-788455091043}"/>
                  </a:ext>
                </a:extLst>
              </p:cNvPr>
              <p:cNvSpPr>
                <a:spLocks noChangeArrowheads="1"/>
              </p:cNvSpPr>
              <p:nvPr/>
            </p:nvSpPr>
            <p:spPr bwMode="auto">
              <a:xfrm>
                <a:off x="9314199" y="521772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71" name="Rectangle 303">
                <a:extLst>
                  <a:ext uri="{FF2B5EF4-FFF2-40B4-BE49-F238E27FC236}">
                    <a16:creationId xmlns:a16="http://schemas.microsoft.com/office/drawing/2014/main" id="{F7FE18F4-51BD-4481-86EC-043BCE7D8911}"/>
                  </a:ext>
                </a:extLst>
              </p:cNvPr>
              <p:cNvSpPr>
                <a:spLocks noChangeArrowheads="1"/>
              </p:cNvSpPr>
              <p:nvPr/>
            </p:nvSpPr>
            <p:spPr bwMode="auto">
              <a:xfrm>
                <a:off x="9189983" y="521772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72" name="Rectangle 304">
                <a:extLst>
                  <a:ext uri="{FF2B5EF4-FFF2-40B4-BE49-F238E27FC236}">
                    <a16:creationId xmlns:a16="http://schemas.microsoft.com/office/drawing/2014/main" id="{52C5A4FB-87B2-4BF9-BB37-86368F42AE6D}"/>
                  </a:ext>
                </a:extLst>
              </p:cNvPr>
              <p:cNvSpPr>
                <a:spLocks noChangeArrowheads="1"/>
              </p:cNvSpPr>
              <p:nvPr/>
            </p:nvSpPr>
            <p:spPr bwMode="auto">
              <a:xfrm>
                <a:off x="9067381" y="5217721"/>
                <a:ext cx="90338"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73" name="Rectangle 305">
                <a:extLst>
                  <a:ext uri="{FF2B5EF4-FFF2-40B4-BE49-F238E27FC236}">
                    <a16:creationId xmlns:a16="http://schemas.microsoft.com/office/drawing/2014/main" id="{7A282CB0-BF77-470F-B3AB-B2D629BB3626}"/>
                  </a:ext>
                </a:extLst>
              </p:cNvPr>
              <p:cNvSpPr>
                <a:spLocks noChangeArrowheads="1"/>
              </p:cNvSpPr>
              <p:nvPr/>
            </p:nvSpPr>
            <p:spPr bwMode="auto">
              <a:xfrm>
                <a:off x="8943166" y="521772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74" name="Rectangle 306">
                <a:extLst>
                  <a:ext uri="{FF2B5EF4-FFF2-40B4-BE49-F238E27FC236}">
                    <a16:creationId xmlns:a16="http://schemas.microsoft.com/office/drawing/2014/main" id="{989A6CB6-35EB-4CB8-9160-87BCEB0922B5}"/>
                  </a:ext>
                </a:extLst>
              </p:cNvPr>
              <p:cNvSpPr>
                <a:spLocks noChangeArrowheads="1"/>
              </p:cNvSpPr>
              <p:nvPr/>
            </p:nvSpPr>
            <p:spPr bwMode="auto">
              <a:xfrm>
                <a:off x="8818951" y="521772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75" name="Rectangle 307">
                <a:extLst>
                  <a:ext uri="{FF2B5EF4-FFF2-40B4-BE49-F238E27FC236}">
                    <a16:creationId xmlns:a16="http://schemas.microsoft.com/office/drawing/2014/main" id="{F3843366-9BA1-4CBF-8D23-817F7065EE5A}"/>
                  </a:ext>
                </a:extLst>
              </p:cNvPr>
              <p:cNvSpPr>
                <a:spLocks noChangeArrowheads="1"/>
              </p:cNvSpPr>
              <p:nvPr/>
            </p:nvSpPr>
            <p:spPr bwMode="auto">
              <a:xfrm>
                <a:off x="8696349" y="521772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76" name="Rectangle 308">
                <a:extLst>
                  <a:ext uri="{FF2B5EF4-FFF2-40B4-BE49-F238E27FC236}">
                    <a16:creationId xmlns:a16="http://schemas.microsoft.com/office/drawing/2014/main" id="{E4725719-C6C7-4DAF-9E7C-B1F8845AF0E2}"/>
                  </a:ext>
                </a:extLst>
              </p:cNvPr>
              <p:cNvSpPr>
                <a:spLocks noChangeArrowheads="1"/>
              </p:cNvSpPr>
              <p:nvPr/>
            </p:nvSpPr>
            <p:spPr bwMode="auto">
              <a:xfrm>
                <a:off x="8572133" y="521772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77" name="Rectangle 309">
                <a:extLst>
                  <a:ext uri="{FF2B5EF4-FFF2-40B4-BE49-F238E27FC236}">
                    <a16:creationId xmlns:a16="http://schemas.microsoft.com/office/drawing/2014/main" id="{F02DA2BF-94F7-49DD-BAE8-7B89A6C2783A}"/>
                  </a:ext>
                </a:extLst>
              </p:cNvPr>
              <p:cNvSpPr>
                <a:spLocks noChangeArrowheads="1"/>
              </p:cNvSpPr>
              <p:nvPr/>
            </p:nvSpPr>
            <p:spPr bwMode="auto">
              <a:xfrm>
                <a:off x="8449531" y="5217721"/>
                <a:ext cx="90338"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78" name="Rectangle 310">
                <a:extLst>
                  <a:ext uri="{FF2B5EF4-FFF2-40B4-BE49-F238E27FC236}">
                    <a16:creationId xmlns:a16="http://schemas.microsoft.com/office/drawing/2014/main" id="{C4E16839-F511-4604-8F57-18304848FCD3}"/>
                  </a:ext>
                </a:extLst>
              </p:cNvPr>
              <p:cNvSpPr>
                <a:spLocks noChangeArrowheads="1"/>
              </p:cNvSpPr>
              <p:nvPr/>
            </p:nvSpPr>
            <p:spPr bwMode="auto">
              <a:xfrm>
                <a:off x="8251109" y="5333871"/>
                <a:ext cx="175837"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79" name="Rectangle 311">
                <a:extLst>
                  <a:ext uri="{FF2B5EF4-FFF2-40B4-BE49-F238E27FC236}">
                    <a16:creationId xmlns:a16="http://schemas.microsoft.com/office/drawing/2014/main" id="{D00E3853-F773-4DA2-A04D-081DF841E7D7}"/>
                  </a:ext>
                </a:extLst>
              </p:cNvPr>
              <p:cNvSpPr>
                <a:spLocks noChangeArrowheads="1"/>
              </p:cNvSpPr>
              <p:nvPr/>
            </p:nvSpPr>
            <p:spPr bwMode="auto">
              <a:xfrm>
                <a:off x="9749759" y="5333871"/>
                <a:ext cx="243591"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80" name="Rectangle 312">
                <a:extLst>
                  <a:ext uri="{FF2B5EF4-FFF2-40B4-BE49-F238E27FC236}">
                    <a16:creationId xmlns:a16="http://schemas.microsoft.com/office/drawing/2014/main" id="{FF3788A4-F326-4E29-9064-89412E1B005C}"/>
                  </a:ext>
                </a:extLst>
              </p:cNvPr>
              <p:cNvSpPr>
                <a:spLocks noChangeArrowheads="1"/>
              </p:cNvSpPr>
              <p:nvPr/>
            </p:nvSpPr>
            <p:spPr bwMode="auto">
              <a:xfrm>
                <a:off x="9625543" y="533387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81" name="Rectangle 313">
                <a:extLst>
                  <a:ext uri="{FF2B5EF4-FFF2-40B4-BE49-F238E27FC236}">
                    <a16:creationId xmlns:a16="http://schemas.microsoft.com/office/drawing/2014/main" id="{F045E0DD-7BC9-4631-90BD-24062648D686}"/>
                  </a:ext>
                </a:extLst>
              </p:cNvPr>
              <p:cNvSpPr>
                <a:spLocks noChangeArrowheads="1"/>
              </p:cNvSpPr>
              <p:nvPr/>
            </p:nvSpPr>
            <p:spPr bwMode="auto">
              <a:xfrm>
                <a:off x="9507781" y="533387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82" name="Rectangle 314">
                <a:extLst>
                  <a:ext uri="{FF2B5EF4-FFF2-40B4-BE49-F238E27FC236}">
                    <a16:creationId xmlns:a16="http://schemas.microsoft.com/office/drawing/2014/main" id="{7C92A764-EBC3-45EA-ACB0-668C197DB924}"/>
                  </a:ext>
                </a:extLst>
              </p:cNvPr>
              <p:cNvSpPr>
                <a:spLocks noChangeArrowheads="1"/>
              </p:cNvSpPr>
              <p:nvPr/>
            </p:nvSpPr>
            <p:spPr bwMode="auto">
              <a:xfrm>
                <a:off x="9390018" y="533387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83" name="Rectangle 315">
                <a:extLst>
                  <a:ext uri="{FF2B5EF4-FFF2-40B4-BE49-F238E27FC236}">
                    <a16:creationId xmlns:a16="http://schemas.microsoft.com/office/drawing/2014/main" id="{31B7340A-77D3-4656-A58D-3C784B609EA2}"/>
                  </a:ext>
                </a:extLst>
              </p:cNvPr>
              <p:cNvSpPr>
                <a:spLocks noChangeArrowheads="1"/>
              </p:cNvSpPr>
              <p:nvPr/>
            </p:nvSpPr>
            <p:spPr bwMode="auto">
              <a:xfrm>
                <a:off x="9272256" y="533387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84" name="Rectangle 316">
                <a:extLst>
                  <a:ext uri="{FF2B5EF4-FFF2-40B4-BE49-F238E27FC236}">
                    <a16:creationId xmlns:a16="http://schemas.microsoft.com/office/drawing/2014/main" id="{DF76D0B5-A3F0-4058-84E4-F25D07D96776}"/>
                  </a:ext>
                </a:extLst>
              </p:cNvPr>
              <p:cNvSpPr>
                <a:spLocks noChangeArrowheads="1"/>
              </p:cNvSpPr>
              <p:nvPr/>
            </p:nvSpPr>
            <p:spPr bwMode="auto">
              <a:xfrm>
                <a:off x="9154493" y="533387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85" name="Rectangle 317">
                <a:extLst>
                  <a:ext uri="{FF2B5EF4-FFF2-40B4-BE49-F238E27FC236}">
                    <a16:creationId xmlns:a16="http://schemas.microsoft.com/office/drawing/2014/main" id="{3C8BDD40-9BF9-4161-9245-209276FE5476}"/>
                  </a:ext>
                </a:extLst>
              </p:cNvPr>
              <p:cNvSpPr>
                <a:spLocks noChangeArrowheads="1"/>
              </p:cNvSpPr>
              <p:nvPr/>
            </p:nvSpPr>
            <p:spPr bwMode="auto">
              <a:xfrm>
                <a:off x="9036731" y="5333871"/>
                <a:ext cx="90338"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86" name="Rectangle 318">
                <a:extLst>
                  <a:ext uri="{FF2B5EF4-FFF2-40B4-BE49-F238E27FC236}">
                    <a16:creationId xmlns:a16="http://schemas.microsoft.com/office/drawing/2014/main" id="{C66A8391-EBB3-48CC-B38E-BF38F0A85D17}"/>
                  </a:ext>
                </a:extLst>
              </p:cNvPr>
              <p:cNvSpPr>
                <a:spLocks noChangeArrowheads="1"/>
              </p:cNvSpPr>
              <p:nvPr/>
            </p:nvSpPr>
            <p:spPr bwMode="auto">
              <a:xfrm>
                <a:off x="8917355" y="533387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87" name="Rectangle 319">
                <a:extLst>
                  <a:ext uri="{FF2B5EF4-FFF2-40B4-BE49-F238E27FC236}">
                    <a16:creationId xmlns:a16="http://schemas.microsoft.com/office/drawing/2014/main" id="{4985F230-2744-4E9F-A412-AB8C94AB5D30}"/>
                  </a:ext>
                </a:extLst>
              </p:cNvPr>
              <p:cNvSpPr>
                <a:spLocks noChangeArrowheads="1"/>
              </p:cNvSpPr>
              <p:nvPr/>
            </p:nvSpPr>
            <p:spPr bwMode="auto">
              <a:xfrm>
                <a:off x="8799592" y="533387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88" name="Rectangle 320">
                <a:extLst>
                  <a:ext uri="{FF2B5EF4-FFF2-40B4-BE49-F238E27FC236}">
                    <a16:creationId xmlns:a16="http://schemas.microsoft.com/office/drawing/2014/main" id="{21C4194A-AA65-45A1-8486-9C5171AA9DD0}"/>
                  </a:ext>
                </a:extLst>
              </p:cNvPr>
              <p:cNvSpPr>
                <a:spLocks noChangeArrowheads="1"/>
              </p:cNvSpPr>
              <p:nvPr/>
            </p:nvSpPr>
            <p:spPr bwMode="auto">
              <a:xfrm>
                <a:off x="8681830" y="533387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89" name="Rectangle 321">
                <a:extLst>
                  <a:ext uri="{FF2B5EF4-FFF2-40B4-BE49-F238E27FC236}">
                    <a16:creationId xmlns:a16="http://schemas.microsoft.com/office/drawing/2014/main" id="{AF940CC8-2E9E-428C-A4C7-952EEDD6767C}"/>
                  </a:ext>
                </a:extLst>
              </p:cNvPr>
              <p:cNvSpPr>
                <a:spLocks noChangeArrowheads="1"/>
              </p:cNvSpPr>
              <p:nvPr/>
            </p:nvSpPr>
            <p:spPr bwMode="auto">
              <a:xfrm>
                <a:off x="8564067" y="533387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90" name="Rectangle 322">
                <a:extLst>
                  <a:ext uri="{FF2B5EF4-FFF2-40B4-BE49-F238E27FC236}">
                    <a16:creationId xmlns:a16="http://schemas.microsoft.com/office/drawing/2014/main" id="{55B227D9-DFCA-48D6-B453-EF2F5A754BB7}"/>
                  </a:ext>
                </a:extLst>
              </p:cNvPr>
              <p:cNvSpPr>
                <a:spLocks noChangeArrowheads="1"/>
              </p:cNvSpPr>
              <p:nvPr/>
            </p:nvSpPr>
            <p:spPr bwMode="auto">
              <a:xfrm>
                <a:off x="8446305" y="5333871"/>
                <a:ext cx="90338"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91" name="Rectangle 323">
                <a:extLst>
                  <a:ext uri="{FF2B5EF4-FFF2-40B4-BE49-F238E27FC236}">
                    <a16:creationId xmlns:a16="http://schemas.microsoft.com/office/drawing/2014/main" id="{3EED4DF3-72EE-42E0-9F4C-8BCA46349721}"/>
                  </a:ext>
                </a:extLst>
              </p:cNvPr>
              <p:cNvSpPr>
                <a:spLocks noChangeArrowheads="1"/>
              </p:cNvSpPr>
              <p:nvPr/>
            </p:nvSpPr>
            <p:spPr bwMode="auto">
              <a:xfrm>
                <a:off x="8599558" y="54709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92" name="Rectangle 324">
                <a:extLst>
                  <a:ext uri="{FF2B5EF4-FFF2-40B4-BE49-F238E27FC236}">
                    <a16:creationId xmlns:a16="http://schemas.microsoft.com/office/drawing/2014/main" id="{8D173F0E-6C18-4A82-9184-E59C79B6C4B5}"/>
                  </a:ext>
                </a:extLst>
              </p:cNvPr>
              <p:cNvSpPr>
                <a:spLocks noChangeArrowheads="1"/>
              </p:cNvSpPr>
              <p:nvPr/>
            </p:nvSpPr>
            <p:spPr bwMode="auto">
              <a:xfrm>
                <a:off x="8481795" y="54709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93" name="Rectangle 325">
                <a:extLst>
                  <a:ext uri="{FF2B5EF4-FFF2-40B4-BE49-F238E27FC236}">
                    <a16:creationId xmlns:a16="http://schemas.microsoft.com/office/drawing/2014/main" id="{0E6354A0-2896-4FB8-AB6F-FFB88578B99F}"/>
                  </a:ext>
                </a:extLst>
              </p:cNvPr>
              <p:cNvSpPr>
                <a:spLocks noChangeArrowheads="1"/>
              </p:cNvSpPr>
              <p:nvPr/>
            </p:nvSpPr>
            <p:spPr bwMode="auto">
              <a:xfrm>
                <a:off x="8364032" y="54709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94" name="Rectangle 326">
                <a:extLst>
                  <a:ext uri="{FF2B5EF4-FFF2-40B4-BE49-F238E27FC236}">
                    <a16:creationId xmlns:a16="http://schemas.microsoft.com/office/drawing/2014/main" id="{B6FFC14B-C779-44EE-A463-3665A0B0AE21}"/>
                  </a:ext>
                </a:extLst>
              </p:cNvPr>
              <p:cNvSpPr>
                <a:spLocks noChangeArrowheads="1"/>
              </p:cNvSpPr>
              <p:nvPr/>
            </p:nvSpPr>
            <p:spPr bwMode="auto">
              <a:xfrm>
                <a:off x="8244657" y="54709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95" name="Rectangle 327">
                <a:extLst>
                  <a:ext uri="{FF2B5EF4-FFF2-40B4-BE49-F238E27FC236}">
                    <a16:creationId xmlns:a16="http://schemas.microsoft.com/office/drawing/2014/main" id="{BC891A1C-5873-477B-B66B-B7F898FF493A}"/>
                  </a:ext>
                </a:extLst>
              </p:cNvPr>
              <p:cNvSpPr>
                <a:spLocks noChangeArrowheads="1"/>
              </p:cNvSpPr>
              <p:nvPr/>
            </p:nvSpPr>
            <p:spPr bwMode="auto">
              <a:xfrm>
                <a:off x="9515847" y="54709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96" name="Rectangle 328">
                <a:extLst>
                  <a:ext uri="{FF2B5EF4-FFF2-40B4-BE49-F238E27FC236}">
                    <a16:creationId xmlns:a16="http://schemas.microsoft.com/office/drawing/2014/main" id="{03F410F2-7950-4BEA-AA85-1C305542BFBC}"/>
                  </a:ext>
                </a:extLst>
              </p:cNvPr>
              <p:cNvSpPr>
                <a:spLocks noChangeArrowheads="1"/>
              </p:cNvSpPr>
              <p:nvPr/>
            </p:nvSpPr>
            <p:spPr bwMode="auto">
              <a:xfrm>
                <a:off x="9398084" y="54709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97" name="Rectangle 329">
                <a:extLst>
                  <a:ext uri="{FF2B5EF4-FFF2-40B4-BE49-F238E27FC236}">
                    <a16:creationId xmlns:a16="http://schemas.microsoft.com/office/drawing/2014/main" id="{C917AA3D-A056-413F-9B17-9DC8D406C6EA}"/>
                  </a:ext>
                </a:extLst>
              </p:cNvPr>
              <p:cNvSpPr>
                <a:spLocks noChangeArrowheads="1"/>
              </p:cNvSpPr>
              <p:nvPr/>
            </p:nvSpPr>
            <p:spPr bwMode="auto">
              <a:xfrm>
                <a:off x="9893332" y="5516161"/>
                <a:ext cx="91952" cy="45169"/>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98" name="Rectangle 330">
                <a:extLst>
                  <a:ext uri="{FF2B5EF4-FFF2-40B4-BE49-F238E27FC236}">
                    <a16:creationId xmlns:a16="http://schemas.microsoft.com/office/drawing/2014/main" id="{970FA9B8-6E13-41F4-A9A8-2F2814D45AF3}"/>
                  </a:ext>
                </a:extLst>
              </p:cNvPr>
              <p:cNvSpPr>
                <a:spLocks noChangeArrowheads="1"/>
              </p:cNvSpPr>
              <p:nvPr/>
            </p:nvSpPr>
            <p:spPr bwMode="auto">
              <a:xfrm>
                <a:off x="9775570" y="54709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99" name="Rectangle 331">
                <a:extLst>
                  <a:ext uri="{FF2B5EF4-FFF2-40B4-BE49-F238E27FC236}">
                    <a16:creationId xmlns:a16="http://schemas.microsoft.com/office/drawing/2014/main" id="{B4E595DE-108F-433A-A0E6-9315C3E59CC4}"/>
                  </a:ext>
                </a:extLst>
              </p:cNvPr>
              <p:cNvSpPr>
                <a:spLocks noChangeArrowheads="1"/>
              </p:cNvSpPr>
              <p:nvPr/>
            </p:nvSpPr>
            <p:spPr bwMode="auto">
              <a:xfrm>
                <a:off x="9638449" y="5516161"/>
                <a:ext cx="91952" cy="45169"/>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00" name="Rectangle 332">
                <a:extLst>
                  <a:ext uri="{FF2B5EF4-FFF2-40B4-BE49-F238E27FC236}">
                    <a16:creationId xmlns:a16="http://schemas.microsoft.com/office/drawing/2014/main" id="{246D2849-999B-438E-92B5-23AB8BCE2926}"/>
                  </a:ext>
                </a:extLst>
              </p:cNvPr>
              <p:cNvSpPr>
                <a:spLocks noChangeArrowheads="1"/>
              </p:cNvSpPr>
              <p:nvPr/>
            </p:nvSpPr>
            <p:spPr bwMode="auto">
              <a:xfrm>
                <a:off x="8757650" y="5470991"/>
                <a:ext cx="575907"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01" name="Freeform 333">
                <a:extLst>
                  <a:ext uri="{FF2B5EF4-FFF2-40B4-BE49-F238E27FC236}">
                    <a16:creationId xmlns:a16="http://schemas.microsoft.com/office/drawing/2014/main" id="{0468BB60-786B-4848-8DD1-820789C31651}"/>
                  </a:ext>
                </a:extLst>
              </p:cNvPr>
              <p:cNvSpPr>
                <a:spLocks/>
              </p:cNvSpPr>
              <p:nvPr/>
            </p:nvSpPr>
            <p:spPr bwMode="auto">
              <a:xfrm>
                <a:off x="10167574" y="6021088"/>
                <a:ext cx="335543" cy="325863"/>
              </a:xfrm>
              <a:custGeom>
                <a:avLst/>
                <a:gdLst>
                  <a:gd name="T0" fmla="*/ 947 w 947"/>
                  <a:gd name="T1" fmla="*/ 181 h 924"/>
                  <a:gd name="T2" fmla="*/ 297 w 947"/>
                  <a:gd name="T3" fmla="*/ 17 h 924"/>
                  <a:gd name="T4" fmla="*/ 141 w 947"/>
                  <a:gd name="T5" fmla="*/ 110 h 924"/>
                  <a:gd name="T6" fmla="*/ 17 w 947"/>
                  <a:gd name="T7" fmla="*/ 605 h 924"/>
                  <a:gd name="T8" fmla="*/ 110 w 947"/>
                  <a:gd name="T9" fmla="*/ 760 h 924"/>
                  <a:gd name="T10" fmla="*/ 761 w 947"/>
                  <a:gd name="T11" fmla="*/ 924 h 924"/>
                  <a:gd name="T12" fmla="*/ 803 w 947"/>
                  <a:gd name="T13" fmla="*/ 755 h 924"/>
                  <a:gd name="T14" fmla="*/ 947 w 947"/>
                  <a:gd name="T15" fmla="*/ 181 h 9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7" h="924">
                    <a:moveTo>
                      <a:pt x="947" y="181"/>
                    </a:moveTo>
                    <a:cubicBezTo>
                      <a:pt x="297" y="17"/>
                      <a:pt x="297" y="17"/>
                      <a:pt x="297" y="17"/>
                    </a:cubicBezTo>
                    <a:cubicBezTo>
                      <a:pt x="228" y="0"/>
                      <a:pt x="159" y="41"/>
                      <a:pt x="141" y="110"/>
                    </a:cubicBezTo>
                    <a:cubicBezTo>
                      <a:pt x="17" y="605"/>
                      <a:pt x="17" y="605"/>
                      <a:pt x="17" y="605"/>
                    </a:cubicBezTo>
                    <a:cubicBezTo>
                      <a:pt x="0" y="674"/>
                      <a:pt x="41" y="743"/>
                      <a:pt x="110" y="760"/>
                    </a:cubicBezTo>
                    <a:cubicBezTo>
                      <a:pt x="761" y="924"/>
                      <a:pt x="761" y="924"/>
                      <a:pt x="761" y="924"/>
                    </a:cubicBezTo>
                    <a:cubicBezTo>
                      <a:pt x="803" y="755"/>
                      <a:pt x="803" y="755"/>
                      <a:pt x="803" y="755"/>
                    </a:cubicBezTo>
                    <a:lnTo>
                      <a:pt x="947" y="181"/>
                    </a:lnTo>
                    <a:close/>
                  </a:path>
                </a:pathLst>
              </a:custGeom>
              <a:solidFill>
                <a:srgbClr val="A7D7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02" name="Freeform 334">
                <a:extLst>
                  <a:ext uri="{FF2B5EF4-FFF2-40B4-BE49-F238E27FC236}">
                    <a16:creationId xmlns:a16="http://schemas.microsoft.com/office/drawing/2014/main" id="{DBD906DF-D7FB-43A8-A92A-BD52D57CFD20}"/>
                  </a:ext>
                </a:extLst>
              </p:cNvPr>
              <p:cNvSpPr>
                <a:spLocks/>
              </p:cNvSpPr>
              <p:nvPr/>
            </p:nvSpPr>
            <p:spPr bwMode="auto">
              <a:xfrm>
                <a:off x="10436976" y="6084002"/>
                <a:ext cx="335543" cy="327477"/>
              </a:xfrm>
              <a:custGeom>
                <a:avLst/>
                <a:gdLst>
                  <a:gd name="T0" fmla="*/ 837 w 947"/>
                  <a:gd name="T1" fmla="*/ 163 h 923"/>
                  <a:gd name="T2" fmla="*/ 186 w 947"/>
                  <a:gd name="T3" fmla="*/ 0 h 923"/>
                  <a:gd name="T4" fmla="*/ 42 w 947"/>
                  <a:gd name="T5" fmla="*/ 574 h 923"/>
                  <a:gd name="T6" fmla="*/ 0 w 947"/>
                  <a:gd name="T7" fmla="*/ 743 h 923"/>
                  <a:gd name="T8" fmla="*/ 650 w 947"/>
                  <a:gd name="T9" fmla="*/ 906 h 923"/>
                  <a:gd name="T10" fmla="*/ 806 w 947"/>
                  <a:gd name="T11" fmla="*/ 813 h 923"/>
                  <a:gd name="T12" fmla="*/ 930 w 947"/>
                  <a:gd name="T13" fmla="*/ 318 h 923"/>
                  <a:gd name="T14" fmla="*/ 837 w 947"/>
                  <a:gd name="T15" fmla="*/ 163 h 9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7" h="923">
                    <a:moveTo>
                      <a:pt x="837" y="163"/>
                    </a:moveTo>
                    <a:cubicBezTo>
                      <a:pt x="186" y="0"/>
                      <a:pt x="186" y="0"/>
                      <a:pt x="186" y="0"/>
                    </a:cubicBezTo>
                    <a:cubicBezTo>
                      <a:pt x="42" y="574"/>
                      <a:pt x="42" y="574"/>
                      <a:pt x="42" y="574"/>
                    </a:cubicBezTo>
                    <a:cubicBezTo>
                      <a:pt x="0" y="743"/>
                      <a:pt x="0" y="743"/>
                      <a:pt x="0" y="743"/>
                    </a:cubicBezTo>
                    <a:cubicBezTo>
                      <a:pt x="650" y="906"/>
                      <a:pt x="650" y="906"/>
                      <a:pt x="650" y="906"/>
                    </a:cubicBezTo>
                    <a:cubicBezTo>
                      <a:pt x="719" y="923"/>
                      <a:pt x="788" y="882"/>
                      <a:pt x="806" y="813"/>
                    </a:cubicBezTo>
                    <a:cubicBezTo>
                      <a:pt x="930" y="318"/>
                      <a:pt x="930" y="318"/>
                      <a:pt x="930" y="318"/>
                    </a:cubicBezTo>
                    <a:cubicBezTo>
                      <a:pt x="947" y="250"/>
                      <a:pt x="906" y="180"/>
                      <a:pt x="837" y="163"/>
                    </a:cubicBezTo>
                    <a:close/>
                  </a:path>
                </a:pathLst>
              </a:custGeom>
              <a:solidFill>
                <a:srgbClr val="8FBB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03" name="Freeform 335">
                <a:extLst>
                  <a:ext uri="{FF2B5EF4-FFF2-40B4-BE49-F238E27FC236}">
                    <a16:creationId xmlns:a16="http://schemas.microsoft.com/office/drawing/2014/main" id="{DDA97871-0051-47ED-83AE-58990BBDD83B}"/>
                  </a:ext>
                </a:extLst>
              </p:cNvPr>
              <p:cNvSpPr>
                <a:spLocks/>
              </p:cNvSpPr>
              <p:nvPr/>
            </p:nvSpPr>
            <p:spPr bwMode="auto">
              <a:xfrm>
                <a:off x="8741518" y="4315951"/>
                <a:ext cx="875960" cy="351674"/>
              </a:xfrm>
              <a:custGeom>
                <a:avLst/>
                <a:gdLst>
                  <a:gd name="T0" fmla="*/ 2407 w 2477"/>
                  <a:gd name="T1" fmla="*/ 0 h 997"/>
                  <a:gd name="T2" fmla="*/ 2477 w 2477"/>
                  <a:gd name="T3" fmla="*/ 71 h 997"/>
                  <a:gd name="T4" fmla="*/ 2477 w 2477"/>
                  <a:gd name="T5" fmla="*/ 926 h 997"/>
                  <a:gd name="T6" fmla="*/ 2407 w 2477"/>
                  <a:gd name="T7" fmla="*/ 997 h 997"/>
                  <a:gd name="T8" fmla="*/ 71 w 2477"/>
                  <a:gd name="T9" fmla="*/ 997 h 997"/>
                  <a:gd name="T10" fmla="*/ 0 w 2477"/>
                  <a:gd name="T11" fmla="*/ 926 h 997"/>
                  <a:gd name="T12" fmla="*/ 0 w 2477"/>
                  <a:gd name="T13" fmla="*/ 71 h 997"/>
                  <a:gd name="T14" fmla="*/ 71 w 2477"/>
                  <a:gd name="T15" fmla="*/ 0 h 997"/>
                  <a:gd name="T16" fmla="*/ 2407 w 2477"/>
                  <a:gd name="T17" fmla="*/ 0 h 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7" h="997">
                    <a:moveTo>
                      <a:pt x="2407" y="0"/>
                    </a:moveTo>
                    <a:cubicBezTo>
                      <a:pt x="2446" y="0"/>
                      <a:pt x="2477" y="32"/>
                      <a:pt x="2477" y="71"/>
                    </a:cubicBezTo>
                    <a:cubicBezTo>
                      <a:pt x="2477" y="926"/>
                      <a:pt x="2477" y="926"/>
                      <a:pt x="2477" y="926"/>
                    </a:cubicBezTo>
                    <a:cubicBezTo>
                      <a:pt x="2477" y="965"/>
                      <a:pt x="2446" y="997"/>
                      <a:pt x="2407" y="997"/>
                    </a:cubicBezTo>
                    <a:cubicBezTo>
                      <a:pt x="71" y="997"/>
                      <a:pt x="71" y="997"/>
                      <a:pt x="71" y="997"/>
                    </a:cubicBezTo>
                    <a:cubicBezTo>
                      <a:pt x="32" y="997"/>
                      <a:pt x="0" y="965"/>
                      <a:pt x="0" y="926"/>
                    </a:cubicBezTo>
                    <a:cubicBezTo>
                      <a:pt x="0" y="71"/>
                      <a:pt x="0" y="71"/>
                      <a:pt x="0" y="71"/>
                    </a:cubicBezTo>
                    <a:cubicBezTo>
                      <a:pt x="0" y="32"/>
                      <a:pt x="32" y="0"/>
                      <a:pt x="71" y="0"/>
                    </a:cubicBezTo>
                    <a:lnTo>
                      <a:pt x="2407" y="0"/>
                    </a:lnTo>
                    <a:close/>
                  </a:path>
                </a:pathLst>
              </a:custGeom>
              <a:solidFill>
                <a:srgbClr val="ECEE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04" name="Freeform 336">
                <a:extLst>
                  <a:ext uri="{FF2B5EF4-FFF2-40B4-BE49-F238E27FC236}">
                    <a16:creationId xmlns:a16="http://schemas.microsoft.com/office/drawing/2014/main" id="{9F079C48-2EBE-4D27-BAEE-49B52CCEEE43}"/>
                  </a:ext>
                </a:extLst>
              </p:cNvPr>
              <p:cNvSpPr>
                <a:spLocks/>
              </p:cNvSpPr>
              <p:nvPr/>
            </p:nvSpPr>
            <p:spPr bwMode="auto">
              <a:xfrm>
                <a:off x="7665523" y="4030417"/>
                <a:ext cx="3027949" cy="461371"/>
              </a:xfrm>
              <a:custGeom>
                <a:avLst/>
                <a:gdLst>
                  <a:gd name="T0" fmla="*/ 1846 w 1877"/>
                  <a:gd name="T1" fmla="*/ 0 h 286"/>
                  <a:gd name="T2" fmla="*/ 1050 w 1877"/>
                  <a:gd name="T3" fmla="*/ 0 h 286"/>
                  <a:gd name="T4" fmla="*/ 964 w 1877"/>
                  <a:gd name="T5" fmla="*/ 0 h 286"/>
                  <a:gd name="T6" fmla="*/ 31 w 1877"/>
                  <a:gd name="T7" fmla="*/ 0 h 286"/>
                  <a:gd name="T8" fmla="*/ 0 w 1877"/>
                  <a:gd name="T9" fmla="*/ 30 h 286"/>
                  <a:gd name="T10" fmla="*/ 188 w 1877"/>
                  <a:gd name="T11" fmla="*/ 286 h 286"/>
                  <a:gd name="T12" fmla="*/ 964 w 1877"/>
                  <a:gd name="T13" fmla="*/ 286 h 286"/>
                  <a:gd name="T14" fmla="*/ 1050 w 1877"/>
                  <a:gd name="T15" fmla="*/ 286 h 286"/>
                  <a:gd name="T16" fmla="*/ 1689 w 1877"/>
                  <a:gd name="T17" fmla="*/ 286 h 286"/>
                  <a:gd name="T18" fmla="*/ 1877 w 1877"/>
                  <a:gd name="T19" fmla="*/ 30 h 286"/>
                  <a:gd name="T20" fmla="*/ 1846 w 1877"/>
                  <a:gd name="T21"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77" h="286">
                    <a:moveTo>
                      <a:pt x="1846" y="0"/>
                    </a:moveTo>
                    <a:lnTo>
                      <a:pt x="1050" y="0"/>
                    </a:lnTo>
                    <a:lnTo>
                      <a:pt x="964" y="0"/>
                    </a:lnTo>
                    <a:lnTo>
                      <a:pt x="31" y="0"/>
                    </a:lnTo>
                    <a:lnTo>
                      <a:pt x="0" y="30"/>
                    </a:lnTo>
                    <a:lnTo>
                      <a:pt x="188" y="286"/>
                    </a:lnTo>
                    <a:lnTo>
                      <a:pt x="964" y="286"/>
                    </a:lnTo>
                    <a:lnTo>
                      <a:pt x="1050" y="286"/>
                    </a:lnTo>
                    <a:lnTo>
                      <a:pt x="1689" y="286"/>
                    </a:lnTo>
                    <a:lnTo>
                      <a:pt x="1877" y="30"/>
                    </a:lnTo>
                    <a:lnTo>
                      <a:pt x="184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05" name="Rectangle 337">
                <a:extLst>
                  <a:ext uri="{FF2B5EF4-FFF2-40B4-BE49-F238E27FC236}">
                    <a16:creationId xmlns:a16="http://schemas.microsoft.com/office/drawing/2014/main" id="{4A29B0FF-AE7A-4811-92EF-8D482A7FFFDC}"/>
                  </a:ext>
                </a:extLst>
              </p:cNvPr>
              <p:cNvSpPr>
                <a:spLocks noChangeArrowheads="1"/>
              </p:cNvSpPr>
              <p:nvPr/>
            </p:nvSpPr>
            <p:spPr bwMode="auto">
              <a:xfrm>
                <a:off x="7665523" y="3983635"/>
                <a:ext cx="3027949" cy="95178"/>
              </a:xfrm>
              <a:prstGeom prst="rect">
                <a:avLst/>
              </a:prstGeom>
              <a:solidFill>
                <a:srgbClr val="ECEE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06" name="Freeform 338">
                <a:extLst>
                  <a:ext uri="{FF2B5EF4-FFF2-40B4-BE49-F238E27FC236}">
                    <a16:creationId xmlns:a16="http://schemas.microsoft.com/office/drawing/2014/main" id="{FB42A885-5E56-43D4-854B-E414BE848E80}"/>
                  </a:ext>
                </a:extLst>
              </p:cNvPr>
              <p:cNvSpPr>
                <a:spLocks/>
              </p:cNvSpPr>
              <p:nvPr/>
            </p:nvSpPr>
            <p:spPr bwMode="auto">
              <a:xfrm>
                <a:off x="7991387" y="4143340"/>
                <a:ext cx="2540767" cy="293600"/>
              </a:xfrm>
              <a:custGeom>
                <a:avLst/>
                <a:gdLst>
                  <a:gd name="T0" fmla="*/ 0 w 1575"/>
                  <a:gd name="T1" fmla="*/ 180 h 182"/>
                  <a:gd name="T2" fmla="*/ 0 w 1575"/>
                  <a:gd name="T3" fmla="*/ 182 h 182"/>
                  <a:gd name="T4" fmla="*/ 1463 w 1575"/>
                  <a:gd name="T5" fmla="*/ 181 h 182"/>
                  <a:gd name="T6" fmla="*/ 1575 w 1575"/>
                  <a:gd name="T7" fmla="*/ 0 h 182"/>
                  <a:gd name="T8" fmla="*/ 1564 w 1575"/>
                  <a:gd name="T9" fmla="*/ 0 h 182"/>
                  <a:gd name="T10" fmla="*/ 0 w 1575"/>
                  <a:gd name="T11" fmla="*/ 180 h 182"/>
                </a:gdLst>
                <a:ahLst/>
                <a:cxnLst>
                  <a:cxn ang="0">
                    <a:pos x="T0" y="T1"/>
                  </a:cxn>
                  <a:cxn ang="0">
                    <a:pos x="T2" y="T3"/>
                  </a:cxn>
                  <a:cxn ang="0">
                    <a:pos x="T4" y="T5"/>
                  </a:cxn>
                  <a:cxn ang="0">
                    <a:pos x="T6" y="T7"/>
                  </a:cxn>
                  <a:cxn ang="0">
                    <a:pos x="T8" y="T9"/>
                  </a:cxn>
                  <a:cxn ang="0">
                    <a:pos x="T10" y="T11"/>
                  </a:cxn>
                </a:cxnLst>
                <a:rect l="0" t="0" r="r" b="b"/>
                <a:pathLst>
                  <a:path w="1575" h="182">
                    <a:moveTo>
                      <a:pt x="0" y="180"/>
                    </a:moveTo>
                    <a:lnTo>
                      <a:pt x="0" y="182"/>
                    </a:lnTo>
                    <a:lnTo>
                      <a:pt x="1463" y="181"/>
                    </a:lnTo>
                    <a:lnTo>
                      <a:pt x="1575" y="0"/>
                    </a:lnTo>
                    <a:lnTo>
                      <a:pt x="1564" y="0"/>
                    </a:lnTo>
                    <a:lnTo>
                      <a:pt x="0" y="180"/>
                    </a:lnTo>
                    <a:close/>
                  </a:path>
                </a:pathLst>
              </a:custGeom>
              <a:solidFill>
                <a:srgbClr val="C6E5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07" name="Freeform 339">
                <a:extLst>
                  <a:ext uri="{FF2B5EF4-FFF2-40B4-BE49-F238E27FC236}">
                    <a16:creationId xmlns:a16="http://schemas.microsoft.com/office/drawing/2014/main" id="{35F4819F-F407-467C-BD14-D3CF8B115607}"/>
                  </a:ext>
                </a:extLst>
              </p:cNvPr>
              <p:cNvSpPr>
                <a:spLocks/>
              </p:cNvSpPr>
              <p:nvPr/>
            </p:nvSpPr>
            <p:spPr bwMode="auto">
              <a:xfrm>
                <a:off x="7813936" y="4143340"/>
                <a:ext cx="2700472" cy="290373"/>
              </a:xfrm>
              <a:custGeom>
                <a:avLst/>
                <a:gdLst>
                  <a:gd name="T0" fmla="*/ 0 w 1674"/>
                  <a:gd name="T1" fmla="*/ 0 h 180"/>
                  <a:gd name="T2" fmla="*/ 110 w 1674"/>
                  <a:gd name="T3" fmla="*/ 180 h 180"/>
                  <a:gd name="T4" fmla="*/ 1674 w 1674"/>
                  <a:gd name="T5" fmla="*/ 0 h 180"/>
                  <a:gd name="T6" fmla="*/ 0 w 1674"/>
                  <a:gd name="T7" fmla="*/ 0 h 180"/>
                </a:gdLst>
                <a:ahLst/>
                <a:cxnLst>
                  <a:cxn ang="0">
                    <a:pos x="T0" y="T1"/>
                  </a:cxn>
                  <a:cxn ang="0">
                    <a:pos x="T2" y="T3"/>
                  </a:cxn>
                  <a:cxn ang="0">
                    <a:pos x="T4" y="T5"/>
                  </a:cxn>
                  <a:cxn ang="0">
                    <a:pos x="T6" y="T7"/>
                  </a:cxn>
                </a:cxnLst>
                <a:rect l="0" t="0" r="r" b="b"/>
                <a:pathLst>
                  <a:path w="1674" h="180">
                    <a:moveTo>
                      <a:pt x="0" y="0"/>
                    </a:moveTo>
                    <a:lnTo>
                      <a:pt x="110" y="180"/>
                    </a:lnTo>
                    <a:lnTo>
                      <a:pt x="1674" y="0"/>
                    </a:lnTo>
                    <a:lnTo>
                      <a:pt x="0" y="0"/>
                    </a:lnTo>
                    <a:close/>
                  </a:path>
                </a:pathLst>
              </a:custGeom>
              <a:solidFill>
                <a:srgbClr val="DFF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08" name="Freeform 340">
                <a:extLst>
                  <a:ext uri="{FF2B5EF4-FFF2-40B4-BE49-F238E27FC236}">
                    <a16:creationId xmlns:a16="http://schemas.microsoft.com/office/drawing/2014/main" id="{AD360949-A5F1-4924-83F2-267E64A705A1}"/>
                  </a:ext>
                </a:extLst>
              </p:cNvPr>
              <p:cNvSpPr>
                <a:spLocks/>
              </p:cNvSpPr>
              <p:nvPr/>
            </p:nvSpPr>
            <p:spPr bwMode="auto">
              <a:xfrm>
                <a:off x="10286949" y="5082214"/>
                <a:ext cx="221006" cy="321024"/>
              </a:xfrm>
              <a:custGeom>
                <a:avLst/>
                <a:gdLst>
                  <a:gd name="T0" fmla="*/ 125 w 137"/>
                  <a:gd name="T1" fmla="*/ 199 h 199"/>
                  <a:gd name="T2" fmla="*/ 0 w 137"/>
                  <a:gd name="T3" fmla="*/ 191 h 199"/>
                  <a:gd name="T4" fmla="*/ 12 w 137"/>
                  <a:gd name="T5" fmla="*/ 0 h 199"/>
                  <a:gd name="T6" fmla="*/ 137 w 137"/>
                  <a:gd name="T7" fmla="*/ 8 h 199"/>
                  <a:gd name="T8" fmla="*/ 125 w 137"/>
                  <a:gd name="T9" fmla="*/ 199 h 199"/>
                </a:gdLst>
                <a:ahLst/>
                <a:cxnLst>
                  <a:cxn ang="0">
                    <a:pos x="T0" y="T1"/>
                  </a:cxn>
                  <a:cxn ang="0">
                    <a:pos x="T2" y="T3"/>
                  </a:cxn>
                  <a:cxn ang="0">
                    <a:pos x="T4" y="T5"/>
                  </a:cxn>
                  <a:cxn ang="0">
                    <a:pos x="T6" y="T7"/>
                  </a:cxn>
                  <a:cxn ang="0">
                    <a:pos x="T8" y="T9"/>
                  </a:cxn>
                </a:cxnLst>
                <a:rect l="0" t="0" r="r" b="b"/>
                <a:pathLst>
                  <a:path w="137" h="199">
                    <a:moveTo>
                      <a:pt x="125" y="199"/>
                    </a:moveTo>
                    <a:lnTo>
                      <a:pt x="0" y="191"/>
                    </a:lnTo>
                    <a:lnTo>
                      <a:pt x="12" y="0"/>
                    </a:lnTo>
                    <a:lnTo>
                      <a:pt x="137" y="8"/>
                    </a:lnTo>
                    <a:lnTo>
                      <a:pt x="125" y="199"/>
                    </a:lnTo>
                    <a:close/>
                  </a:path>
                </a:pathLst>
              </a:custGeom>
              <a:solidFill>
                <a:srgbClr val="0049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09" name="Freeform 341">
                <a:extLst>
                  <a:ext uri="{FF2B5EF4-FFF2-40B4-BE49-F238E27FC236}">
                    <a16:creationId xmlns:a16="http://schemas.microsoft.com/office/drawing/2014/main" id="{2052A3D5-A813-4A2E-9561-D350A83674BC}"/>
                  </a:ext>
                </a:extLst>
              </p:cNvPr>
              <p:cNvSpPr>
                <a:spLocks/>
              </p:cNvSpPr>
              <p:nvPr/>
            </p:nvSpPr>
            <p:spPr bwMode="auto">
              <a:xfrm>
                <a:off x="10336958" y="5099959"/>
                <a:ext cx="43556" cy="170998"/>
              </a:xfrm>
              <a:custGeom>
                <a:avLst/>
                <a:gdLst>
                  <a:gd name="T0" fmla="*/ 23 w 120"/>
                  <a:gd name="T1" fmla="*/ 81 h 482"/>
                  <a:gd name="T2" fmla="*/ 3 w 120"/>
                  <a:gd name="T3" fmla="*/ 393 h 482"/>
                  <a:gd name="T4" fmla="*/ 81 w 120"/>
                  <a:gd name="T5" fmla="*/ 482 h 482"/>
                  <a:gd name="T6" fmla="*/ 89 w 120"/>
                  <a:gd name="T7" fmla="*/ 482 h 482"/>
                  <a:gd name="T8" fmla="*/ 120 w 120"/>
                  <a:gd name="T9" fmla="*/ 4 h 482"/>
                  <a:gd name="T10" fmla="*/ 112 w 120"/>
                  <a:gd name="T11" fmla="*/ 3 h 482"/>
                  <a:gd name="T12" fmla="*/ 23 w 120"/>
                  <a:gd name="T13" fmla="*/ 81 h 482"/>
                </a:gdLst>
                <a:ahLst/>
                <a:cxnLst>
                  <a:cxn ang="0">
                    <a:pos x="T0" y="T1"/>
                  </a:cxn>
                  <a:cxn ang="0">
                    <a:pos x="T2" y="T3"/>
                  </a:cxn>
                  <a:cxn ang="0">
                    <a:pos x="T4" y="T5"/>
                  </a:cxn>
                  <a:cxn ang="0">
                    <a:pos x="T6" y="T7"/>
                  </a:cxn>
                  <a:cxn ang="0">
                    <a:pos x="T8" y="T9"/>
                  </a:cxn>
                  <a:cxn ang="0">
                    <a:pos x="T10" y="T11"/>
                  </a:cxn>
                  <a:cxn ang="0">
                    <a:pos x="T12" y="T13"/>
                  </a:cxn>
                </a:cxnLst>
                <a:rect l="0" t="0" r="r" b="b"/>
                <a:pathLst>
                  <a:path w="120" h="482">
                    <a:moveTo>
                      <a:pt x="23" y="81"/>
                    </a:moveTo>
                    <a:cubicBezTo>
                      <a:pt x="3" y="393"/>
                      <a:pt x="3" y="393"/>
                      <a:pt x="3" y="393"/>
                    </a:cubicBezTo>
                    <a:cubicBezTo>
                      <a:pt x="0" y="439"/>
                      <a:pt x="35" y="479"/>
                      <a:pt x="81" y="482"/>
                    </a:cubicBezTo>
                    <a:cubicBezTo>
                      <a:pt x="84" y="482"/>
                      <a:pt x="86" y="482"/>
                      <a:pt x="89" y="482"/>
                    </a:cubicBezTo>
                    <a:cubicBezTo>
                      <a:pt x="120" y="4"/>
                      <a:pt x="120" y="4"/>
                      <a:pt x="120" y="4"/>
                    </a:cubicBezTo>
                    <a:cubicBezTo>
                      <a:pt x="117" y="4"/>
                      <a:pt x="115" y="3"/>
                      <a:pt x="112" y="3"/>
                    </a:cubicBezTo>
                    <a:cubicBezTo>
                      <a:pt x="66" y="0"/>
                      <a:pt x="26" y="35"/>
                      <a:pt x="23" y="81"/>
                    </a:cubicBezTo>
                    <a:close/>
                  </a:path>
                </a:pathLst>
              </a:custGeom>
              <a:solidFill>
                <a:srgbClr val="0049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10" name="Freeform 342">
                <a:extLst>
                  <a:ext uri="{FF2B5EF4-FFF2-40B4-BE49-F238E27FC236}">
                    <a16:creationId xmlns:a16="http://schemas.microsoft.com/office/drawing/2014/main" id="{590A2D49-07D5-4F12-8399-636D4AF86E3F}"/>
                  </a:ext>
                </a:extLst>
              </p:cNvPr>
              <p:cNvSpPr>
                <a:spLocks/>
              </p:cNvSpPr>
              <p:nvPr/>
            </p:nvSpPr>
            <p:spPr bwMode="auto">
              <a:xfrm>
                <a:off x="10341798" y="5020913"/>
                <a:ext cx="237138" cy="679151"/>
              </a:xfrm>
              <a:custGeom>
                <a:avLst/>
                <a:gdLst>
                  <a:gd name="T0" fmla="*/ 589 w 672"/>
                  <a:gd name="T1" fmla="*/ 1431 h 1919"/>
                  <a:gd name="T2" fmla="*/ 652 w 672"/>
                  <a:gd name="T3" fmla="*/ 458 h 1919"/>
                  <a:gd name="T4" fmla="*/ 180 w 672"/>
                  <a:gd name="T5" fmla="*/ 5 h 1919"/>
                  <a:gd name="T6" fmla="*/ 124 w 672"/>
                  <a:gd name="T7" fmla="*/ 0 h 1919"/>
                  <a:gd name="T8" fmla="*/ 123 w 672"/>
                  <a:gd name="T9" fmla="*/ 0 h 1919"/>
                  <a:gd name="T10" fmla="*/ 109 w 672"/>
                  <a:gd name="T11" fmla="*/ 225 h 1919"/>
                  <a:gd name="T12" fmla="*/ 179 w 672"/>
                  <a:gd name="T13" fmla="*/ 313 h 1919"/>
                  <a:gd name="T14" fmla="*/ 159 w 672"/>
                  <a:gd name="T15" fmla="*/ 625 h 1919"/>
                  <a:gd name="T16" fmla="*/ 78 w 672"/>
                  <a:gd name="T17" fmla="*/ 703 h 1919"/>
                  <a:gd name="T18" fmla="*/ 0 w 672"/>
                  <a:gd name="T19" fmla="*/ 1911 h 1919"/>
                  <a:gd name="T20" fmla="*/ 40 w 672"/>
                  <a:gd name="T21" fmla="*/ 1912 h 1919"/>
                  <a:gd name="T22" fmla="*/ 569 w 672"/>
                  <a:gd name="T23" fmla="*/ 1539 h 1919"/>
                  <a:gd name="T24" fmla="*/ 589 w 672"/>
                  <a:gd name="T25" fmla="*/ 1431 h 1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2" h="1919">
                    <a:moveTo>
                      <a:pt x="589" y="1431"/>
                    </a:moveTo>
                    <a:cubicBezTo>
                      <a:pt x="652" y="458"/>
                      <a:pt x="652" y="458"/>
                      <a:pt x="652" y="458"/>
                    </a:cubicBezTo>
                    <a:cubicBezTo>
                      <a:pt x="652" y="458"/>
                      <a:pt x="672" y="65"/>
                      <a:pt x="180" y="5"/>
                    </a:cubicBezTo>
                    <a:cubicBezTo>
                      <a:pt x="162" y="3"/>
                      <a:pt x="143" y="2"/>
                      <a:pt x="124" y="0"/>
                    </a:cubicBezTo>
                    <a:cubicBezTo>
                      <a:pt x="124" y="0"/>
                      <a:pt x="124" y="0"/>
                      <a:pt x="123" y="0"/>
                    </a:cubicBezTo>
                    <a:cubicBezTo>
                      <a:pt x="109" y="225"/>
                      <a:pt x="109" y="225"/>
                      <a:pt x="109" y="225"/>
                    </a:cubicBezTo>
                    <a:cubicBezTo>
                      <a:pt x="151" y="232"/>
                      <a:pt x="182" y="269"/>
                      <a:pt x="179" y="313"/>
                    </a:cubicBezTo>
                    <a:cubicBezTo>
                      <a:pt x="159" y="625"/>
                      <a:pt x="159" y="625"/>
                      <a:pt x="159" y="625"/>
                    </a:cubicBezTo>
                    <a:cubicBezTo>
                      <a:pt x="156" y="668"/>
                      <a:pt x="121" y="702"/>
                      <a:pt x="78" y="703"/>
                    </a:cubicBezTo>
                    <a:cubicBezTo>
                      <a:pt x="0" y="1911"/>
                      <a:pt x="0" y="1911"/>
                      <a:pt x="0" y="1911"/>
                    </a:cubicBezTo>
                    <a:cubicBezTo>
                      <a:pt x="14" y="1911"/>
                      <a:pt x="27" y="1912"/>
                      <a:pt x="40" y="1912"/>
                    </a:cubicBezTo>
                    <a:cubicBezTo>
                      <a:pt x="484" y="1919"/>
                      <a:pt x="558" y="1610"/>
                      <a:pt x="569" y="1539"/>
                    </a:cubicBezTo>
                    <a:cubicBezTo>
                      <a:pt x="587" y="1476"/>
                      <a:pt x="589" y="1431"/>
                      <a:pt x="589" y="14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11" name="Freeform 343">
                <a:extLst>
                  <a:ext uri="{FF2B5EF4-FFF2-40B4-BE49-F238E27FC236}">
                    <a16:creationId xmlns:a16="http://schemas.microsoft.com/office/drawing/2014/main" id="{ACB322AD-7808-400E-918A-BC05209C7392}"/>
                  </a:ext>
                </a:extLst>
              </p:cNvPr>
              <p:cNvSpPr>
                <a:spLocks/>
              </p:cNvSpPr>
              <p:nvPr/>
            </p:nvSpPr>
            <p:spPr bwMode="auto">
              <a:xfrm>
                <a:off x="10144989" y="5019300"/>
                <a:ext cx="240365" cy="679151"/>
              </a:xfrm>
              <a:custGeom>
                <a:avLst/>
                <a:gdLst>
                  <a:gd name="T0" fmla="*/ 628 w 681"/>
                  <a:gd name="T1" fmla="*/ 711 h 1919"/>
                  <a:gd name="T2" fmla="*/ 550 w 681"/>
                  <a:gd name="T3" fmla="*/ 622 h 1919"/>
                  <a:gd name="T4" fmla="*/ 570 w 681"/>
                  <a:gd name="T5" fmla="*/ 310 h 1919"/>
                  <a:gd name="T6" fmla="*/ 659 w 681"/>
                  <a:gd name="T7" fmla="*/ 232 h 1919"/>
                  <a:gd name="T8" fmla="*/ 667 w 681"/>
                  <a:gd name="T9" fmla="*/ 233 h 1919"/>
                  <a:gd name="T10" fmla="*/ 681 w 681"/>
                  <a:gd name="T11" fmla="*/ 8 h 1919"/>
                  <a:gd name="T12" fmla="*/ 632 w 681"/>
                  <a:gd name="T13" fmla="*/ 6 h 1919"/>
                  <a:gd name="T14" fmla="*/ 103 w 681"/>
                  <a:gd name="T15" fmla="*/ 380 h 1919"/>
                  <a:gd name="T16" fmla="*/ 83 w 681"/>
                  <a:gd name="T17" fmla="*/ 488 h 1919"/>
                  <a:gd name="T18" fmla="*/ 21 w 681"/>
                  <a:gd name="T19" fmla="*/ 1461 h 1919"/>
                  <a:gd name="T20" fmla="*/ 493 w 681"/>
                  <a:gd name="T21" fmla="*/ 1913 h 1919"/>
                  <a:gd name="T22" fmla="*/ 548 w 681"/>
                  <a:gd name="T23" fmla="*/ 1918 h 1919"/>
                  <a:gd name="T24" fmla="*/ 558 w 681"/>
                  <a:gd name="T25" fmla="*/ 1919 h 1919"/>
                  <a:gd name="T26" fmla="*/ 636 w 681"/>
                  <a:gd name="T27" fmla="*/ 711 h 1919"/>
                  <a:gd name="T28" fmla="*/ 628 w 681"/>
                  <a:gd name="T29" fmla="*/ 711 h 1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1" h="1919">
                    <a:moveTo>
                      <a:pt x="628" y="711"/>
                    </a:moveTo>
                    <a:cubicBezTo>
                      <a:pt x="582" y="708"/>
                      <a:pt x="547" y="668"/>
                      <a:pt x="550" y="622"/>
                    </a:cubicBezTo>
                    <a:cubicBezTo>
                      <a:pt x="570" y="310"/>
                      <a:pt x="570" y="310"/>
                      <a:pt x="570" y="310"/>
                    </a:cubicBezTo>
                    <a:cubicBezTo>
                      <a:pt x="573" y="264"/>
                      <a:pt x="613" y="229"/>
                      <a:pt x="659" y="232"/>
                    </a:cubicBezTo>
                    <a:cubicBezTo>
                      <a:pt x="662" y="232"/>
                      <a:pt x="664" y="233"/>
                      <a:pt x="667" y="233"/>
                    </a:cubicBezTo>
                    <a:cubicBezTo>
                      <a:pt x="681" y="8"/>
                      <a:pt x="681" y="8"/>
                      <a:pt x="681" y="8"/>
                    </a:cubicBezTo>
                    <a:cubicBezTo>
                      <a:pt x="665" y="7"/>
                      <a:pt x="648" y="7"/>
                      <a:pt x="632" y="6"/>
                    </a:cubicBezTo>
                    <a:cubicBezTo>
                      <a:pt x="189" y="0"/>
                      <a:pt x="114" y="308"/>
                      <a:pt x="103" y="380"/>
                    </a:cubicBezTo>
                    <a:cubicBezTo>
                      <a:pt x="85" y="442"/>
                      <a:pt x="83" y="488"/>
                      <a:pt x="83" y="488"/>
                    </a:cubicBezTo>
                    <a:cubicBezTo>
                      <a:pt x="21" y="1461"/>
                      <a:pt x="21" y="1461"/>
                      <a:pt x="21" y="1461"/>
                    </a:cubicBezTo>
                    <a:cubicBezTo>
                      <a:pt x="21" y="1461"/>
                      <a:pt x="0" y="1854"/>
                      <a:pt x="493" y="1913"/>
                    </a:cubicBezTo>
                    <a:cubicBezTo>
                      <a:pt x="511" y="1915"/>
                      <a:pt x="529" y="1917"/>
                      <a:pt x="548" y="1918"/>
                    </a:cubicBezTo>
                    <a:cubicBezTo>
                      <a:pt x="552" y="1918"/>
                      <a:pt x="555" y="1919"/>
                      <a:pt x="558" y="1919"/>
                    </a:cubicBezTo>
                    <a:cubicBezTo>
                      <a:pt x="636" y="711"/>
                      <a:pt x="636" y="711"/>
                      <a:pt x="636" y="711"/>
                    </a:cubicBezTo>
                    <a:cubicBezTo>
                      <a:pt x="633" y="711"/>
                      <a:pt x="631" y="711"/>
                      <a:pt x="628" y="711"/>
                    </a:cubicBezTo>
                    <a:close/>
                  </a:path>
                </a:pathLst>
              </a:custGeom>
              <a:solidFill>
                <a:srgbClr val="ECEE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12" name="Freeform 344">
                <a:extLst>
                  <a:ext uri="{FF2B5EF4-FFF2-40B4-BE49-F238E27FC236}">
                    <a16:creationId xmlns:a16="http://schemas.microsoft.com/office/drawing/2014/main" id="{77F3E876-C624-44B0-9BDD-711857DB482A}"/>
                  </a:ext>
                </a:extLst>
              </p:cNvPr>
              <p:cNvSpPr>
                <a:spLocks/>
              </p:cNvSpPr>
              <p:nvPr/>
            </p:nvSpPr>
            <p:spPr bwMode="auto">
              <a:xfrm>
                <a:off x="8564067" y="6009795"/>
                <a:ext cx="282307" cy="271015"/>
              </a:xfrm>
              <a:custGeom>
                <a:avLst/>
                <a:gdLst>
                  <a:gd name="T0" fmla="*/ 0 w 799"/>
                  <a:gd name="T1" fmla="*/ 0 h 766"/>
                  <a:gd name="T2" fmla="*/ 671 w 799"/>
                  <a:gd name="T3" fmla="*/ 0 h 766"/>
                  <a:gd name="T4" fmla="*/ 799 w 799"/>
                  <a:gd name="T5" fmla="*/ 128 h 766"/>
                  <a:gd name="T6" fmla="*/ 799 w 799"/>
                  <a:gd name="T7" fmla="*/ 638 h 766"/>
                  <a:gd name="T8" fmla="*/ 671 w 799"/>
                  <a:gd name="T9" fmla="*/ 766 h 766"/>
                  <a:gd name="T10" fmla="*/ 0 w 799"/>
                  <a:gd name="T11" fmla="*/ 766 h 766"/>
                  <a:gd name="T12" fmla="*/ 0 w 799"/>
                  <a:gd name="T13" fmla="*/ 592 h 766"/>
                  <a:gd name="T14" fmla="*/ 0 w 799"/>
                  <a:gd name="T15" fmla="*/ 0 h 7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9" h="766">
                    <a:moveTo>
                      <a:pt x="0" y="0"/>
                    </a:moveTo>
                    <a:cubicBezTo>
                      <a:pt x="671" y="0"/>
                      <a:pt x="671" y="0"/>
                      <a:pt x="671" y="0"/>
                    </a:cubicBezTo>
                    <a:cubicBezTo>
                      <a:pt x="741" y="0"/>
                      <a:pt x="799" y="57"/>
                      <a:pt x="799" y="128"/>
                    </a:cubicBezTo>
                    <a:cubicBezTo>
                      <a:pt x="799" y="638"/>
                      <a:pt x="799" y="638"/>
                      <a:pt x="799" y="638"/>
                    </a:cubicBezTo>
                    <a:cubicBezTo>
                      <a:pt x="799" y="709"/>
                      <a:pt x="741" y="766"/>
                      <a:pt x="671" y="766"/>
                    </a:cubicBezTo>
                    <a:cubicBezTo>
                      <a:pt x="0" y="766"/>
                      <a:pt x="0" y="766"/>
                      <a:pt x="0" y="766"/>
                    </a:cubicBezTo>
                    <a:cubicBezTo>
                      <a:pt x="0" y="592"/>
                      <a:pt x="0" y="592"/>
                      <a:pt x="0" y="592"/>
                    </a:cubicBezTo>
                    <a:lnTo>
                      <a:pt x="0" y="0"/>
                    </a:lnTo>
                    <a:close/>
                  </a:path>
                </a:pathLst>
              </a:custGeom>
              <a:solidFill>
                <a:srgbClr val="A7D7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13" name="Freeform 345">
                <a:extLst>
                  <a:ext uri="{FF2B5EF4-FFF2-40B4-BE49-F238E27FC236}">
                    <a16:creationId xmlns:a16="http://schemas.microsoft.com/office/drawing/2014/main" id="{26667F2A-96CB-40BD-8586-6F0EF2E1C3D5}"/>
                  </a:ext>
                </a:extLst>
              </p:cNvPr>
              <p:cNvSpPr>
                <a:spLocks/>
              </p:cNvSpPr>
              <p:nvPr/>
            </p:nvSpPr>
            <p:spPr bwMode="auto">
              <a:xfrm>
                <a:off x="8281760" y="6009795"/>
                <a:ext cx="282307" cy="271015"/>
              </a:xfrm>
              <a:custGeom>
                <a:avLst/>
                <a:gdLst>
                  <a:gd name="T0" fmla="*/ 128 w 799"/>
                  <a:gd name="T1" fmla="*/ 0 h 766"/>
                  <a:gd name="T2" fmla="*/ 799 w 799"/>
                  <a:gd name="T3" fmla="*/ 0 h 766"/>
                  <a:gd name="T4" fmla="*/ 799 w 799"/>
                  <a:gd name="T5" fmla="*/ 592 h 766"/>
                  <a:gd name="T6" fmla="*/ 799 w 799"/>
                  <a:gd name="T7" fmla="*/ 766 h 766"/>
                  <a:gd name="T8" fmla="*/ 128 w 799"/>
                  <a:gd name="T9" fmla="*/ 766 h 766"/>
                  <a:gd name="T10" fmla="*/ 0 w 799"/>
                  <a:gd name="T11" fmla="*/ 638 h 766"/>
                  <a:gd name="T12" fmla="*/ 0 w 799"/>
                  <a:gd name="T13" fmla="*/ 128 h 766"/>
                  <a:gd name="T14" fmla="*/ 128 w 799"/>
                  <a:gd name="T15" fmla="*/ 0 h 7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9" h="766">
                    <a:moveTo>
                      <a:pt x="128" y="0"/>
                    </a:moveTo>
                    <a:cubicBezTo>
                      <a:pt x="799" y="0"/>
                      <a:pt x="799" y="0"/>
                      <a:pt x="799" y="0"/>
                    </a:cubicBezTo>
                    <a:cubicBezTo>
                      <a:pt x="799" y="592"/>
                      <a:pt x="799" y="592"/>
                      <a:pt x="799" y="592"/>
                    </a:cubicBezTo>
                    <a:cubicBezTo>
                      <a:pt x="799" y="766"/>
                      <a:pt x="799" y="766"/>
                      <a:pt x="799" y="766"/>
                    </a:cubicBezTo>
                    <a:cubicBezTo>
                      <a:pt x="128" y="766"/>
                      <a:pt x="128" y="766"/>
                      <a:pt x="128" y="766"/>
                    </a:cubicBezTo>
                    <a:cubicBezTo>
                      <a:pt x="57" y="766"/>
                      <a:pt x="0" y="709"/>
                      <a:pt x="0" y="638"/>
                    </a:cubicBezTo>
                    <a:cubicBezTo>
                      <a:pt x="0" y="128"/>
                      <a:pt x="0" y="128"/>
                      <a:pt x="0" y="128"/>
                    </a:cubicBezTo>
                    <a:cubicBezTo>
                      <a:pt x="0" y="57"/>
                      <a:pt x="57" y="0"/>
                      <a:pt x="128" y="0"/>
                    </a:cubicBezTo>
                    <a:close/>
                  </a:path>
                </a:pathLst>
              </a:custGeom>
              <a:solidFill>
                <a:srgbClr val="8FBB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14" name="Freeform 346">
                <a:extLst>
                  <a:ext uri="{FF2B5EF4-FFF2-40B4-BE49-F238E27FC236}">
                    <a16:creationId xmlns:a16="http://schemas.microsoft.com/office/drawing/2014/main" id="{A3420BE4-964E-43A4-A6BE-F694F7CCF448}"/>
                  </a:ext>
                </a:extLst>
              </p:cNvPr>
              <p:cNvSpPr>
                <a:spLocks/>
              </p:cNvSpPr>
              <p:nvPr/>
            </p:nvSpPr>
            <p:spPr bwMode="auto">
              <a:xfrm>
                <a:off x="8246270" y="4991875"/>
                <a:ext cx="861441" cy="963072"/>
              </a:xfrm>
              <a:custGeom>
                <a:avLst/>
                <a:gdLst>
                  <a:gd name="T0" fmla="*/ 2134 w 2437"/>
                  <a:gd name="T1" fmla="*/ 1392 h 2722"/>
                  <a:gd name="T2" fmla="*/ 1802 w 2437"/>
                  <a:gd name="T3" fmla="*/ 1693 h 2722"/>
                  <a:gd name="T4" fmla="*/ 1710 w 2437"/>
                  <a:gd name="T5" fmla="*/ 1732 h 2722"/>
                  <a:gd name="T6" fmla="*/ 1733 w 2437"/>
                  <a:gd name="T7" fmla="*/ 1466 h 2722"/>
                  <a:gd name="T8" fmla="*/ 1830 w 2437"/>
                  <a:gd name="T9" fmla="*/ 421 h 2722"/>
                  <a:gd name="T10" fmla="*/ 1841 w 2437"/>
                  <a:gd name="T11" fmla="*/ 299 h 2722"/>
                  <a:gd name="T12" fmla="*/ 1473 w 2437"/>
                  <a:gd name="T13" fmla="*/ 220 h 2722"/>
                  <a:gd name="T14" fmla="*/ 1375 w 2437"/>
                  <a:gd name="T15" fmla="*/ 1205 h 2722"/>
                  <a:gd name="T16" fmla="*/ 1354 w 2437"/>
                  <a:gd name="T17" fmla="*/ 1424 h 2722"/>
                  <a:gd name="T18" fmla="*/ 1296 w 2437"/>
                  <a:gd name="T19" fmla="*/ 1409 h 2722"/>
                  <a:gd name="T20" fmla="*/ 1320 w 2437"/>
                  <a:gd name="T21" fmla="*/ 275 h 2722"/>
                  <a:gd name="T22" fmla="*/ 991 w 2437"/>
                  <a:gd name="T23" fmla="*/ 161 h 2722"/>
                  <a:gd name="T24" fmla="*/ 951 w 2437"/>
                  <a:gd name="T25" fmla="*/ 257 h 2722"/>
                  <a:gd name="T26" fmla="*/ 935 w 2437"/>
                  <a:gd name="T27" fmla="*/ 1157 h 2722"/>
                  <a:gd name="T28" fmla="*/ 928 w 2437"/>
                  <a:gd name="T29" fmla="*/ 1382 h 2722"/>
                  <a:gd name="T30" fmla="*/ 886 w 2437"/>
                  <a:gd name="T31" fmla="*/ 1382 h 2722"/>
                  <a:gd name="T32" fmla="*/ 884 w 2437"/>
                  <a:gd name="T33" fmla="*/ 1187 h 2722"/>
                  <a:gd name="T34" fmla="*/ 881 w 2437"/>
                  <a:gd name="T35" fmla="*/ 385 h 2722"/>
                  <a:gd name="T36" fmla="*/ 645 w 2437"/>
                  <a:gd name="T37" fmla="*/ 231 h 2722"/>
                  <a:gd name="T38" fmla="*/ 512 w 2437"/>
                  <a:gd name="T39" fmla="*/ 394 h 2722"/>
                  <a:gd name="T40" fmla="*/ 517 w 2437"/>
                  <a:gd name="T41" fmla="*/ 1411 h 2722"/>
                  <a:gd name="T42" fmla="*/ 425 w 2437"/>
                  <a:gd name="T43" fmla="*/ 1423 h 2722"/>
                  <a:gd name="T44" fmla="*/ 421 w 2437"/>
                  <a:gd name="T45" fmla="*/ 1276 h 2722"/>
                  <a:gd name="T46" fmla="*/ 419 w 2437"/>
                  <a:gd name="T47" fmla="*/ 1211 h 2722"/>
                  <a:gd name="T48" fmla="*/ 425 w 2437"/>
                  <a:gd name="T49" fmla="*/ 1207 h 2722"/>
                  <a:gd name="T50" fmla="*/ 420 w 2437"/>
                  <a:gd name="T51" fmla="*/ 1167 h 2722"/>
                  <a:gd name="T52" fmla="*/ 387 w 2437"/>
                  <a:gd name="T53" fmla="*/ 747 h 2722"/>
                  <a:gd name="T54" fmla="*/ 382 w 2437"/>
                  <a:gd name="T55" fmla="*/ 672 h 2722"/>
                  <a:gd name="T56" fmla="*/ 357 w 2437"/>
                  <a:gd name="T57" fmla="*/ 572 h 2722"/>
                  <a:gd name="T58" fmla="*/ 6 w 2437"/>
                  <a:gd name="T59" fmla="*/ 656 h 2722"/>
                  <a:gd name="T60" fmla="*/ 21 w 2437"/>
                  <a:gd name="T61" fmla="*/ 971 h 2722"/>
                  <a:gd name="T62" fmla="*/ 39 w 2437"/>
                  <a:gd name="T63" fmla="*/ 1214 h 2722"/>
                  <a:gd name="T64" fmla="*/ 55 w 2437"/>
                  <a:gd name="T65" fmla="*/ 1537 h 2722"/>
                  <a:gd name="T66" fmla="*/ 117 w 2437"/>
                  <a:gd name="T67" fmla="*/ 2071 h 2722"/>
                  <a:gd name="T68" fmla="*/ 116 w 2437"/>
                  <a:gd name="T69" fmla="*/ 2071 h 2722"/>
                  <a:gd name="T70" fmla="*/ 141 w 2437"/>
                  <a:gd name="T71" fmla="*/ 2437 h 2722"/>
                  <a:gd name="T72" fmla="*/ 426 w 2437"/>
                  <a:gd name="T73" fmla="*/ 2722 h 2722"/>
                  <a:gd name="T74" fmla="*/ 1535 w 2437"/>
                  <a:gd name="T75" fmla="*/ 2722 h 2722"/>
                  <a:gd name="T76" fmla="*/ 1618 w 2437"/>
                  <a:gd name="T77" fmla="*/ 2673 h 2722"/>
                  <a:gd name="T78" fmla="*/ 1699 w 2437"/>
                  <a:gd name="T79" fmla="*/ 2472 h 2722"/>
                  <a:gd name="T80" fmla="*/ 1869 w 2437"/>
                  <a:gd name="T81" fmla="*/ 2237 h 2722"/>
                  <a:gd name="T82" fmla="*/ 2378 w 2437"/>
                  <a:gd name="T83" fmla="*/ 1579 h 2722"/>
                  <a:gd name="T84" fmla="*/ 2134 w 2437"/>
                  <a:gd name="T85" fmla="*/ 1392 h 2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37" h="2722">
                    <a:moveTo>
                      <a:pt x="2134" y="1392"/>
                    </a:moveTo>
                    <a:cubicBezTo>
                      <a:pt x="1983" y="1492"/>
                      <a:pt x="1932" y="1593"/>
                      <a:pt x="1802" y="1693"/>
                    </a:cubicBezTo>
                    <a:cubicBezTo>
                      <a:pt x="1757" y="1727"/>
                      <a:pt x="1728" y="1738"/>
                      <a:pt x="1710" y="1732"/>
                    </a:cubicBezTo>
                    <a:cubicBezTo>
                      <a:pt x="1716" y="1654"/>
                      <a:pt x="1725" y="1564"/>
                      <a:pt x="1733" y="1466"/>
                    </a:cubicBezTo>
                    <a:cubicBezTo>
                      <a:pt x="1766" y="1106"/>
                      <a:pt x="1808" y="652"/>
                      <a:pt x="1830" y="421"/>
                    </a:cubicBezTo>
                    <a:cubicBezTo>
                      <a:pt x="1835" y="367"/>
                      <a:pt x="1839" y="324"/>
                      <a:pt x="1841" y="299"/>
                    </a:cubicBezTo>
                    <a:cubicBezTo>
                      <a:pt x="1870" y="0"/>
                      <a:pt x="1501" y="16"/>
                      <a:pt x="1473" y="220"/>
                    </a:cubicBezTo>
                    <a:cubicBezTo>
                      <a:pt x="1460" y="316"/>
                      <a:pt x="1417" y="762"/>
                      <a:pt x="1375" y="1205"/>
                    </a:cubicBezTo>
                    <a:cubicBezTo>
                      <a:pt x="1368" y="1278"/>
                      <a:pt x="1361" y="1352"/>
                      <a:pt x="1354" y="1424"/>
                    </a:cubicBezTo>
                    <a:cubicBezTo>
                      <a:pt x="1337" y="1419"/>
                      <a:pt x="1318" y="1414"/>
                      <a:pt x="1296" y="1409"/>
                    </a:cubicBezTo>
                    <a:cubicBezTo>
                      <a:pt x="1302" y="1297"/>
                      <a:pt x="1309" y="415"/>
                      <a:pt x="1320" y="275"/>
                    </a:cubicBezTo>
                    <a:cubicBezTo>
                      <a:pt x="1334" y="85"/>
                      <a:pt x="1090" y="51"/>
                      <a:pt x="991" y="161"/>
                    </a:cubicBezTo>
                    <a:cubicBezTo>
                      <a:pt x="969" y="186"/>
                      <a:pt x="954" y="218"/>
                      <a:pt x="951" y="257"/>
                    </a:cubicBezTo>
                    <a:cubicBezTo>
                      <a:pt x="948" y="305"/>
                      <a:pt x="942" y="835"/>
                      <a:pt x="935" y="1157"/>
                    </a:cubicBezTo>
                    <a:cubicBezTo>
                      <a:pt x="933" y="1261"/>
                      <a:pt x="931" y="1343"/>
                      <a:pt x="928" y="1382"/>
                    </a:cubicBezTo>
                    <a:cubicBezTo>
                      <a:pt x="914" y="1382"/>
                      <a:pt x="900" y="1382"/>
                      <a:pt x="886" y="1382"/>
                    </a:cubicBezTo>
                    <a:cubicBezTo>
                      <a:pt x="885" y="1354"/>
                      <a:pt x="884" y="1282"/>
                      <a:pt x="884" y="1187"/>
                    </a:cubicBezTo>
                    <a:cubicBezTo>
                      <a:pt x="882" y="921"/>
                      <a:pt x="881" y="483"/>
                      <a:pt x="881" y="385"/>
                    </a:cubicBezTo>
                    <a:cubicBezTo>
                      <a:pt x="881" y="246"/>
                      <a:pt x="751" y="200"/>
                      <a:pt x="645" y="231"/>
                    </a:cubicBezTo>
                    <a:cubicBezTo>
                      <a:pt x="573" y="252"/>
                      <a:pt x="512" y="308"/>
                      <a:pt x="512" y="394"/>
                    </a:cubicBezTo>
                    <a:cubicBezTo>
                      <a:pt x="512" y="460"/>
                      <a:pt x="515" y="1250"/>
                      <a:pt x="517" y="1411"/>
                    </a:cubicBezTo>
                    <a:cubicBezTo>
                      <a:pt x="487" y="1415"/>
                      <a:pt x="456" y="1418"/>
                      <a:pt x="425" y="1423"/>
                    </a:cubicBezTo>
                    <a:cubicBezTo>
                      <a:pt x="421" y="1276"/>
                      <a:pt x="421" y="1276"/>
                      <a:pt x="421" y="1276"/>
                    </a:cubicBezTo>
                    <a:cubicBezTo>
                      <a:pt x="419" y="1211"/>
                      <a:pt x="419" y="1211"/>
                      <a:pt x="419" y="1211"/>
                    </a:cubicBezTo>
                    <a:cubicBezTo>
                      <a:pt x="421" y="1209"/>
                      <a:pt x="423" y="1208"/>
                      <a:pt x="425" y="1207"/>
                    </a:cubicBezTo>
                    <a:cubicBezTo>
                      <a:pt x="423" y="1194"/>
                      <a:pt x="421" y="1181"/>
                      <a:pt x="420" y="1167"/>
                    </a:cubicBezTo>
                    <a:cubicBezTo>
                      <a:pt x="403" y="983"/>
                      <a:pt x="400" y="934"/>
                      <a:pt x="387" y="747"/>
                    </a:cubicBezTo>
                    <a:cubicBezTo>
                      <a:pt x="385" y="722"/>
                      <a:pt x="384" y="696"/>
                      <a:pt x="382" y="672"/>
                    </a:cubicBezTo>
                    <a:cubicBezTo>
                      <a:pt x="379" y="632"/>
                      <a:pt x="370" y="599"/>
                      <a:pt x="357" y="572"/>
                    </a:cubicBezTo>
                    <a:cubicBezTo>
                      <a:pt x="271" y="395"/>
                      <a:pt x="0" y="477"/>
                      <a:pt x="6" y="656"/>
                    </a:cubicBezTo>
                    <a:cubicBezTo>
                      <a:pt x="8" y="730"/>
                      <a:pt x="14" y="842"/>
                      <a:pt x="21" y="971"/>
                    </a:cubicBezTo>
                    <a:cubicBezTo>
                      <a:pt x="28" y="1097"/>
                      <a:pt x="29" y="1078"/>
                      <a:pt x="39" y="1214"/>
                    </a:cubicBezTo>
                    <a:cubicBezTo>
                      <a:pt x="39" y="1215"/>
                      <a:pt x="41" y="1348"/>
                      <a:pt x="55" y="1537"/>
                    </a:cubicBezTo>
                    <a:cubicBezTo>
                      <a:pt x="66" y="1691"/>
                      <a:pt x="85" y="1883"/>
                      <a:pt x="117" y="2071"/>
                    </a:cubicBezTo>
                    <a:cubicBezTo>
                      <a:pt x="116" y="2071"/>
                      <a:pt x="116" y="2071"/>
                      <a:pt x="116" y="2071"/>
                    </a:cubicBezTo>
                    <a:cubicBezTo>
                      <a:pt x="141" y="2437"/>
                      <a:pt x="141" y="2437"/>
                      <a:pt x="141" y="2437"/>
                    </a:cubicBezTo>
                    <a:cubicBezTo>
                      <a:pt x="141" y="2594"/>
                      <a:pt x="269" y="2722"/>
                      <a:pt x="426" y="2722"/>
                    </a:cubicBezTo>
                    <a:cubicBezTo>
                      <a:pt x="1535" y="2722"/>
                      <a:pt x="1535" y="2722"/>
                      <a:pt x="1535" y="2722"/>
                    </a:cubicBezTo>
                    <a:cubicBezTo>
                      <a:pt x="1569" y="2722"/>
                      <a:pt x="1601" y="2703"/>
                      <a:pt x="1618" y="2673"/>
                    </a:cubicBezTo>
                    <a:cubicBezTo>
                      <a:pt x="1699" y="2472"/>
                      <a:pt x="1699" y="2472"/>
                      <a:pt x="1699" y="2472"/>
                    </a:cubicBezTo>
                    <a:cubicBezTo>
                      <a:pt x="1754" y="2404"/>
                      <a:pt x="1818" y="2319"/>
                      <a:pt x="1869" y="2237"/>
                    </a:cubicBezTo>
                    <a:cubicBezTo>
                      <a:pt x="2017" y="1994"/>
                      <a:pt x="2247" y="1740"/>
                      <a:pt x="2378" y="1579"/>
                    </a:cubicBezTo>
                    <a:cubicBezTo>
                      <a:pt x="2437" y="1507"/>
                      <a:pt x="2284" y="1291"/>
                      <a:pt x="2134" y="1392"/>
                    </a:cubicBezTo>
                    <a:close/>
                  </a:path>
                </a:pathLst>
              </a:custGeom>
              <a:solidFill>
                <a:srgbClr val="F5D2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15" name="Freeform 347">
                <a:extLst>
                  <a:ext uri="{FF2B5EF4-FFF2-40B4-BE49-F238E27FC236}">
                    <a16:creationId xmlns:a16="http://schemas.microsoft.com/office/drawing/2014/main" id="{FD7F46A1-0B03-4A47-BCC0-02A1E117F02B}"/>
                  </a:ext>
                </a:extLst>
              </p:cNvPr>
              <p:cNvSpPr>
                <a:spLocks/>
              </p:cNvSpPr>
              <p:nvPr/>
            </p:nvSpPr>
            <p:spPr bwMode="auto">
              <a:xfrm>
                <a:off x="10099820" y="5030592"/>
                <a:ext cx="924355" cy="1072768"/>
              </a:xfrm>
              <a:custGeom>
                <a:avLst/>
                <a:gdLst>
                  <a:gd name="T0" fmla="*/ 322 w 2614"/>
                  <a:gd name="T1" fmla="*/ 1286 h 3030"/>
                  <a:gd name="T2" fmla="*/ 571 w 2614"/>
                  <a:gd name="T3" fmla="*/ 1659 h 3030"/>
                  <a:gd name="T4" fmla="*/ 650 w 2614"/>
                  <a:gd name="T5" fmla="*/ 1719 h 3030"/>
                  <a:gd name="T6" fmla="*/ 692 w 2614"/>
                  <a:gd name="T7" fmla="*/ 1455 h 3030"/>
                  <a:gd name="T8" fmla="*/ 853 w 2614"/>
                  <a:gd name="T9" fmla="*/ 419 h 3030"/>
                  <a:gd name="T10" fmla="*/ 872 w 2614"/>
                  <a:gd name="T11" fmla="*/ 297 h 3030"/>
                  <a:gd name="T12" fmla="*/ 1248 w 2614"/>
                  <a:gd name="T13" fmla="*/ 311 h 3030"/>
                  <a:gd name="T14" fmla="*/ 1104 w 2614"/>
                  <a:gd name="T15" fmla="*/ 1289 h 3030"/>
                  <a:gd name="T16" fmla="*/ 1070 w 2614"/>
                  <a:gd name="T17" fmla="*/ 1507 h 3030"/>
                  <a:gd name="T18" fmla="*/ 1130 w 2614"/>
                  <a:gd name="T19" fmla="*/ 1507 h 3030"/>
                  <a:gd name="T20" fmla="*/ 1383 w 2614"/>
                  <a:gd name="T21" fmla="*/ 401 h 3030"/>
                  <a:gd name="T22" fmla="*/ 1730 w 2614"/>
                  <a:gd name="T23" fmla="*/ 370 h 3030"/>
                  <a:gd name="T24" fmla="*/ 1745 w 2614"/>
                  <a:gd name="T25" fmla="*/ 473 h 3030"/>
                  <a:gd name="T26" fmla="*/ 1542 w 2614"/>
                  <a:gd name="T27" fmla="*/ 1350 h 3030"/>
                  <a:gd name="T28" fmla="*/ 1494 w 2614"/>
                  <a:gd name="T29" fmla="*/ 1569 h 3030"/>
                  <a:gd name="T30" fmla="*/ 1535 w 2614"/>
                  <a:gd name="T31" fmla="*/ 1581 h 3030"/>
                  <a:gd name="T32" fmla="*/ 1584 w 2614"/>
                  <a:gd name="T33" fmla="*/ 1392 h 3030"/>
                  <a:gd name="T34" fmla="*/ 1782 w 2614"/>
                  <a:gd name="T35" fmla="*/ 614 h 3030"/>
                  <a:gd name="T36" fmla="*/ 2049 w 2614"/>
                  <a:gd name="T37" fmla="*/ 523 h 3030"/>
                  <a:gd name="T38" fmla="*/ 2137 w 2614"/>
                  <a:gd name="T39" fmla="*/ 713 h 3030"/>
                  <a:gd name="T40" fmla="*/ 1885 w 2614"/>
                  <a:gd name="T41" fmla="*/ 1698 h 3030"/>
                  <a:gd name="T42" fmla="*/ 1972 w 2614"/>
                  <a:gd name="T43" fmla="*/ 1732 h 3030"/>
                  <a:gd name="T44" fmla="*/ 2011 w 2614"/>
                  <a:gd name="T45" fmla="*/ 1591 h 3030"/>
                  <a:gd name="T46" fmla="*/ 2029 w 2614"/>
                  <a:gd name="T47" fmla="*/ 1528 h 3030"/>
                  <a:gd name="T48" fmla="*/ 2025 w 2614"/>
                  <a:gd name="T49" fmla="*/ 1523 h 3030"/>
                  <a:gd name="T50" fmla="*/ 2039 w 2614"/>
                  <a:gd name="T51" fmla="*/ 1485 h 3030"/>
                  <a:gd name="T52" fmla="*/ 2173 w 2614"/>
                  <a:gd name="T53" fmla="*/ 1086 h 3030"/>
                  <a:gd name="T54" fmla="*/ 2196 w 2614"/>
                  <a:gd name="T55" fmla="*/ 1014 h 3030"/>
                  <a:gd name="T56" fmla="*/ 2245 w 2614"/>
                  <a:gd name="T57" fmla="*/ 924 h 3030"/>
                  <a:gd name="T58" fmla="*/ 2565 w 2614"/>
                  <a:gd name="T59" fmla="*/ 1090 h 3030"/>
                  <a:gd name="T60" fmla="*/ 2474 w 2614"/>
                  <a:gd name="T61" fmla="*/ 1392 h 3030"/>
                  <a:gd name="T62" fmla="*/ 2397 w 2614"/>
                  <a:gd name="T63" fmla="*/ 1624 h 3030"/>
                  <a:gd name="T64" fmla="*/ 2303 w 2614"/>
                  <a:gd name="T65" fmla="*/ 1933 h 3030"/>
                  <a:gd name="T66" fmla="*/ 2113 w 2614"/>
                  <a:gd name="T67" fmla="*/ 2436 h 3030"/>
                  <a:gd name="T68" fmla="*/ 2113 w 2614"/>
                  <a:gd name="T69" fmla="*/ 2436 h 3030"/>
                  <a:gd name="T70" fmla="*/ 2000 w 2614"/>
                  <a:gd name="T71" fmla="*/ 2785 h 3030"/>
                  <a:gd name="T72" fmla="*/ 1654 w 2614"/>
                  <a:gd name="T73" fmla="*/ 2992 h 3030"/>
                  <a:gd name="T74" fmla="*/ 579 w 2614"/>
                  <a:gd name="T75" fmla="*/ 2722 h 3030"/>
                  <a:gd name="T76" fmla="*/ 510 w 2614"/>
                  <a:gd name="T77" fmla="*/ 2654 h 3030"/>
                  <a:gd name="T78" fmla="*/ 480 w 2614"/>
                  <a:gd name="T79" fmla="*/ 2439 h 3030"/>
                  <a:gd name="T80" fmla="*/ 373 w 2614"/>
                  <a:gd name="T81" fmla="*/ 2170 h 3030"/>
                  <a:gd name="T82" fmla="*/ 39 w 2614"/>
                  <a:gd name="T83" fmla="*/ 1408 h 3030"/>
                  <a:gd name="T84" fmla="*/ 322 w 2614"/>
                  <a:gd name="T85" fmla="*/ 1286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14" h="3030">
                    <a:moveTo>
                      <a:pt x="322" y="1286"/>
                    </a:moveTo>
                    <a:cubicBezTo>
                      <a:pt x="444" y="1420"/>
                      <a:pt x="468" y="1530"/>
                      <a:pt x="571" y="1659"/>
                    </a:cubicBezTo>
                    <a:cubicBezTo>
                      <a:pt x="605" y="1703"/>
                      <a:pt x="631" y="1720"/>
                      <a:pt x="650" y="1719"/>
                    </a:cubicBezTo>
                    <a:cubicBezTo>
                      <a:pt x="663" y="1642"/>
                      <a:pt x="677" y="1552"/>
                      <a:pt x="692" y="1455"/>
                    </a:cubicBezTo>
                    <a:cubicBezTo>
                      <a:pt x="748" y="1098"/>
                      <a:pt x="818" y="648"/>
                      <a:pt x="853" y="419"/>
                    </a:cubicBezTo>
                    <a:cubicBezTo>
                      <a:pt x="862" y="364"/>
                      <a:pt x="868" y="322"/>
                      <a:pt x="872" y="297"/>
                    </a:cubicBezTo>
                    <a:cubicBezTo>
                      <a:pt x="917" y="0"/>
                      <a:pt x="1271" y="106"/>
                      <a:pt x="1248" y="311"/>
                    </a:cubicBezTo>
                    <a:cubicBezTo>
                      <a:pt x="1238" y="406"/>
                      <a:pt x="1171" y="850"/>
                      <a:pt x="1104" y="1289"/>
                    </a:cubicBezTo>
                    <a:cubicBezTo>
                      <a:pt x="1092" y="1362"/>
                      <a:pt x="1081" y="1436"/>
                      <a:pt x="1070" y="1507"/>
                    </a:cubicBezTo>
                    <a:cubicBezTo>
                      <a:pt x="1088" y="1506"/>
                      <a:pt x="1108" y="1506"/>
                      <a:pt x="1130" y="1507"/>
                    </a:cubicBezTo>
                    <a:cubicBezTo>
                      <a:pt x="1152" y="1397"/>
                      <a:pt x="1359" y="539"/>
                      <a:pt x="1383" y="401"/>
                    </a:cubicBezTo>
                    <a:cubicBezTo>
                      <a:pt x="1416" y="213"/>
                      <a:pt x="1660" y="240"/>
                      <a:pt x="1730" y="370"/>
                    </a:cubicBezTo>
                    <a:cubicBezTo>
                      <a:pt x="1745" y="400"/>
                      <a:pt x="1752" y="434"/>
                      <a:pt x="1745" y="473"/>
                    </a:cubicBezTo>
                    <a:cubicBezTo>
                      <a:pt x="1737" y="521"/>
                      <a:pt x="1614" y="1036"/>
                      <a:pt x="1542" y="1350"/>
                    </a:cubicBezTo>
                    <a:cubicBezTo>
                      <a:pt x="1519" y="1451"/>
                      <a:pt x="1501" y="1532"/>
                      <a:pt x="1494" y="1569"/>
                    </a:cubicBezTo>
                    <a:cubicBezTo>
                      <a:pt x="1507" y="1573"/>
                      <a:pt x="1521" y="1577"/>
                      <a:pt x="1535" y="1581"/>
                    </a:cubicBezTo>
                    <a:cubicBezTo>
                      <a:pt x="1542" y="1554"/>
                      <a:pt x="1560" y="1483"/>
                      <a:pt x="1584" y="1392"/>
                    </a:cubicBezTo>
                    <a:cubicBezTo>
                      <a:pt x="1650" y="1134"/>
                      <a:pt x="1758" y="709"/>
                      <a:pt x="1782" y="614"/>
                    </a:cubicBezTo>
                    <a:cubicBezTo>
                      <a:pt x="1816" y="480"/>
                      <a:pt x="1953" y="467"/>
                      <a:pt x="2049" y="523"/>
                    </a:cubicBezTo>
                    <a:cubicBezTo>
                      <a:pt x="2113" y="560"/>
                      <a:pt x="2158" y="630"/>
                      <a:pt x="2137" y="713"/>
                    </a:cubicBezTo>
                    <a:cubicBezTo>
                      <a:pt x="2121" y="777"/>
                      <a:pt x="1927" y="1543"/>
                      <a:pt x="1885" y="1698"/>
                    </a:cubicBezTo>
                    <a:cubicBezTo>
                      <a:pt x="1913" y="1709"/>
                      <a:pt x="1942" y="1720"/>
                      <a:pt x="1972" y="1732"/>
                    </a:cubicBezTo>
                    <a:cubicBezTo>
                      <a:pt x="2011" y="1591"/>
                      <a:pt x="2011" y="1591"/>
                      <a:pt x="2011" y="1591"/>
                    </a:cubicBezTo>
                    <a:cubicBezTo>
                      <a:pt x="2029" y="1528"/>
                      <a:pt x="2029" y="1528"/>
                      <a:pt x="2029" y="1528"/>
                    </a:cubicBezTo>
                    <a:cubicBezTo>
                      <a:pt x="2028" y="1526"/>
                      <a:pt x="2026" y="1524"/>
                      <a:pt x="2025" y="1523"/>
                    </a:cubicBezTo>
                    <a:cubicBezTo>
                      <a:pt x="2029" y="1511"/>
                      <a:pt x="2034" y="1499"/>
                      <a:pt x="2039" y="1485"/>
                    </a:cubicBezTo>
                    <a:cubicBezTo>
                      <a:pt x="2100" y="1311"/>
                      <a:pt x="2115" y="1264"/>
                      <a:pt x="2173" y="1086"/>
                    </a:cubicBezTo>
                    <a:cubicBezTo>
                      <a:pt x="2181" y="1062"/>
                      <a:pt x="2189" y="1038"/>
                      <a:pt x="2196" y="1014"/>
                    </a:cubicBezTo>
                    <a:cubicBezTo>
                      <a:pt x="2209" y="976"/>
                      <a:pt x="2225" y="947"/>
                      <a:pt x="2245" y="924"/>
                    </a:cubicBezTo>
                    <a:cubicBezTo>
                      <a:pt x="2371" y="773"/>
                      <a:pt x="2614" y="918"/>
                      <a:pt x="2565" y="1090"/>
                    </a:cubicBezTo>
                    <a:cubicBezTo>
                      <a:pt x="2545" y="1162"/>
                      <a:pt x="2512" y="1269"/>
                      <a:pt x="2474" y="1392"/>
                    </a:cubicBezTo>
                    <a:cubicBezTo>
                      <a:pt x="2436" y="1513"/>
                      <a:pt x="2439" y="1494"/>
                      <a:pt x="2397" y="1624"/>
                    </a:cubicBezTo>
                    <a:cubicBezTo>
                      <a:pt x="2396" y="1625"/>
                      <a:pt x="2362" y="1753"/>
                      <a:pt x="2303" y="1933"/>
                    </a:cubicBezTo>
                    <a:cubicBezTo>
                      <a:pt x="2254" y="2080"/>
                      <a:pt x="2189" y="2262"/>
                      <a:pt x="2113" y="2436"/>
                    </a:cubicBezTo>
                    <a:cubicBezTo>
                      <a:pt x="2113" y="2436"/>
                      <a:pt x="2113" y="2436"/>
                      <a:pt x="2113" y="2436"/>
                    </a:cubicBezTo>
                    <a:cubicBezTo>
                      <a:pt x="2000" y="2785"/>
                      <a:pt x="2000" y="2785"/>
                      <a:pt x="2000" y="2785"/>
                    </a:cubicBezTo>
                    <a:cubicBezTo>
                      <a:pt x="1961" y="2938"/>
                      <a:pt x="1806" y="3030"/>
                      <a:pt x="1654" y="2992"/>
                    </a:cubicBezTo>
                    <a:cubicBezTo>
                      <a:pt x="579" y="2722"/>
                      <a:pt x="579" y="2722"/>
                      <a:pt x="579" y="2722"/>
                    </a:cubicBezTo>
                    <a:cubicBezTo>
                      <a:pt x="545" y="2713"/>
                      <a:pt x="519" y="2687"/>
                      <a:pt x="510" y="2654"/>
                    </a:cubicBezTo>
                    <a:cubicBezTo>
                      <a:pt x="480" y="2439"/>
                      <a:pt x="480" y="2439"/>
                      <a:pt x="480" y="2439"/>
                    </a:cubicBezTo>
                    <a:cubicBezTo>
                      <a:pt x="444" y="2360"/>
                      <a:pt x="402" y="2262"/>
                      <a:pt x="373" y="2170"/>
                    </a:cubicBezTo>
                    <a:cubicBezTo>
                      <a:pt x="288" y="1898"/>
                      <a:pt x="127" y="1596"/>
                      <a:pt x="39" y="1408"/>
                    </a:cubicBezTo>
                    <a:cubicBezTo>
                      <a:pt x="0" y="1324"/>
                      <a:pt x="200" y="1151"/>
                      <a:pt x="322" y="1286"/>
                    </a:cubicBezTo>
                    <a:close/>
                  </a:path>
                </a:pathLst>
              </a:custGeom>
              <a:solidFill>
                <a:srgbClr val="F5D2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18" name="Freeform 350">
                <a:extLst>
                  <a:ext uri="{FF2B5EF4-FFF2-40B4-BE49-F238E27FC236}">
                    <a16:creationId xmlns:a16="http://schemas.microsoft.com/office/drawing/2014/main" id="{9B75D680-2866-414F-9E42-E6BD38CCF005}"/>
                  </a:ext>
                </a:extLst>
              </p:cNvPr>
              <p:cNvSpPr>
                <a:spLocks/>
              </p:cNvSpPr>
              <p:nvPr/>
            </p:nvSpPr>
            <p:spPr bwMode="auto">
              <a:xfrm>
                <a:off x="10365995" y="6179180"/>
                <a:ext cx="416202" cy="432334"/>
              </a:xfrm>
              <a:custGeom>
                <a:avLst/>
                <a:gdLst>
                  <a:gd name="T0" fmla="*/ 1065 w 1176"/>
                  <a:gd name="T1" fmla="*/ 189 h 1220"/>
                  <a:gd name="T2" fmla="*/ 312 w 1176"/>
                  <a:gd name="T3" fmla="*/ 0 h 1220"/>
                  <a:gd name="T4" fmla="*/ 0 w 1176"/>
                  <a:gd name="T5" fmla="*/ 1220 h 1220"/>
                  <a:gd name="T6" fmla="*/ 1047 w 1176"/>
                  <a:gd name="T7" fmla="*/ 760 h 1220"/>
                  <a:gd name="T8" fmla="*/ 1165 w 1176"/>
                  <a:gd name="T9" fmla="*/ 302 h 1220"/>
                  <a:gd name="T10" fmla="*/ 1065 w 1176"/>
                  <a:gd name="T11" fmla="*/ 189 h 1220"/>
                </a:gdLst>
                <a:ahLst/>
                <a:cxnLst>
                  <a:cxn ang="0">
                    <a:pos x="T0" y="T1"/>
                  </a:cxn>
                  <a:cxn ang="0">
                    <a:pos x="T2" y="T3"/>
                  </a:cxn>
                  <a:cxn ang="0">
                    <a:pos x="T4" y="T5"/>
                  </a:cxn>
                  <a:cxn ang="0">
                    <a:pos x="T6" y="T7"/>
                  </a:cxn>
                  <a:cxn ang="0">
                    <a:pos x="T8" y="T9"/>
                  </a:cxn>
                  <a:cxn ang="0">
                    <a:pos x="T10" y="T11"/>
                  </a:cxn>
                </a:cxnLst>
                <a:rect l="0" t="0" r="r" b="b"/>
                <a:pathLst>
                  <a:path w="1176" h="1220">
                    <a:moveTo>
                      <a:pt x="1065" y="189"/>
                    </a:moveTo>
                    <a:cubicBezTo>
                      <a:pt x="312" y="0"/>
                      <a:pt x="312" y="0"/>
                      <a:pt x="312" y="0"/>
                    </a:cubicBezTo>
                    <a:cubicBezTo>
                      <a:pt x="0" y="1220"/>
                      <a:pt x="0" y="1220"/>
                      <a:pt x="0" y="1220"/>
                    </a:cubicBezTo>
                    <a:cubicBezTo>
                      <a:pt x="359" y="1088"/>
                      <a:pt x="709" y="934"/>
                      <a:pt x="1047" y="760"/>
                    </a:cubicBezTo>
                    <a:cubicBezTo>
                      <a:pt x="1165" y="302"/>
                      <a:pt x="1165" y="302"/>
                      <a:pt x="1165" y="302"/>
                    </a:cubicBezTo>
                    <a:cubicBezTo>
                      <a:pt x="1176" y="256"/>
                      <a:pt x="1131" y="205"/>
                      <a:pt x="1065" y="189"/>
                    </a:cubicBezTo>
                    <a:close/>
                  </a:path>
                </a:pathLst>
              </a:custGeom>
              <a:solidFill>
                <a:srgbClr val="6160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19" name="Freeform 351">
                <a:extLst>
                  <a:ext uri="{FF2B5EF4-FFF2-40B4-BE49-F238E27FC236}">
                    <a16:creationId xmlns:a16="http://schemas.microsoft.com/office/drawing/2014/main" id="{44BEB5D9-D2DA-404A-A4AC-AB2872D7B662}"/>
                  </a:ext>
                </a:extLst>
              </p:cNvPr>
              <p:cNvSpPr>
                <a:spLocks/>
              </p:cNvSpPr>
              <p:nvPr/>
            </p:nvSpPr>
            <p:spPr bwMode="auto">
              <a:xfrm>
                <a:off x="10009481" y="6106586"/>
                <a:ext cx="466211" cy="613010"/>
              </a:xfrm>
              <a:custGeom>
                <a:avLst/>
                <a:gdLst>
                  <a:gd name="T0" fmla="*/ 1319 w 1319"/>
                  <a:gd name="T1" fmla="*/ 206 h 1734"/>
                  <a:gd name="T2" fmla="*/ 566 w 1319"/>
                  <a:gd name="T3" fmla="*/ 17 h 1734"/>
                  <a:gd name="T4" fmla="*/ 425 w 1319"/>
                  <a:gd name="T5" fmla="*/ 69 h 1734"/>
                  <a:gd name="T6" fmla="*/ 0 w 1319"/>
                  <a:gd name="T7" fmla="*/ 1734 h 1734"/>
                  <a:gd name="T8" fmla="*/ 1007 w 1319"/>
                  <a:gd name="T9" fmla="*/ 1426 h 1734"/>
                  <a:gd name="T10" fmla="*/ 1319 w 1319"/>
                  <a:gd name="T11" fmla="*/ 206 h 1734"/>
                </a:gdLst>
                <a:ahLst/>
                <a:cxnLst>
                  <a:cxn ang="0">
                    <a:pos x="T0" y="T1"/>
                  </a:cxn>
                  <a:cxn ang="0">
                    <a:pos x="T2" y="T3"/>
                  </a:cxn>
                  <a:cxn ang="0">
                    <a:pos x="T4" y="T5"/>
                  </a:cxn>
                  <a:cxn ang="0">
                    <a:pos x="T6" y="T7"/>
                  </a:cxn>
                  <a:cxn ang="0">
                    <a:pos x="T8" y="T9"/>
                  </a:cxn>
                  <a:cxn ang="0">
                    <a:pos x="T10" y="T11"/>
                  </a:cxn>
                </a:cxnLst>
                <a:rect l="0" t="0" r="r" b="b"/>
                <a:pathLst>
                  <a:path w="1319" h="1734">
                    <a:moveTo>
                      <a:pt x="1319" y="206"/>
                    </a:moveTo>
                    <a:cubicBezTo>
                      <a:pt x="566" y="17"/>
                      <a:pt x="566" y="17"/>
                      <a:pt x="566" y="17"/>
                    </a:cubicBezTo>
                    <a:cubicBezTo>
                      <a:pt x="500" y="0"/>
                      <a:pt x="437" y="23"/>
                      <a:pt x="425" y="69"/>
                    </a:cubicBezTo>
                    <a:cubicBezTo>
                      <a:pt x="0" y="1734"/>
                      <a:pt x="0" y="1734"/>
                      <a:pt x="0" y="1734"/>
                    </a:cubicBezTo>
                    <a:cubicBezTo>
                      <a:pt x="343" y="1650"/>
                      <a:pt x="679" y="1547"/>
                      <a:pt x="1007" y="1426"/>
                    </a:cubicBezTo>
                    <a:lnTo>
                      <a:pt x="1319" y="206"/>
                    </a:lnTo>
                    <a:close/>
                  </a:path>
                </a:pathLst>
              </a:custGeom>
              <a:solidFill>
                <a:srgbClr val="8281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20" name="Freeform 352">
                <a:extLst>
                  <a:ext uri="{FF2B5EF4-FFF2-40B4-BE49-F238E27FC236}">
                    <a16:creationId xmlns:a16="http://schemas.microsoft.com/office/drawing/2014/main" id="{3EED4F71-4483-4F6D-B42B-6BCBFF7A12AE}"/>
                  </a:ext>
                </a:extLst>
              </p:cNvPr>
              <p:cNvSpPr>
                <a:spLocks/>
              </p:cNvSpPr>
              <p:nvPr/>
            </p:nvSpPr>
            <p:spPr bwMode="auto">
              <a:xfrm>
                <a:off x="10625718" y="6332432"/>
                <a:ext cx="96791" cy="96791"/>
              </a:xfrm>
              <a:custGeom>
                <a:avLst/>
                <a:gdLst>
                  <a:gd name="T0" fmla="*/ 258 w 274"/>
                  <a:gd name="T1" fmla="*/ 167 h 274"/>
                  <a:gd name="T2" fmla="*/ 107 w 274"/>
                  <a:gd name="T3" fmla="*/ 257 h 274"/>
                  <a:gd name="T4" fmla="*/ 17 w 274"/>
                  <a:gd name="T5" fmla="*/ 106 h 274"/>
                  <a:gd name="T6" fmla="*/ 168 w 274"/>
                  <a:gd name="T7" fmla="*/ 16 h 274"/>
                  <a:gd name="T8" fmla="*/ 258 w 274"/>
                  <a:gd name="T9" fmla="*/ 167 h 274"/>
                </a:gdLst>
                <a:ahLst/>
                <a:cxnLst>
                  <a:cxn ang="0">
                    <a:pos x="T0" y="T1"/>
                  </a:cxn>
                  <a:cxn ang="0">
                    <a:pos x="T2" y="T3"/>
                  </a:cxn>
                  <a:cxn ang="0">
                    <a:pos x="T4" y="T5"/>
                  </a:cxn>
                  <a:cxn ang="0">
                    <a:pos x="T6" y="T7"/>
                  </a:cxn>
                  <a:cxn ang="0">
                    <a:pos x="T8" y="T9"/>
                  </a:cxn>
                </a:cxnLst>
                <a:rect l="0" t="0" r="r" b="b"/>
                <a:pathLst>
                  <a:path w="274" h="274">
                    <a:moveTo>
                      <a:pt x="258" y="167"/>
                    </a:moveTo>
                    <a:cubicBezTo>
                      <a:pt x="241" y="233"/>
                      <a:pt x="174" y="274"/>
                      <a:pt x="107" y="257"/>
                    </a:cubicBezTo>
                    <a:cubicBezTo>
                      <a:pt x="41" y="240"/>
                      <a:pt x="0" y="173"/>
                      <a:pt x="17" y="106"/>
                    </a:cubicBezTo>
                    <a:cubicBezTo>
                      <a:pt x="34" y="40"/>
                      <a:pt x="101" y="0"/>
                      <a:pt x="168" y="16"/>
                    </a:cubicBezTo>
                    <a:cubicBezTo>
                      <a:pt x="234" y="33"/>
                      <a:pt x="274" y="100"/>
                      <a:pt x="258" y="16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73" name="Oval 675">
                <a:extLst>
                  <a:ext uri="{FF2B5EF4-FFF2-40B4-BE49-F238E27FC236}">
                    <a16:creationId xmlns:a16="http://schemas.microsoft.com/office/drawing/2014/main" id="{EA9BFC6A-5934-469F-903A-4E46877A29F1}"/>
                  </a:ext>
                </a:extLst>
              </p:cNvPr>
              <p:cNvSpPr>
                <a:spLocks noChangeArrowheads="1"/>
              </p:cNvSpPr>
              <p:nvPr/>
            </p:nvSpPr>
            <p:spPr bwMode="auto">
              <a:xfrm>
                <a:off x="8281760" y="6213057"/>
                <a:ext cx="87112" cy="8711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grpSp>
      </p:grpSp>
      <p:sp>
        <p:nvSpPr>
          <p:cNvPr id="675" name="文本框 674">
            <a:extLst>
              <a:ext uri="{FF2B5EF4-FFF2-40B4-BE49-F238E27FC236}">
                <a16:creationId xmlns:a16="http://schemas.microsoft.com/office/drawing/2014/main" id="{C82A06BF-51EF-4627-A162-81C0560BAF7A}"/>
              </a:ext>
            </a:extLst>
          </p:cNvPr>
          <p:cNvSpPr txBox="1"/>
          <p:nvPr/>
        </p:nvSpPr>
        <p:spPr>
          <a:xfrm>
            <a:off x="455208" y="2381629"/>
            <a:ext cx="6360723" cy="1862048"/>
          </a:xfrm>
          <a:prstGeom prst="rect">
            <a:avLst/>
          </a:prstGeom>
          <a:noFill/>
        </p:spPr>
        <p:txBody>
          <a:bodyPr wrap="square" rtlCol="0">
            <a:spAutoFit/>
          </a:bodyPr>
          <a:lstStyle/>
          <a:p>
            <a:pPr algn="ctr"/>
            <a:r>
              <a:rPr lang="zh-CN" altLang="en-US" sz="11500" b="1" dirty="0">
                <a:solidFill>
                  <a:schemeClr val="bg1"/>
                </a:solidFill>
                <a:latin typeface="+mj-ea"/>
                <a:ea typeface="+mj-ea"/>
              </a:rPr>
              <a:t>感谢聆听</a:t>
            </a:r>
          </a:p>
        </p:txBody>
      </p:sp>
      <p:sp>
        <p:nvSpPr>
          <p:cNvPr id="694" name="椭圆 693">
            <a:extLst>
              <a:ext uri="{FF2B5EF4-FFF2-40B4-BE49-F238E27FC236}">
                <a16:creationId xmlns:a16="http://schemas.microsoft.com/office/drawing/2014/main" id="{1E39BA74-F2ED-4D20-B5A6-F84467511B68}"/>
              </a:ext>
            </a:extLst>
          </p:cNvPr>
          <p:cNvSpPr/>
          <p:nvPr/>
        </p:nvSpPr>
        <p:spPr>
          <a:xfrm>
            <a:off x="1141964" y="161859"/>
            <a:ext cx="252000" cy="252000"/>
          </a:xfrm>
          <a:prstGeom prst="ellipse">
            <a:avLst/>
          </a:prstGeom>
          <a:solidFill>
            <a:srgbClr val="58B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5" name="椭圆 694">
            <a:extLst>
              <a:ext uri="{FF2B5EF4-FFF2-40B4-BE49-F238E27FC236}">
                <a16:creationId xmlns:a16="http://schemas.microsoft.com/office/drawing/2014/main" id="{9C51C718-AA77-4BEB-8E3E-19E775317CA8}"/>
              </a:ext>
            </a:extLst>
          </p:cNvPr>
          <p:cNvSpPr/>
          <p:nvPr/>
        </p:nvSpPr>
        <p:spPr>
          <a:xfrm>
            <a:off x="692539" y="161859"/>
            <a:ext cx="252000" cy="252000"/>
          </a:xfrm>
          <a:prstGeom prst="ellipse">
            <a:avLst/>
          </a:prstGeom>
          <a:solidFill>
            <a:srgbClr val="A9BE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6" name="椭圆 695">
            <a:extLst>
              <a:ext uri="{FF2B5EF4-FFF2-40B4-BE49-F238E27FC236}">
                <a16:creationId xmlns:a16="http://schemas.microsoft.com/office/drawing/2014/main" id="{00B6AD1A-7A3F-4EE0-BC89-7D5890A9E8FA}"/>
              </a:ext>
            </a:extLst>
          </p:cNvPr>
          <p:cNvSpPr/>
          <p:nvPr/>
        </p:nvSpPr>
        <p:spPr>
          <a:xfrm>
            <a:off x="243114" y="161859"/>
            <a:ext cx="252000" cy="252000"/>
          </a:xfrm>
          <a:prstGeom prst="ellipse">
            <a:avLst/>
          </a:prstGeom>
          <a:solidFill>
            <a:srgbClr val="F3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7" name="椭圆 696">
            <a:extLst>
              <a:ext uri="{FF2B5EF4-FFF2-40B4-BE49-F238E27FC236}">
                <a16:creationId xmlns:a16="http://schemas.microsoft.com/office/drawing/2014/main" id="{F48BAA24-BB24-4B62-81DD-4D960A239B0A}"/>
              </a:ext>
            </a:extLst>
          </p:cNvPr>
          <p:cNvSpPr/>
          <p:nvPr/>
        </p:nvSpPr>
        <p:spPr>
          <a:xfrm>
            <a:off x="1591389" y="161859"/>
            <a:ext cx="252000" cy="252000"/>
          </a:xfrm>
          <a:prstGeom prst="ellipse">
            <a:avLst/>
          </a:prstGeom>
          <a:solidFill>
            <a:srgbClr val="EF6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8" name="矩形 697">
            <a:extLst>
              <a:ext uri="{FF2B5EF4-FFF2-40B4-BE49-F238E27FC236}">
                <a16:creationId xmlns:a16="http://schemas.microsoft.com/office/drawing/2014/main" id="{38D45604-01B0-40C3-B203-FB781A0044EA}"/>
              </a:ext>
            </a:extLst>
          </p:cNvPr>
          <p:cNvSpPr/>
          <p:nvPr/>
        </p:nvSpPr>
        <p:spPr>
          <a:xfrm>
            <a:off x="5324573" y="6348463"/>
            <a:ext cx="5649303" cy="400110"/>
          </a:xfrm>
          <a:prstGeom prst="rect">
            <a:avLst/>
          </a:prstGeom>
        </p:spPr>
        <p:txBody>
          <a:bodyPr wrap="none">
            <a:spAutoFit/>
          </a:bodyPr>
          <a:lstStyle/>
          <a:p>
            <a:r>
              <a:rPr lang="zh-CN" altLang="en-US" sz="2000" dirty="0">
                <a:solidFill>
                  <a:schemeClr val="bg1"/>
                </a:solidFill>
                <a:latin typeface="+mj-ea"/>
                <a:ea typeface="+mj-ea"/>
              </a:rPr>
              <a:t>王子潇</a:t>
            </a:r>
            <a:r>
              <a:rPr lang="en-US" altLang="zh-CN" sz="2000" dirty="0">
                <a:solidFill>
                  <a:schemeClr val="bg1"/>
                </a:solidFill>
                <a:latin typeface="+mj-ea"/>
                <a:ea typeface="+mj-ea"/>
              </a:rPr>
              <a:t>-1961310319</a:t>
            </a:r>
            <a:r>
              <a:rPr lang="zh-CN" altLang="en-US" sz="2000" dirty="0">
                <a:solidFill>
                  <a:schemeClr val="bg1"/>
                </a:solidFill>
                <a:latin typeface="+mj-ea"/>
                <a:ea typeface="+mj-ea"/>
              </a:rPr>
              <a:t>上海包图网络科技有限公司</a:t>
            </a:r>
          </a:p>
        </p:txBody>
      </p:sp>
      <p:cxnSp>
        <p:nvCxnSpPr>
          <p:cNvPr id="700" name="直接连接符 699">
            <a:extLst>
              <a:ext uri="{FF2B5EF4-FFF2-40B4-BE49-F238E27FC236}">
                <a16:creationId xmlns:a16="http://schemas.microsoft.com/office/drawing/2014/main" id="{A7449CCE-3BA4-4FAC-B32B-E68CE95AB54E}"/>
              </a:ext>
            </a:extLst>
          </p:cNvPr>
          <p:cNvCxnSpPr/>
          <p:nvPr/>
        </p:nvCxnSpPr>
        <p:spPr>
          <a:xfrm>
            <a:off x="0" y="6572696"/>
            <a:ext cx="5029200" cy="0"/>
          </a:xfrm>
          <a:prstGeom prst="line">
            <a:avLst/>
          </a:prstGeom>
          <a:ln>
            <a:solidFill>
              <a:schemeClr val="bg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746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685"/>
                                        </p:tgtEl>
                                        <p:attrNameLst>
                                          <p:attrName>style.visibility</p:attrName>
                                        </p:attrNameLst>
                                      </p:cBhvr>
                                      <p:to>
                                        <p:strVal val="visible"/>
                                      </p:to>
                                    </p:set>
                                    <p:anim calcmode="lin" valueType="num">
                                      <p:cBhvr additive="base">
                                        <p:cTn id="7" dur="500" fill="hold"/>
                                        <p:tgtEl>
                                          <p:spTgt spid="685"/>
                                        </p:tgtEl>
                                        <p:attrNameLst>
                                          <p:attrName>ppt_x</p:attrName>
                                        </p:attrNameLst>
                                      </p:cBhvr>
                                      <p:tavLst>
                                        <p:tav tm="0">
                                          <p:val>
                                            <p:strVal val="#ppt_x"/>
                                          </p:val>
                                        </p:tav>
                                        <p:tav tm="100000">
                                          <p:val>
                                            <p:strVal val="#ppt_x"/>
                                          </p:val>
                                        </p:tav>
                                      </p:tavLst>
                                    </p:anim>
                                    <p:anim calcmode="lin" valueType="num">
                                      <p:cBhvr additive="base">
                                        <p:cTn id="8" dur="500" fill="hold"/>
                                        <p:tgtEl>
                                          <p:spTgt spid="685"/>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3"/>
                                        </p:tgtEl>
                                        <p:attrNameLst>
                                          <p:attrName>style.visibility</p:attrName>
                                        </p:attrNameLst>
                                      </p:cBhvr>
                                      <p:to>
                                        <p:strVal val="visible"/>
                                      </p:to>
                                    </p:set>
                                    <p:anim calcmode="lin" valueType="num">
                                      <p:cBhvr additive="base">
                                        <p:cTn id="11" dur="500" fill="hold"/>
                                        <p:tgtEl>
                                          <p:spTgt spid="683"/>
                                        </p:tgtEl>
                                        <p:attrNameLst>
                                          <p:attrName>ppt_x</p:attrName>
                                        </p:attrNameLst>
                                      </p:cBhvr>
                                      <p:tavLst>
                                        <p:tav tm="0">
                                          <p:val>
                                            <p:strVal val="1+#ppt_w/2"/>
                                          </p:val>
                                        </p:tav>
                                        <p:tav tm="100000">
                                          <p:val>
                                            <p:strVal val="#ppt_x"/>
                                          </p:val>
                                        </p:tav>
                                      </p:tavLst>
                                    </p:anim>
                                    <p:anim calcmode="lin" valueType="num">
                                      <p:cBhvr additive="base">
                                        <p:cTn id="12" dur="500" fill="hold"/>
                                        <p:tgtEl>
                                          <p:spTgt spid="683"/>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86"/>
                                        </p:tgtEl>
                                        <p:attrNameLst>
                                          <p:attrName>style.visibility</p:attrName>
                                        </p:attrNameLst>
                                      </p:cBhvr>
                                      <p:to>
                                        <p:strVal val="visible"/>
                                      </p:to>
                                    </p:set>
                                    <p:anim calcmode="lin" valueType="num">
                                      <p:cBhvr additive="base">
                                        <p:cTn id="15" dur="500" fill="hold"/>
                                        <p:tgtEl>
                                          <p:spTgt spid="686"/>
                                        </p:tgtEl>
                                        <p:attrNameLst>
                                          <p:attrName>ppt_x</p:attrName>
                                        </p:attrNameLst>
                                      </p:cBhvr>
                                      <p:tavLst>
                                        <p:tav tm="0">
                                          <p:val>
                                            <p:strVal val="#ppt_x"/>
                                          </p:val>
                                        </p:tav>
                                        <p:tav tm="100000">
                                          <p:val>
                                            <p:strVal val="#ppt_x"/>
                                          </p:val>
                                        </p:tav>
                                      </p:tavLst>
                                    </p:anim>
                                    <p:anim calcmode="lin" valueType="num">
                                      <p:cBhvr additive="base">
                                        <p:cTn id="16" dur="500" fill="hold"/>
                                        <p:tgtEl>
                                          <p:spTgt spid="686"/>
                                        </p:tgtEl>
                                        <p:attrNameLst>
                                          <p:attrName>ppt_y</p:attrName>
                                        </p:attrNameLst>
                                      </p:cBhvr>
                                      <p:tavLst>
                                        <p:tav tm="0">
                                          <p:val>
                                            <p:strVal val="1+#ppt_h/2"/>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125"/>
                                        </p:tgtEl>
                                        <p:attrNameLst>
                                          <p:attrName>style.visibility</p:attrName>
                                        </p:attrNameLst>
                                      </p:cBhvr>
                                      <p:to>
                                        <p:strVal val="visible"/>
                                      </p:to>
                                    </p:set>
                                    <p:anim calcmode="lin" valueType="num">
                                      <p:cBhvr additive="base">
                                        <p:cTn id="19" dur="500" fill="hold"/>
                                        <p:tgtEl>
                                          <p:spTgt spid="1125"/>
                                        </p:tgtEl>
                                        <p:attrNameLst>
                                          <p:attrName>ppt_x</p:attrName>
                                        </p:attrNameLst>
                                      </p:cBhvr>
                                      <p:tavLst>
                                        <p:tav tm="0">
                                          <p:val>
                                            <p:strVal val="0-#ppt_w/2"/>
                                          </p:val>
                                        </p:tav>
                                        <p:tav tm="100000">
                                          <p:val>
                                            <p:strVal val="#ppt_x"/>
                                          </p:val>
                                        </p:tav>
                                      </p:tavLst>
                                    </p:anim>
                                    <p:anim calcmode="lin" valueType="num">
                                      <p:cBhvr additive="base">
                                        <p:cTn id="20" dur="500" fill="hold"/>
                                        <p:tgtEl>
                                          <p:spTgt spid="1125"/>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8" fill="hold" grpId="0" nodeType="afterEffect">
                                  <p:stCondLst>
                                    <p:cond delay="0"/>
                                  </p:stCondLst>
                                  <p:childTnLst>
                                    <p:set>
                                      <p:cBhvr>
                                        <p:cTn id="23" dur="1" fill="hold">
                                          <p:stCondLst>
                                            <p:cond delay="0"/>
                                          </p:stCondLst>
                                        </p:cTn>
                                        <p:tgtEl>
                                          <p:spTgt spid="696"/>
                                        </p:tgtEl>
                                        <p:attrNameLst>
                                          <p:attrName>style.visibility</p:attrName>
                                        </p:attrNameLst>
                                      </p:cBhvr>
                                      <p:to>
                                        <p:strVal val="visible"/>
                                      </p:to>
                                    </p:set>
                                    <p:anim calcmode="lin" valueType="num">
                                      <p:cBhvr additive="base">
                                        <p:cTn id="24" dur="250" fill="hold"/>
                                        <p:tgtEl>
                                          <p:spTgt spid="696"/>
                                        </p:tgtEl>
                                        <p:attrNameLst>
                                          <p:attrName>ppt_x</p:attrName>
                                        </p:attrNameLst>
                                      </p:cBhvr>
                                      <p:tavLst>
                                        <p:tav tm="0">
                                          <p:val>
                                            <p:strVal val="0-#ppt_w/2"/>
                                          </p:val>
                                        </p:tav>
                                        <p:tav tm="100000">
                                          <p:val>
                                            <p:strVal val="#ppt_x"/>
                                          </p:val>
                                        </p:tav>
                                      </p:tavLst>
                                    </p:anim>
                                    <p:anim calcmode="lin" valueType="num">
                                      <p:cBhvr additive="base">
                                        <p:cTn id="25" dur="250" fill="hold"/>
                                        <p:tgtEl>
                                          <p:spTgt spid="696"/>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100"/>
                                  </p:stCondLst>
                                  <p:childTnLst>
                                    <p:set>
                                      <p:cBhvr>
                                        <p:cTn id="27" dur="1" fill="hold">
                                          <p:stCondLst>
                                            <p:cond delay="0"/>
                                          </p:stCondLst>
                                        </p:cTn>
                                        <p:tgtEl>
                                          <p:spTgt spid="695"/>
                                        </p:tgtEl>
                                        <p:attrNameLst>
                                          <p:attrName>style.visibility</p:attrName>
                                        </p:attrNameLst>
                                      </p:cBhvr>
                                      <p:to>
                                        <p:strVal val="visible"/>
                                      </p:to>
                                    </p:set>
                                    <p:anim calcmode="lin" valueType="num">
                                      <p:cBhvr additive="base">
                                        <p:cTn id="28" dur="250" fill="hold"/>
                                        <p:tgtEl>
                                          <p:spTgt spid="695"/>
                                        </p:tgtEl>
                                        <p:attrNameLst>
                                          <p:attrName>ppt_x</p:attrName>
                                        </p:attrNameLst>
                                      </p:cBhvr>
                                      <p:tavLst>
                                        <p:tav tm="0">
                                          <p:val>
                                            <p:strVal val="0-#ppt_w/2"/>
                                          </p:val>
                                        </p:tav>
                                        <p:tav tm="100000">
                                          <p:val>
                                            <p:strVal val="#ppt_x"/>
                                          </p:val>
                                        </p:tav>
                                      </p:tavLst>
                                    </p:anim>
                                    <p:anim calcmode="lin" valueType="num">
                                      <p:cBhvr additive="base">
                                        <p:cTn id="29" dur="250" fill="hold"/>
                                        <p:tgtEl>
                                          <p:spTgt spid="695"/>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200"/>
                                  </p:stCondLst>
                                  <p:childTnLst>
                                    <p:set>
                                      <p:cBhvr>
                                        <p:cTn id="31" dur="1" fill="hold">
                                          <p:stCondLst>
                                            <p:cond delay="0"/>
                                          </p:stCondLst>
                                        </p:cTn>
                                        <p:tgtEl>
                                          <p:spTgt spid="694"/>
                                        </p:tgtEl>
                                        <p:attrNameLst>
                                          <p:attrName>style.visibility</p:attrName>
                                        </p:attrNameLst>
                                      </p:cBhvr>
                                      <p:to>
                                        <p:strVal val="visible"/>
                                      </p:to>
                                    </p:set>
                                    <p:anim calcmode="lin" valueType="num">
                                      <p:cBhvr additive="base">
                                        <p:cTn id="32" dur="250" fill="hold"/>
                                        <p:tgtEl>
                                          <p:spTgt spid="694"/>
                                        </p:tgtEl>
                                        <p:attrNameLst>
                                          <p:attrName>ppt_x</p:attrName>
                                        </p:attrNameLst>
                                      </p:cBhvr>
                                      <p:tavLst>
                                        <p:tav tm="0">
                                          <p:val>
                                            <p:strVal val="0-#ppt_w/2"/>
                                          </p:val>
                                        </p:tav>
                                        <p:tav tm="100000">
                                          <p:val>
                                            <p:strVal val="#ppt_x"/>
                                          </p:val>
                                        </p:tav>
                                      </p:tavLst>
                                    </p:anim>
                                    <p:anim calcmode="lin" valueType="num">
                                      <p:cBhvr additive="base">
                                        <p:cTn id="33" dur="250" fill="hold"/>
                                        <p:tgtEl>
                                          <p:spTgt spid="694"/>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300"/>
                                  </p:stCondLst>
                                  <p:childTnLst>
                                    <p:set>
                                      <p:cBhvr>
                                        <p:cTn id="35" dur="1" fill="hold">
                                          <p:stCondLst>
                                            <p:cond delay="0"/>
                                          </p:stCondLst>
                                        </p:cTn>
                                        <p:tgtEl>
                                          <p:spTgt spid="697"/>
                                        </p:tgtEl>
                                        <p:attrNameLst>
                                          <p:attrName>style.visibility</p:attrName>
                                        </p:attrNameLst>
                                      </p:cBhvr>
                                      <p:to>
                                        <p:strVal val="visible"/>
                                      </p:to>
                                    </p:set>
                                    <p:anim calcmode="lin" valueType="num">
                                      <p:cBhvr additive="base">
                                        <p:cTn id="36" dur="250" fill="hold"/>
                                        <p:tgtEl>
                                          <p:spTgt spid="697"/>
                                        </p:tgtEl>
                                        <p:attrNameLst>
                                          <p:attrName>ppt_x</p:attrName>
                                        </p:attrNameLst>
                                      </p:cBhvr>
                                      <p:tavLst>
                                        <p:tav tm="0">
                                          <p:val>
                                            <p:strVal val="0-#ppt_w/2"/>
                                          </p:val>
                                        </p:tav>
                                        <p:tav tm="100000">
                                          <p:val>
                                            <p:strVal val="#ppt_x"/>
                                          </p:val>
                                        </p:tav>
                                      </p:tavLst>
                                    </p:anim>
                                    <p:anim calcmode="lin" valueType="num">
                                      <p:cBhvr additive="base">
                                        <p:cTn id="37" dur="250" fill="hold"/>
                                        <p:tgtEl>
                                          <p:spTgt spid="697"/>
                                        </p:tgtEl>
                                        <p:attrNameLst>
                                          <p:attrName>ppt_y</p:attrName>
                                        </p:attrNameLst>
                                      </p:cBhvr>
                                      <p:tavLst>
                                        <p:tav tm="0">
                                          <p:val>
                                            <p:strVal val="#ppt_y"/>
                                          </p:val>
                                        </p:tav>
                                        <p:tav tm="100000">
                                          <p:val>
                                            <p:strVal val="#ppt_y"/>
                                          </p:val>
                                        </p:tav>
                                      </p:tavLst>
                                    </p:anim>
                                  </p:childTnLst>
                                </p:cTn>
                              </p:par>
                              <p:par>
                                <p:cTn id="38" presetID="53" presetClass="entr" presetSubtype="16" fill="hold" nodeType="withEffect">
                                  <p:stCondLst>
                                    <p:cond delay="0"/>
                                  </p:stCondLst>
                                  <p:childTnLst>
                                    <p:set>
                                      <p:cBhvr>
                                        <p:cTn id="39" dur="1" fill="hold">
                                          <p:stCondLst>
                                            <p:cond delay="0"/>
                                          </p:stCondLst>
                                        </p:cTn>
                                        <p:tgtEl>
                                          <p:spTgt spid="691"/>
                                        </p:tgtEl>
                                        <p:attrNameLst>
                                          <p:attrName>style.visibility</p:attrName>
                                        </p:attrNameLst>
                                      </p:cBhvr>
                                      <p:to>
                                        <p:strVal val="visible"/>
                                      </p:to>
                                    </p:set>
                                    <p:anim calcmode="lin" valueType="num">
                                      <p:cBhvr>
                                        <p:cTn id="40" dur="500" fill="hold"/>
                                        <p:tgtEl>
                                          <p:spTgt spid="691"/>
                                        </p:tgtEl>
                                        <p:attrNameLst>
                                          <p:attrName>ppt_w</p:attrName>
                                        </p:attrNameLst>
                                      </p:cBhvr>
                                      <p:tavLst>
                                        <p:tav tm="0">
                                          <p:val>
                                            <p:fltVal val="0"/>
                                          </p:val>
                                        </p:tav>
                                        <p:tav tm="100000">
                                          <p:val>
                                            <p:strVal val="#ppt_w"/>
                                          </p:val>
                                        </p:tav>
                                      </p:tavLst>
                                    </p:anim>
                                    <p:anim calcmode="lin" valueType="num">
                                      <p:cBhvr>
                                        <p:cTn id="41" dur="500" fill="hold"/>
                                        <p:tgtEl>
                                          <p:spTgt spid="691"/>
                                        </p:tgtEl>
                                        <p:attrNameLst>
                                          <p:attrName>ppt_h</p:attrName>
                                        </p:attrNameLst>
                                      </p:cBhvr>
                                      <p:tavLst>
                                        <p:tav tm="0">
                                          <p:val>
                                            <p:fltVal val="0"/>
                                          </p:val>
                                        </p:tav>
                                        <p:tav tm="100000">
                                          <p:val>
                                            <p:strVal val="#ppt_h"/>
                                          </p:val>
                                        </p:tav>
                                      </p:tavLst>
                                    </p:anim>
                                    <p:animEffect transition="in" filter="fade">
                                      <p:cBhvr>
                                        <p:cTn id="42" dur="500"/>
                                        <p:tgtEl>
                                          <p:spTgt spid="691"/>
                                        </p:tgtEl>
                                      </p:cBhvr>
                                    </p:animEffect>
                                  </p:childTnLst>
                                </p:cTn>
                              </p:par>
                              <p:par>
                                <p:cTn id="43" presetID="53" presetClass="entr" presetSubtype="16" fill="hold" nodeType="withEffect">
                                  <p:stCondLst>
                                    <p:cond delay="0"/>
                                  </p:stCondLst>
                                  <p:childTnLst>
                                    <p:set>
                                      <p:cBhvr>
                                        <p:cTn id="44" dur="1" fill="hold">
                                          <p:stCondLst>
                                            <p:cond delay="0"/>
                                          </p:stCondLst>
                                        </p:cTn>
                                        <p:tgtEl>
                                          <p:spTgt spid="681"/>
                                        </p:tgtEl>
                                        <p:attrNameLst>
                                          <p:attrName>style.visibility</p:attrName>
                                        </p:attrNameLst>
                                      </p:cBhvr>
                                      <p:to>
                                        <p:strVal val="visible"/>
                                      </p:to>
                                    </p:set>
                                    <p:anim calcmode="lin" valueType="num">
                                      <p:cBhvr>
                                        <p:cTn id="45" dur="500" fill="hold"/>
                                        <p:tgtEl>
                                          <p:spTgt spid="681"/>
                                        </p:tgtEl>
                                        <p:attrNameLst>
                                          <p:attrName>ppt_w</p:attrName>
                                        </p:attrNameLst>
                                      </p:cBhvr>
                                      <p:tavLst>
                                        <p:tav tm="0">
                                          <p:val>
                                            <p:fltVal val="0"/>
                                          </p:val>
                                        </p:tav>
                                        <p:tav tm="100000">
                                          <p:val>
                                            <p:strVal val="#ppt_w"/>
                                          </p:val>
                                        </p:tav>
                                      </p:tavLst>
                                    </p:anim>
                                    <p:anim calcmode="lin" valueType="num">
                                      <p:cBhvr>
                                        <p:cTn id="46" dur="500" fill="hold"/>
                                        <p:tgtEl>
                                          <p:spTgt spid="681"/>
                                        </p:tgtEl>
                                        <p:attrNameLst>
                                          <p:attrName>ppt_h</p:attrName>
                                        </p:attrNameLst>
                                      </p:cBhvr>
                                      <p:tavLst>
                                        <p:tav tm="0">
                                          <p:val>
                                            <p:fltVal val="0"/>
                                          </p:val>
                                        </p:tav>
                                        <p:tav tm="100000">
                                          <p:val>
                                            <p:strVal val="#ppt_h"/>
                                          </p:val>
                                        </p:tav>
                                      </p:tavLst>
                                    </p:anim>
                                    <p:animEffect transition="in" filter="fade">
                                      <p:cBhvr>
                                        <p:cTn id="47" dur="500"/>
                                        <p:tgtEl>
                                          <p:spTgt spid="681"/>
                                        </p:tgtEl>
                                      </p:cBhvr>
                                    </p:animEffect>
                                  </p:childTnLst>
                                </p:cTn>
                              </p:par>
                            </p:childTnLst>
                          </p:cTn>
                        </p:par>
                        <p:par>
                          <p:cTn id="48" fill="hold">
                            <p:stCondLst>
                              <p:cond delay="1050"/>
                            </p:stCondLst>
                            <p:childTnLst>
                              <p:par>
                                <p:cTn id="49" presetID="2" presetClass="entr" presetSubtype="2" fill="hold" grpId="0" nodeType="afterEffect">
                                  <p:stCondLst>
                                    <p:cond delay="0"/>
                                  </p:stCondLst>
                                  <p:iterate type="lt">
                                    <p:tmPct val="10000"/>
                                  </p:iterate>
                                  <p:childTnLst>
                                    <p:set>
                                      <p:cBhvr>
                                        <p:cTn id="50" dur="1" fill="hold">
                                          <p:stCondLst>
                                            <p:cond delay="0"/>
                                          </p:stCondLst>
                                        </p:cTn>
                                        <p:tgtEl>
                                          <p:spTgt spid="675"/>
                                        </p:tgtEl>
                                        <p:attrNameLst>
                                          <p:attrName>style.visibility</p:attrName>
                                        </p:attrNameLst>
                                      </p:cBhvr>
                                      <p:to>
                                        <p:strVal val="visible"/>
                                      </p:to>
                                    </p:set>
                                    <p:anim calcmode="lin" valueType="num">
                                      <p:cBhvr additive="base">
                                        <p:cTn id="51" dur="500" fill="hold"/>
                                        <p:tgtEl>
                                          <p:spTgt spid="675"/>
                                        </p:tgtEl>
                                        <p:attrNameLst>
                                          <p:attrName>ppt_x</p:attrName>
                                        </p:attrNameLst>
                                      </p:cBhvr>
                                      <p:tavLst>
                                        <p:tav tm="0">
                                          <p:val>
                                            <p:strVal val="1+#ppt_w/2"/>
                                          </p:val>
                                        </p:tav>
                                        <p:tav tm="100000">
                                          <p:val>
                                            <p:strVal val="#ppt_x"/>
                                          </p:val>
                                        </p:tav>
                                      </p:tavLst>
                                    </p:anim>
                                    <p:anim calcmode="lin" valueType="num">
                                      <p:cBhvr additive="base">
                                        <p:cTn id="52" dur="500" fill="hold"/>
                                        <p:tgtEl>
                                          <p:spTgt spid="675"/>
                                        </p:tgtEl>
                                        <p:attrNameLst>
                                          <p:attrName>ppt_y</p:attrName>
                                        </p:attrNameLst>
                                      </p:cBhvr>
                                      <p:tavLst>
                                        <p:tav tm="0">
                                          <p:val>
                                            <p:strVal val="#ppt_y"/>
                                          </p:val>
                                        </p:tav>
                                        <p:tav tm="100000">
                                          <p:val>
                                            <p:strVal val="#ppt_y"/>
                                          </p:val>
                                        </p:tav>
                                      </p:tavLst>
                                    </p:anim>
                                  </p:childTnLst>
                                </p:cTn>
                              </p:par>
                            </p:childTnLst>
                          </p:cTn>
                        </p:par>
                        <p:par>
                          <p:cTn id="53" fill="hold">
                            <p:stCondLst>
                              <p:cond delay="1700"/>
                            </p:stCondLst>
                            <p:childTnLst>
                              <p:par>
                                <p:cTn id="54" presetID="2" presetClass="entr" presetSubtype="8" fill="hold" nodeType="afterEffect">
                                  <p:stCondLst>
                                    <p:cond delay="0"/>
                                  </p:stCondLst>
                                  <p:childTnLst>
                                    <p:set>
                                      <p:cBhvr>
                                        <p:cTn id="55" dur="1" fill="hold">
                                          <p:stCondLst>
                                            <p:cond delay="0"/>
                                          </p:stCondLst>
                                        </p:cTn>
                                        <p:tgtEl>
                                          <p:spTgt spid="700"/>
                                        </p:tgtEl>
                                        <p:attrNameLst>
                                          <p:attrName>style.visibility</p:attrName>
                                        </p:attrNameLst>
                                      </p:cBhvr>
                                      <p:to>
                                        <p:strVal val="visible"/>
                                      </p:to>
                                    </p:set>
                                    <p:anim calcmode="lin" valueType="num">
                                      <p:cBhvr additive="base">
                                        <p:cTn id="56" dur="500" fill="hold"/>
                                        <p:tgtEl>
                                          <p:spTgt spid="700"/>
                                        </p:tgtEl>
                                        <p:attrNameLst>
                                          <p:attrName>ppt_x</p:attrName>
                                        </p:attrNameLst>
                                      </p:cBhvr>
                                      <p:tavLst>
                                        <p:tav tm="0">
                                          <p:val>
                                            <p:strVal val="0-#ppt_w/2"/>
                                          </p:val>
                                        </p:tav>
                                        <p:tav tm="100000">
                                          <p:val>
                                            <p:strVal val="#ppt_x"/>
                                          </p:val>
                                        </p:tav>
                                      </p:tavLst>
                                    </p:anim>
                                    <p:anim calcmode="lin" valueType="num">
                                      <p:cBhvr additive="base">
                                        <p:cTn id="57" dur="500" fill="hold"/>
                                        <p:tgtEl>
                                          <p:spTgt spid="700"/>
                                        </p:tgtEl>
                                        <p:attrNameLst>
                                          <p:attrName>ppt_y</p:attrName>
                                        </p:attrNameLst>
                                      </p:cBhvr>
                                      <p:tavLst>
                                        <p:tav tm="0">
                                          <p:val>
                                            <p:strVal val="#ppt_y"/>
                                          </p:val>
                                        </p:tav>
                                        <p:tav tm="100000">
                                          <p:val>
                                            <p:strVal val="#ppt_y"/>
                                          </p:val>
                                        </p:tav>
                                      </p:tavLst>
                                    </p:anim>
                                  </p:childTnLst>
                                </p:cTn>
                              </p:par>
                            </p:childTnLst>
                          </p:cTn>
                        </p:par>
                        <p:par>
                          <p:cTn id="58" fill="hold">
                            <p:stCondLst>
                              <p:cond delay="2200"/>
                            </p:stCondLst>
                            <p:childTnLst>
                              <p:par>
                                <p:cTn id="59" presetID="41" presetClass="entr" presetSubtype="0" fill="hold" grpId="0" nodeType="afterEffect">
                                  <p:stCondLst>
                                    <p:cond delay="0"/>
                                  </p:stCondLst>
                                  <p:iterate type="lt">
                                    <p:tmPct val="10000"/>
                                  </p:iterate>
                                  <p:childTnLst>
                                    <p:set>
                                      <p:cBhvr>
                                        <p:cTn id="60" dur="1" fill="hold">
                                          <p:stCondLst>
                                            <p:cond delay="0"/>
                                          </p:stCondLst>
                                        </p:cTn>
                                        <p:tgtEl>
                                          <p:spTgt spid="698"/>
                                        </p:tgtEl>
                                        <p:attrNameLst>
                                          <p:attrName>style.visibility</p:attrName>
                                        </p:attrNameLst>
                                      </p:cBhvr>
                                      <p:to>
                                        <p:strVal val="visible"/>
                                      </p:to>
                                    </p:set>
                                    <p:anim calcmode="lin" valueType="num">
                                      <p:cBhvr>
                                        <p:cTn id="61" dur="500" fill="hold"/>
                                        <p:tgtEl>
                                          <p:spTgt spid="698"/>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698"/>
                                        </p:tgtEl>
                                        <p:attrNameLst>
                                          <p:attrName>ppt_y</p:attrName>
                                        </p:attrNameLst>
                                      </p:cBhvr>
                                      <p:tavLst>
                                        <p:tav tm="0">
                                          <p:val>
                                            <p:strVal val="#ppt_y"/>
                                          </p:val>
                                        </p:tav>
                                        <p:tav tm="100000">
                                          <p:val>
                                            <p:strVal val="#ppt_y"/>
                                          </p:val>
                                        </p:tav>
                                      </p:tavLst>
                                    </p:anim>
                                    <p:anim calcmode="lin" valueType="num">
                                      <p:cBhvr>
                                        <p:cTn id="63" dur="500" fill="hold"/>
                                        <p:tgtEl>
                                          <p:spTgt spid="698"/>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698"/>
                                        </p:tgtEl>
                                        <p:attrNameLst>
                                          <p:attrName>ppt_w</p:attrName>
                                        </p:attrNameLst>
                                      </p:cBhvr>
                                      <p:tavLst>
                                        <p:tav tm="0">
                                          <p:val>
                                            <p:strVal val="#ppt_w/10"/>
                                          </p:val>
                                        </p:tav>
                                        <p:tav tm="50000">
                                          <p:val>
                                            <p:strVal val="#ppt_w+.01"/>
                                          </p:val>
                                        </p:tav>
                                        <p:tav tm="100000">
                                          <p:val>
                                            <p:strVal val="#ppt_w"/>
                                          </p:val>
                                        </p:tav>
                                      </p:tavLst>
                                    </p:anim>
                                    <p:animEffect transition="in" filter="fade">
                                      <p:cBhvr>
                                        <p:cTn id="65" dur="500" tmFilter="0,0; .5, 1; 1, 1"/>
                                        <p:tgtEl>
                                          <p:spTgt spid="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 grpId="0"/>
      <p:bldP spid="694" grpId="0" animBg="1"/>
      <p:bldP spid="695" grpId="0" animBg="1"/>
      <p:bldP spid="696" grpId="0" animBg="1"/>
      <p:bldP spid="697" grpId="0" animBg="1"/>
      <p:bldP spid="69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组合 103">
            <a:extLst>
              <a:ext uri="{FF2B5EF4-FFF2-40B4-BE49-F238E27FC236}">
                <a16:creationId xmlns:a16="http://schemas.microsoft.com/office/drawing/2014/main" id="{AC04A348-008F-4DA5-8BBF-4D3CDFADA335}"/>
              </a:ext>
            </a:extLst>
          </p:cNvPr>
          <p:cNvGrpSpPr/>
          <p:nvPr/>
        </p:nvGrpSpPr>
        <p:grpSpPr>
          <a:xfrm>
            <a:off x="548858" y="3685174"/>
            <a:ext cx="1896053" cy="1433119"/>
            <a:chOff x="1871171" y="3448784"/>
            <a:chExt cx="1896053" cy="1433119"/>
          </a:xfrm>
        </p:grpSpPr>
        <p:sp>
          <p:nvSpPr>
            <p:cNvPr id="37" name="Freeform 9">
              <a:extLst>
                <a:ext uri="{FF2B5EF4-FFF2-40B4-BE49-F238E27FC236}">
                  <a16:creationId xmlns:a16="http://schemas.microsoft.com/office/drawing/2014/main" id="{08BFF260-37D2-4526-B9E3-1D5122E1C1FB}"/>
                </a:ext>
              </a:extLst>
            </p:cNvPr>
            <p:cNvSpPr>
              <a:spLocks/>
            </p:cNvSpPr>
            <p:nvPr/>
          </p:nvSpPr>
          <p:spPr bwMode="auto">
            <a:xfrm rot="16200000">
              <a:off x="1920418" y="3404461"/>
              <a:ext cx="1162255" cy="1260749"/>
            </a:xfrm>
            <a:custGeom>
              <a:avLst/>
              <a:gdLst>
                <a:gd name="T0" fmla="*/ 1027 w 1074"/>
                <a:gd name="T1" fmla="*/ 392 h 1167"/>
                <a:gd name="T2" fmla="*/ 993 w 1074"/>
                <a:gd name="T3" fmla="*/ 295 h 1167"/>
                <a:gd name="T4" fmla="*/ 650 w 1074"/>
                <a:gd name="T5" fmla="*/ 53 h 1167"/>
                <a:gd name="T6" fmla="*/ 543 w 1074"/>
                <a:gd name="T7" fmla="*/ 59 h 1167"/>
                <a:gd name="T8" fmla="*/ 0 w 1074"/>
                <a:gd name="T9" fmla="*/ 827 h 1167"/>
                <a:gd name="T10" fmla="*/ 480 w 1074"/>
                <a:gd name="T11" fmla="*/ 1167 h 1167"/>
                <a:gd name="T12" fmla="*/ 1027 w 1074"/>
                <a:gd name="T13" fmla="*/ 392 h 1167"/>
              </a:gdLst>
              <a:ahLst/>
              <a:cxnLst>
                <a:cxn ang="0">
                  <a:pos x="T0" y="T1"/>
                </a:cxn>
                <a:cxn ang="0">
                  <a:pos x="T2" y="T3"/>
                </a:cxn>
                <a:cxn ang="0">
                  <a:pos x="T4" y="T5"/>
                </a:cxn>
                <a:cxn ang="0">
                  <a:pos x="T6" y="T7"/>
                </a:cxn>
                <a:cxn ang="0">
                  <a:pos x="T8" y="T9"/>
                </a:cxn>
                <a:cxn ang="0">
                  <a:pos x="T10" y="T11"/>
                </a:cxn>
                <a:cxn ang="0">
                  <a:pos x="T12" y="T13"/>
                </a:cxn>
              </a:cxnLst>
              <a:rect l="0" t="0" r="r" b="b"/>
              <a:pathLst>
                <a:path w="1074" h="1167">
                  <a:moveTo>
                    <a:pt x="1027" y="392"/>
                  </a:moveTo>
                  <a:cubicBezTo>
                    <a:pt x="1074" y="327"/>
                    <a:pt x="993" y="295"/>
                    <a:pt x="993" y="295"/>
                  </a:cubicBezTo>
                  <a:cubicBezTo>
                    <a:pt x="650" y="53"/>
                    <a:pt x="650" y="53"/>
                    <a:pt x="650" y="53"/>
                  </a:cubicBezTo>
                  <a:cubicBezTo>
                    <a:pt x="575" y="0"/>
                    <a:pt x="543" y="59"/>
                    <a:pt x="543" y="59"/>
                  </a:cubicBezTo>
                  <a:cubicBezTo>
                    <a:pt x="0" y="827"/>
                    <a:pt x="0" y="827"/>
                    <a:pt x="0" y="827"/>
                  </a:cubicBezTo>
                  <a:cubicBezTo>
                    <a:pt x="480" y="1167"/>
                    <a:pt x="480" y="1167"/>
                    <a:pt x="480" y="1167"/>
                  </a:cubicBezTo>
                  <a:lnTo>
                    <a:pt x="1027" y="392"/>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8" name="Freeform 46">
              <a:extLst>
                <a:ext uri="{FF2B5EF4-FFF2-40B4-BE49-F238E27FC236}">
                  <a16:creationId xmlns:a16="http://schemas.microsoft.com/office/drawing/2014/main" id="{6BB5175E-B7C3-4B60-8184-D7EB719474C2}"/>
                </a:ext>
              </a:extLst>
            </p:cNvPr>
            <p:cNvSpPr>
              <a:spLocks/>
            </p:cNvSpPr>
            <p:nvPr/>
          </p:nvSpPr>
          <p:spPr bwMode="auto">
            <a:xfrm rot="16200000">
              <a:off x="2107564" y="3704874"/>
              <a:ext cx="832291" cy="911088"/>
            </a:xfrm>
            <a:custGeom>
              <a:avLst/>
              <a:gdLst>
                <a:gd name="T0" fmla="*/ 169 w 169"/>
                <a:gd name="T1" fmla="*/ 54 h 185"/>
                <a:gd name="T2" fmla="*/ 76 w 169"/>
                <a:gd name="T3" fmla="*/ 185 h 185"/>
                <a:gd name="T4" fmla="*/ 0 w 169"/>
                <a:gd name="T5" fmla="*/ 131 h 185"/>
                <a:gd name="T6" fmla="*/ 93 w 169"/>
                <a:gd name="T7" fmla="*/ 0 h 185"/>
                <a:gd name="T8" fmla="*/ 169 w 169"/>
                <a:gd name="T9" fmla="*/ 54 h 185"/>
              </a:gdLst>
              <a:ahLst/>
              <a:cxnLst>
                <a:cxn ang="0">
                  <a:pos x="T0" y="T1"/>
                </a:cxn>
                <a:cxn ang="0">
                  <a:pos x="T2" y="T3"/>
                </a:cxn>
                <a:cxn ang="0">
                  <a:pos x="T4" y="T5"/>
                </a:cxn>
                <a:cxn ang="0">
                  <a:pos x="T6" y="T7"/>
                </a:cxn>
                <a:cxn ang="0">
                  <a:pos x="T8" y="T9"/>
                </a:cxn>
              </a:cxnLst>
              <a:rect l="0" t="0" r="r" b="b"/>
              <a:pathLst>
                <a:path w="169" h="185">
                  <a:moveTo>
                    <a:pt x="169" y="54"/>
                  </a:moveTo>
                  <a:lnTo>
                    <a:pt x="76" y="185"/>
                  </a:lnTo>
                  <a:lnTo>
                    <a:pt x="0" y="131"/>
                  </a:lnTo>
                  <a:lnTo>
                    <a:pt x="93" y="0"/>
                  </a:lnTo>
                  <a:lnTo>
                    <a:pt x="169" y="54"/>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0" name="Freeform 47">
              <a:extLst>
                <a:ext uri="{FF2B5EF4-FFF2-40B4-BE49-F238E27FC236}">
                  <a16:creationId xmlns:a16="http://schemas.microsoft.com/office/drawing/2014/main" id="{A466528D-9CA0-4A3C-8976-72029FAC5B46}"/>
                </a:ext>
              </a:extLst>
            </p:cNvPr>
            <p:cNvSpPr>
              <a:spLocks noEditPoints="1"/>
            </p:cNvSpPr>
            <p:nvPr/>
          </p:nvSpPr>
          <p:spPr bwMode="auto">
            <a:xfrm rot="16200000">
              <a:off x="1932732" y="3544818"/>
              <a:ext cx="1157331" cy="1260749"/>
            </a:xfrm>
            <a:custGeom>
              <a:avLst/>
              <a:gdLst>
                <a:gd name="T0" fmla="*/ 993 w 1073"/>
                <a:gd name="T1" fmla="*/ 295 h 1167"/>
                <a:gd name="T2" fmla="*/ 650 w 1073"/>
                <a:gd name="T3" fmla="*/ 53 h 1167"/>
                <a:gd name="T4" fmla="*/ 542 w 1073"/>
                <a:gd name="T5" fmla="*/ 60 h 1167"/>
                <a:gd name="T6" fmla="*/ 0 w 1073"/>
                <a:gd name="T7" fmla="*/ 828 h 1167"/>
                <a:gd name="T8" fmla="*/ 480 w 1073"/>
                <a:gd name="T9" fmla="*/ 1167 h 1167"/>
                <a:gd name="T10" fmla="*/ 1027 w 1073"/>
                <a:gd name="T11" fmla="*/ 392 h 1167"/>
                <a:gd name="T12" fmla="*/ 993 w 1073"/>
                <a:gd name="T13" fmla="*/ 295 h 1167"/>
                <a:gd name="T14" fmla="*/ 735 w 1073"/>
                <a:gd name="T15" fmla="*/ 408 h 1167"/>
                <a:gd name="T16" fmla="*/ 660 w 1073"/>
                <a:gd name="T17" fmla="*/ 429 h 1167"/>
                <a:gd name="T18" fmla="*/ 611 w 1073"/>
                <a:gd name="T19" fmla="*/ 498 h 1167"/>
                <a:gd name="T20" fmla="*/ 612 w 1073"/>
                <a:gd name="T21" fmla="*/ 685 h 1167"/>
                <a:gd name="T22" fmla="*/ 600 w 1073"/>
                <a:gd name="T23" fmla="*/ 700 h 1167"/>
                <a:gd name="T24" fmla="*/ 601 w 1073"/>
                <a:gd name="T25" fmla="*/ 746 h 1167"/>
                <a:gd name="T26" fmla="*/ 548 w 1073"/>
                <a:gd name="T27" fmla="*/ 755 h 1167"/>
                <a:gd name="T28" fmla="*/ 539 w 1073"/>
                <a:gd name="T29" fmla="*/ 702 h 1167"/>
                <a:gd name="T30" fmla="*/ 589 w 1073"/>
                <a:gd name="T31" fmla="*/ 691 h 1167"/>
                <a:gd name="T32" fmla="*/ 603 w 1073"/>
                <a:gd name="T33" fmla="*/ 511 h 1167"/>
                <a:gd name="T34" fmla="*/ 397 w 1073"/>
                <a:gd name="T35" fmla="*/ 802 h 1167"/>
                <a:gd name="T36" fmla="*/ 396 w 1073"/>
                <a:gd name="T37" fmla="*/ 843 h 1167"/>
                <a:gd name="T38" fmla="*/ 344 w 1073"/>
                <a:gd name="T39" fmla="*/ 851 h 1167"/>
                <a:gd name="T40" fmla="*/ 336 w 1073"/>
                <a:gd name="T41" fmla="*/ 800 h 1167"/>
                <a:gd name="T42" fmla="*/ 374 w 1073"/>
                <a:gd name="T43" fmla="*/ 786 h 1167"/>
                <a:gd name="T44" fmla="*/ 531 w 1073"/>
                <a:gd name="T45" fmla="*/ 563 h 1167"/>
                <a:gd name="T46" fmla="*/ 366 w 1073"/>
                <a:gd name="T47" fmla="*/ 633 h 1167"/>
                <a:gd name="T48" fmla="*/ 376 w 1073"/>
                <a:gd name="T49" fmla="*/ 695 h 1167"/>
                <a:gd name="T50" fmla="*/ 313 w 1073"/>
                <a:gd name="T51" fmla="*/ 706 h 1167"/>
                <a:gd name="T52" fmla="*/ 302 w 1073"/>
                <a:gd name="T53" fmla="*/ 643 h 1167"/>
                <a:gd name="T54" fmla="*/ 354 w 1073"/>
                <a:gd name="T55" fmla="*/ 626 h 1167"/>
                <a:gd name="T56" fmla="*/ 541 w 1073"/>
                <a:gd name="T57" fmla="*/ 549 h 1167"/>
                <a:gd name="T58" fmla="*/ 637 w 1073"/>
                <a:gd name="T59" fmla="*/ 413 h 1167"/>
                <a:gd name="T60" fmla="*/ 632 w 1073"/>
                <a:gd name="T61" fmla="*/ 335 h 1167"/>
                <a:gd name="T62" fmla="*/ 720 w 1073"/>
                <a:gd name="T63" fmla="*/ 320 h 1167"/>
                <a:gd name="T64" fmla="*/ 735 w 1073"/>
                <a:gd name="T65" fmla="*/ 408 h 1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73" h="1167">
                  <a:moveTo>
                    <a:pt x="993" y="295"/>
                  </a:moveTo>
                  <a:cubicBezTo>
                    <a:pt x="650" y="53"/>
                    <a:pt x="650" y="53"/>
                    <a:pt x="650" y="53"/>
                  </a:cubicBezTo>
                  <a:cubicBezTo>
                    <a:pt x="574" y="0"/>
                    <a:pt x="542" y="60"/>
                    <a:pt x="542" y="60"/>
                  </a:cubicBezTo>
                  <a:cubicBezTo>
                    <a:pt x="0" y="828"/>
                    <a:pt x="0" y="828"/>
                    <a:pt x="0" y="828"/>
                  </a:cubicBezTo>
                  <a:cubicBezTo>
                    <a:pt x="480" y="1167"/>
                    <a:pt x="480" y="1167"/>
                    <a:pt x="480" y="1167"/>
                  </a:cubicBezTo>
                  <a:cubicBezTo>
                    <a:pt x="1027" y="392"/>
                    <a:pt x="1027" y="392"/>
                    <a:pt x="1027" y="392"/>
                  </a:cubicBezTo>
                  <a:cubicBezTo>
                    <a:pt x="1073" y="327"/>
                    <a:pt x="993" y="295"/>
                    <a:pt x="993" y="295"/>
                  </a:cubicBezTo>
                  <a:close/>
                  <a:moveTo>
                    <a:pt x="735" y="408"/>
                  </a:moveTo>
                  <a:cubicBezTo>
                    <a:pt x="718" y="432"/>
                    <a:pt x="687" y="440"/>
                    <a:pt x="660" y="429"/>
                  </a:cubicBezTo>
                  <a:cubicBezTo>
                    <a:pt x="611" y="498"/>
                    <a:pt x="611" y="498"/>
                    <a:pt x="611" y="498"/>
                  </a:cubicBezTo>
                  <a:cubicBezTo>
                    <a:pt x="668" y="580"/>
                    <a:pt x="636" y="650"/>
                    <a:pt x="612" y="685"/>
                  </a:cubicBezTo>
                  <a:cubicBezTo>
                    <a:pt x="607" y="691"/>
                    <a:pt x="603" y="696"/>
                    <a:pt x="600" y="700"/>
                  </a:cubicBezTo>
                  <a:cubicBezTo>
                    <a:pt x="610" y="713"/>
                    <a:pt x="611" y="732"/>
                    <a:pt x="601" y="746"/>
                  </a:cubicBezTo>
                  <a:cubicBezTo>
                    <a:pt x="589" y="764"/>
                    <a:pt x="565" y="768"/>
                    <a:pt x="548" y="755"/>
                  </a:cubicBezTo>
                  <a:cubicBezTo>
                    <a:pt x="531" y="743"/>
                    <a:pt x="527" y="720"/>
                    <a:pt x="539" y="702"/>
                  </a:cubicBezTo>
                  <a:cubicBezTo>
                    <a:pt x="550" y="686"/>
                    <a:pt x="572" y="682"/>
                    <a:pt x="589" y="691"/>
                  </a:cubicBezTo>
                  <a:cubicBezTo>
                    <a:pt x="609" y="669"/>
                    <a:pt x="661" y="598"/>
                    <a:pt x="603" y="511"/>
                  </a:cubicBezTo>
                  <a:cubicBezTo>
                    <a:pt x="397" y="802"/>
                    <a:pt x="397" y="802"/>
                    <a:pt x="397" y="802"/>
                  </a:cubicBezTo>
                  <a:cubicBezTo>
                    <a:pt x="404" y="814"/>
                    <a:pt x="404" y="830"/>
                    <a:pt x="396" y="843"/>
                  </a:cubicBezTo>
                  <a:cubicBezTo>
                    <a:pt x="384" y="859"/>
                    <a:pt x="361" y="863"/>
                    <a:pt x="344" y="851"/>
                  </a:cubicBezTo>
                  <a:cubicBezTo>
                    <a:pt x="328" y="840"/>
                    <a:pt x="324" y="817"/>
                    <a:pt x="336" y="800"/>
                  </a:cubicBezTo>
                  <a:cubicBezTo>
                    <a:pt x="344" y="788"/>
                    <a:pt x="360" y="782"/>
                    <a:pt x="374" y="786"/>
                  </a:cubicBezTo>
                  <a:cubicBezTo>
                    <a:pt x="531" y="563"/>
                    <a:pt x="531" y="563"/>
                    <a:pt x="531" y="563"/>
                  </a:cubicBezTo>
                  <a:cubicBezTo>
                    <a:pt x="425" y="556"/>
                    <a:pt x="379" y="612"/>
                    <a:pt x="366" y="633"/>
                  </a:cubicBezTo>
                  <a:cubicBezTo>
                    <a:pt x="386" y="647"/>
                    <a:pt x="391" y="675"/>
                    <a:pt x="376" y="695"/>
                  </a:cubicBezTo>
                  <a:cubicBezTo>
                    <a:pt x="362" y="716"/>
                    <a:pt x="334" y="720"/>
                    <a:pt x="313" y="706"/>
                  </a:cubicBezTo>
                  <a:cubicBezTo>
                    <a:pt x="293" y="692"/>
                    <a:pt x="288" y="663"/>
                    <a:pt x="302" y="643"/>
                  </a:cubicBezTo>
                  <a:cubicBezTo>
                    <a:pt x="314" y="626"/>
                    <a:pt x="335" y="620"/>
                    <a:pt x="354" y="626"/>
                  </a:cubicBezTo>
                  <a:cubicBezTo>
                    <a:pt x="368" y="603"/>
                    <a:pt x="420" y="539"/>
                    <a:pt x="541" y="549"/>
                  </a:cubicBezTo>
                  <a:cubicBezTo>
                    <a:pt x="637" y="413"/>
                    <a:pt x="637" y="413"/>
                    <a:pt x="637" y="413"/>
                  </a:cubicBezTo>
                  <a:cubicBezTo>
                    <a:pt x="618" y="392"/>
                    <a:pt x="615" y="359"/>
                    <a:pt x="632" y="335"/>
                  </a:cubicBezTo>
                  <a:cubicBezTo>
                    <a:pt x="652" y="306"/>
                    <a:pt x="692" y="300"/>
                    <a:pt x="720" y="320"/>
                  </a:cubicBezTo>
                  <a:cubicBezTo>
                    <a:pt x="749" y="340"/>
                    <a:pt x="755" y="379"/>
                    <a:pt x="735" y="408"/>
                  </a:cubicBezTo>
                  <a:close/>
                </a:path>
              </a:pathLst>
            </a:custGeom>
            <a:solidFill>
              <a:srgbClr val="D1D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2" name="Freeform 10">
              <a:extLst>
                <a:ext uri="{FF2B5EF4-FFF2-40B4-BE49-F238E27FC236}">
                  <a16:creationId xmlns:a16="http://schemas.microsoft.com/office/drawing/2014/main" id="{5EA05ACC-BF20-4C52-A154-F5284980702B}"/>
                </a:ext>
              </a:extLst>
            </p:cNvPr>
            <p:cNvSpPr>
              <a:spLocks noEditPoints="1"/>
            </p:cNvSpPr>
            <p:nvPr/>
          </p:nvSpPr>
          <p:spPr bwMode="auto">
            <a:xfrm rot="16200000">
              <a:off x="2853672" y="4219514"/>
              <a:ext cx="526955" cy="512179"/>
            </a:xfrm>
            <a:custGeom>
              <a:avLst/>
              <a:gdLst>
                <a:gd name="T0" fmla="*/ 107 w 107"/>
                <a:gd name="T1" fmla="*/ 48 h 104"/>
                <a:gd name="T2" fmla="*/ 39 w 107"/>
                <a:gd name="T3" fmla="*/ 0 h 104"/>
                <a:gd name="T4" fmla="*/ 0 w 107"/>
                <a:gd name="T5" fmla="*/ 56 h 104"/>
                <a:gd name="T6" fmla="*/ 67 w 107"/>
                <a:gd name="T7" fmla="*/ 104 h 104"/>
                <a:gd name="T8" fmla="*/ 107 w 107"/>
                <a:gd name="T9" fmla="*/ 48 h 104"/>
                <a:gd name="T10" fmla="*/ 37 w 107"/>
                <a:gd name="T11" fmla="*/ 53 h 104"/>
                <a:gd name="T12" fmla="*/ 22 w 107"/>
                <a:gd name="T13" fmla="*/ 42 h 104"/>
                <a:gd name="T14" fmla="*/ 30 w 107"/>
                <a:gd name="T15" fmla="*/ 30 h 104"/>
                <a:gd name="T16" fmla="*/ 45 w 107"/>
                <a:gd name="T17" fmla="*/ 41 h 104"/>
                <a:gd name="T18" fmla="*/ 37 w 107"/>
                <a:gd name="T19" fmla="*/ 53 h 104"/>
                <a:gd name="T20" fmla="*/ 66 w 107"/>
                <a:gd name="T21" fmla="*/ 56 h 104"/>
                <a:gd name="T22" fmla="*/ 81 w 107"/>
                <a:gd name="T23" fmla="*/ 66 h 104"/>
                <a:gd name="T24" fmla="*/ 73 w 107"/>
                <a:gd name="T25" fmla="*/ 78 h 104"/>
                <a:gd name="T26" fmla="*/ 57 w 107"/>
                <a:gd name="T27" fmla="*/ 68 h 104"/>
                <a:gd name="T28" fmla="*/ 66 w 107"/>
                <a:gd name="T29" fmla="*/ 5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104">
                  <a:moveTo>
                    <a:pt x="107" y="48"/>
                  </a:moveTo>
                  <a:lnTo>
                    <a:pt x="39" y="0"/>
                  </a:lnTo>
                  <a:lnTo>
                    <a:pt x="0" y="56"/>
                  </a:lnTo>
                  <a:lnTo>
                    <a:pt x="67" y="104"/>
                  </a:lnTo>
                  <a:lnTo>
                    <a:pt x="107" y="48"/>
                  </a:lnTo>
                  <a:close/>
                  <a:moveTo>
                    <a:pt x="37" y="53"/>
                  </a:moveTo>
                  <a:lnTo>
                    <a:pt x="22" y="42"/>
                  </a:lnTo>
                  <a:lnTo>
                    <a:pt x="30" y="30"/>
                  </a:lnTo>
                  <a:lnTo>
                    <a:pt x="45" y="41"/>
                  </a:lnTo>
                  <a:lnTo>
                    <a:pt x="37" y="53"/>
                  </a:lnTo>
                  <a:close/>
                  <a:moveTo>
                    <a:pt x="66" y="56"/>
                  </a:moveTo>
                  <a:lnTo>
                    <a:pt x="81" y="66"/>
                  </a:lnTo>
                  <a:lnTo>
                    <a:pt x="73" y="78"/>
                  </a:lnTo>
                  <a:lnTo>
                    <a:pt x="57" y="68"/>
                  </a:lnTo>
                  <a:lnTo>
                    <a:pt x="66" y="56"/>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3" name="Freeform 13">
              <a:extLst>
                <a:ext uri="{FF2B5EF4-FFF2-40B4-BE49-F238E27FC236}">
                  <a16:creationId xmlns:a16="http://schemas.microsoft.com/office/drawing/2014/main" id="{D5C60AEB-B3D1-4ACE-B01A-FC0A9F2900E4}"/>
                </a:ext>
              </a:extLst>
            </p:cNvPr>
            <p:cNvSpPr>
              <a:spLocks/>
            </p:cNvSpPr>
            <p:nvPr/>
          </p:nvSpPr>
          <p:spPr bwMode="auto">
            <a:xfrm rot="16200000">
              <a:off x="3200872" y="3507881"/>
              <a:ext cx="615600" cy="497406"/>
            </a:xfrm>
            <a:custGeom>
              <a:avLst/>
              <a:gdLst>
                <a:gd name="T0" fmla="*/ 305 w 568"/>
                <a:gd name="T1" fmla="*/ 55 h 460"/>
                <a:gd name="T2" fmla="*/ 242 w 568"/>
                <a:gd name="T3" fmla="*/ 45 h 460"/>
                <a:gd name="T4" fmla="*/ 244 w 568"/>
                <a:gd name="T5" fmla="*/ 32 h 460"/>
                <a:gd name="T6" fmla="*/ 194 w 568"/>
                <a:gd name="T7" fmla="*/ 24 h 460"/>
                <a:gd name="T8" fmla="*/ 192 w 568"/>
                <a:gd name="T9" fmla="*/ 37 h 460"/>
                <a:gd name="T10" fmla="*/ 181 w 568"/>
                <a:gd name="T11" fmla="*/ 35 h 460"/>
                <a:gd name="T12" fmla="*/ 183 w 568"/>
                <a:gd name="T13" fmla="*/ 23 h 460"/>
                <a:gd name="T14" fmla="*/ 48 w 568"/>
                <a:gd name="T15" fmla="*/ 0 h 460"/>
                <a:gd name="T16" fmla="*/ 0 w 568"/>
                <a:gd name="T17" fmla="*/ 293 h 460"/>
                <a:gd name="T18" fmla="*/ 60 w 568"/>
                <a:gd name="T19" fmla="*/ 388 h 460"/>
                <a:gd name="T20" fmla="*/ 159 w 568"/>
                <a:gd name="T21" fmla="*/ 404 h 460"/>
                <a:gd name="T22" fmla="*/ 162 w 568"/>
                <a:gd name="T23" fmla="*/ 389 h 460"/>
                <a:gd name="T24" fmla="*/ 189 w 568"/>
                <a:gd name="T25" fmla="*/ 394 h 460"/>
                <a:gd name="T26" fmla="*/ 186 w 568"/>
                <a:gd name="T27" fmla="*/ 408 h 460"/>
                <a:gd name="T28" fmla="*/ 494 w 568"/>
                <a:gd name="T29" fmla="*/ 459 h 460"/>
                <a:gd name="T30" fmla="*/ 515 w 568"/>
                <a:gd name="T31" fmla="*/ 432 h 460"/>
                <a:gd name="T32" fmla="*/ 564 w 568"/>
                <a:gd name="T33" fmla="*/ 128 h 460"/>
                <a:gd name="T34" fmla="*/ 532 w 568"/>
                <a:gd name="T35" fmla="*/ 79 h 460"/>
                <a:gd name="T36" fmla="*/ 307 w 568"/>
                <a:gd name="T37" fmla="*/ 43 h 460"/>
                <a:gd name="T38" fmla="*/ 305 w 568"/>
                <a:gd name="T39" fmla="*/ 55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68" h="460">
                  <a:moveTo>
                    <a:pt x="305" y="55"/>
                  </a:moveTo>
                  <a:cubicBezTo>
                    <a:pt x="242" y="45"/>
                    <a:pt x="242" y="45"/>
                    <a:pt x="242" y="45"/>
                  </a:cubicBezTo>
                  <a:cubicBezTo>
                    <a:pt x="244" y="32"/>
                    <a:pt x="244" y="32"/>
                    <a:pt x="244" y="32"/>
                  </a:cubicBezTo>
                  <a:cubicBezTo>
                    <a:pt x="194" y="24"/>
                    <a:pt x="194" y="24"/>
                    <a:pt x="194" y="24"/>
                  </a:cubicBezTo>
                  <a:cubicBezTo>
                    <a:pt x="192" y="37"/>
                    <a:pt x="192" y="37"/>
                    <a:pt x="192" y="37"/>
                  </a:cubicBezTo>
                  <a:cubicBezTo>
                    <a:pt x="181" y="35"/>
                    <a:pt x="181" y="35"/>
                    <a:pt x="181" y="35"/>
                  </a:cubicBezTo>
                  <a:cubicBezTo>
                    <a:pt x="183" y="23"/>
                    <a:pt x="183" y="23"/>
                    <a:pt x="183" y="23"/>
                  </a:cubicBezTo>
                  <a:cubicBezTo>
                    <a:pt x="48" y="0"/>
                    <a:pt x="48" y="0"/>
                    <a:pt x="48" y="0"/>
                  </a:cubicBezTo>
                  <a:cubicBezTo>
                    <a:pt x="0" y="293"/>
                    <a:pt x="0" y="293"/>
                    <a:pt x="0" y="293"/>
                  </a:cubicBezTo>
                  <a:cubicBezTo>
                    <a:pt x="60" y="388"/>
                    <a:pt x="60" y="388"/>
                    <a:pt x="60" y="388"/>
                  </a:cubicBezTo>
                  <a:cubicBezTo>
                    <a:pt x="159" y="404"/>
                    <a:pt x="159" y="404"/>
                    <a:pt x="159" y="404"/>
                  </a:cubicBezTo>
                  <a:cubicBezTo>
                    <a:pt x="162" y="389"/>
                    <a:pt x="162" y="389"/>
                    <a:pt x="162" y="389"/>
                  </a:cubicBezTo>
                  <a:cubicBezTo>
                    <a:pt x="189" y="394"/>
                    <a:pt x="189" y="394"/>
                    <a:pt x="189" y="394"/>
                  </a:cubicBezTo>
                  <a:cubicBezTo>
                    <a:pt x="186" y="408"/>
                    <a:pt x="186" y="408"/>
                    <a:pt x="186" y="408"/>
                  </a:cubicBezTo>
                  <a:cubicBezTo>
                    <a:pt x="494" y="459"/>
                    <a:pt x="494" y="459"/>
                    <a:pt x="494" y="459"/>
                  </a:cubicBezTo>
                  <a:cubicBezTo>
                    <a:pt x="505" y="460"/>
                    <a:pt x="515" y="432"/>
                    <a:pt x="515" y="432"/>
                  </a:cubicBezTo>
                  <a:cubicBezTo>
                    <a:pt x="564" y="128"/>
                    <a:pt x="564" y="128"/>
                    <a:pt x="564" y="128"/>
                  </a:cubicBezTo>
                  <a:cubicBezTo>
                    <a:pt x="568" y="103"/>
                    <a:pt x="532" y="79"/>
                    <a:pt x="532" y="79"/>
                  </a:cubicBezTo>
                  <a:cubicBezTo>
                    <a:pt x="307" y="43"/>
                    <a:pt x="307" y="43"/>
                    <a:pt x="307" y="43"/>
                  </a:cubicBezTo>
                  <a:lnTo>
                    <a:pt x="305" y="55"/>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6" name="Freeform 48">
              <a:extLst>
                <a:ext uri="{FF2B5EF4-FFF2-40B4-BE49-F238E27FC236}">
                  <a16:creationId xmlns:a16="http://schemas.microsoft.com/office/drawing/2014/main" id="{9BDEFE60-D131-45AF-81B1-A1F5E0D09C28}"/>
                </a:ext>
              </a:extLst>
            </p:cNvPr>
            <p:cNvSpPr>
              <a:spLocks noEditPoints="1"/>
            </p:cNvSpPr>
            <p:nvPr/>
          </p:nvSpPr>
          <p:spPr bwMode="auto">
            <a:xfrm rot="16200000">
              <a:off x="2865983" y="4364798"/>
              <a:ext cx="526955" cy="507255"/>
            </a:xfrm>
            <a:custGeom>
              <a:avLst/>
              <a:gdLst>
                <a:gd name="T0" fmla="*/ 68 w 107"/>
                <a:gd name="T1" fmla="*/ 103 h 103"/>
                <a:gd name="T2" fmla="*/ 107 w 107"/>
                <a:gd name="T3" fmla="*/ 48 h 103"/>
                <a:gd name="T4" fmla="*/ 40 w 107"/>
                <a:gd name="T5" fmla="*/ 0 h 103"/>
                <a:gd name="T6" fmla="*/ 0 w 107"/>
                <a:gd name="T7" fmla="*/ 56 h 103"/>
                <a:gd name="T8" fmla="*/ 68 w 107"/>
                <a:gd name="T9" fmla="*/ 103 h 103"/>
                <a:gd name="T10" fmla="*/ 22 w 107"/>
                <a:gd name="T11" fmla="*/ 42 h 103"/>
                <a:gd name="T12" fmla="*/ 31 w 107"/>
                <a:gd name="T13" fmla="*/ 30 h 103"/>
                <a:gd name="T14" fmla="*/ 46 w 107"/>
                <a:gd name="T15" fmla="*/ 40 h 103"/>
                <a:gd name="T16" fmla="*/ 38 w 107"/>
                <a:gd name="T17" fmla="*/ 53 h 103"/>
                <a:gd name="T18" fmla="*/ 22 w 107"/>
                <a:gd name="T19" fmla="*/ 42 h 103"/>
                <a:gd name="T20" fmla="*/ 58 w 107"/>
                <a:gd name="T21" fmla="*/ 67 h 103"/>
                <a:gd name="T22" fmla="*/ 67 w 107"/>
                <a:gd name="T23" fmla="*/ 55 h 103"/>
                <a:gd name="T24" fmla="*/ 82 w 107"/>
                <a:gd name="T25" fmla="*/ 66 h 103"/>
                <a:gd name="T26" fmla="*/ 73 w 107"/>
                <a:gd name="T27" fmla="*/ 78 h 103"/>
                <a:gd name="T28" fmla="*/ 58 w 107"/>
                <a:gd name="T29" fmla="*/ 6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103">
                  <a:moveTo>
                    <a:pt x="68" y="103"/>
                  </a:moveTo>
                  <a:lnTo>
                    <a:pt x="107" y="48"/>
                  </a:lnTo>
                  <a:lnTo>
                    <a:pt x="40" y="0"/>
                  </a:lnTo>
                  <a:lnTo>
                    <a:pt x="0" y="56"/>
                  </a:lnTo>
                  <a:lnTo>
                    <a:pt x="68" y="103"/>
                  </a:lnTo>
                  <a:close/>
                  <a:moveTo>
                    <a:pt x="22" y="42"/>
                  </a:moveTo>
                  <a:lnTo>
                    <a:pt x="31" y="30"/>
                  </a:lnTo>
                  <a:lnTo>
                    <a:pt x="46" y="40"/>
                  </a:lnTo>
                  <a:lnTo>
                    <a:pt x="38" y="53"/>
                  </a:lnTo>
                  <a:lnTo>
                    <a:pt x="22" y="42"/>
                  </a:lnTo>
                  <a:close/>
                  <a:moveTo>
                    <a:pt x="58" y="67"/>
                  </a:moveTo>
                  <a:lnTo>
                    <a:pt x="67" y="55"/>
                  </a:lnTo>
                  <a:lnTo>
                    <a:pt x="82" y="66"/>
                  </a:lnTo>
                  <a:lnTo>
                    <a:pt x="73" y="78"/>
                  </a:lnTo>
                  <a:lnTo>
                    <a:pt x="58"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7" name="Freeform 236">
              <a:extLst>
                <a:ext uri="{FF2B5EF4-FFF2-40B4-BE49-F238E27FC236}">
                  <a16:creationId xmlns:a16="http://schemas.microsoft.com/office/drawing/2014/main" id="{7CAA496F-6E7A-4A40-A7F5-FD2FEAEEDC55}"/>
                </a:ext>
              </a:extLst>
            </p:cNvPr>
            <p:cNvSpPr>
              <a:spLocks/>
            </p:cNvSpPr>
            <p:nvPr/>
          </p:nvSpPr>
          <p:spPr bwMode="auto">
            <a:xfrm rot="16200000">
              <a:off x="3282130" y="3953578"/>
              <a:ext cx="59097" cy="34473"/>
            </a:xfrm>
            <a:custGeom>
              <a:avLst/>
              <a:gdLst>
                <a:gd name="T0" fmla="*/ 1 w 12"/>
                <a:gd name="T1" fmla="*/ 0 h 7"/>
                <a:gd name="T2" fmla="*/ 12 w 12"/>
                <a:gd name="T3" fmla="*/ 2 h 7"/>
                <a:gd name="T4" fmla="*/ 12 w 12"/>
                <a:gd name="T5" fmla="*/ 7 h 7"/>
                <a:gd name="T6" fmla="*/ 0 w 12"/>
                <a:gd name="T7" fmla="*/ 5 h 7"/>
                <a:gd name="T8" fmla="*/ 1 w 12"/>
                <a:gd name="T9" fmla="*/ 0 h 7"/>
              </a:gdLst>
              <a:ahLst/>
              <a:cxnLst>
                <a:cxn ang="0">
                  <a:pos x="T0" y="T1"/>
                </a:cxn>
                <a:cxn ang="0">
                  <a:pos x="T2" y="T3"/>
                </a:cxn>
                <a:cxn ang="0">
                  <a:pos x="T4" y="T5"/>
                </a:cxn>
                <a:cxn ang="0">
                  <a:pos x="T6" y="T7"/>
                </a:cxn>
                <a:cxn ang="0">
                  <a:pos x="T8" y="T9"/>
                </a:cxn>
              </a:cxnLst>
              <a:rect l="0" t="0" r="r" b="b"/>
              <a:pathLst>
                <a:path w="12" h="7">
                  <a:moveTo>
                    <a:pt x="1" y="0"/>
                  </a:moveTo>
                  <a:lnTo>
                    <a:pt x="12" y="2"/>
                  </a:lnTo>
                  <a:lnTo>
                    <a:pt x="12" y="7"/>
                  </a:lnTo>
                  <a:lnTo>
                    <a:pt x="0" y="5"/>
                  </a:lnTo>
                  <a:lnTo>
                    <a:pt x="1" y="0"/>
                  </a:lnTo>
                  <a:close/>
                </a:path>
              </a:pathLst>
            </a:custGeom>
            <a:solidFill>
              <a:srgbClr val="EBF6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8" name="Freeform 237">
              <a:extLst>
                <a:ext uri="{FF2B5EF4-FFF2-40B4-BE49-F238E27FC236}">
                  <a16:creationId xmlns:a16="http://schemas.microsoft.com/office/drawing/2014/main" id="{43672997-E479-48DF-BF6C-1F51C0D942EC}"/>
                </a:ext>
              </a:extLst>
            </p:cNvPr>
            <p:cNvSpPr>
              <a:spLocks/>
            </p:cNvSpPr>
            <p:nvPr/>
          </p:nvSpPr>
          <p:spPr bwMode="auto">
            <a:xfrm rot="16200000">
              <a:off x="3213183" y="3648237"/>
              <a:ext cx="610676" cy="497406"/>
            </a:xfrm>
            <a:custGeom>
              <a:avLst/>
              <a:gdLst>
                <a:gd name="T0" fmla="*/ 514 w 568"/>
                <a:gd name="T1" fmla="*/ 431 h 460"/>
                <a:gd name="T2" fmla="*/ 493 w 568"/>
                <a:gd name="T3" fmla="*/ 458 h 460"/>
                <a:gd name="T4" fmla="*/ 186 w 568"/>
                <a:gd name="T5" fmla="*/ 408 h 460"/>
                <a:gd name="T6" fmla="*/ 188 w 568"/>
                <a:gd name="T7" fmla="*/ 393 h 460"/>
                <a:gd name="T8" fmla="*/ 161 w 568"/>
                <a:gd name="T9" fmla="*/ 389 h 460"/>
                <a:gd name="T10" fmla="*/ 159 w 568"/>
                <a:gd name="T11" fmla="*/ 403 h 460"/>
                <a:gd name="T12" fmla="*/ 60 w 568"/>
                <a:gd name="T13" fmla="*/ 387 h 460"/>
                <a:gd name="T14" fmla="*/ 0 w 568"/>
                <a:gd name="T15" fmla="*/ 292 h 460"/>
                <a:gd name="T16" fmla="*/ 47 w 568"/>
                <a:gd name="T17" fmla="*/ 0 h 460"/>
                <a:gd name="T18" fmla="*/ 183 w 568"/>
                <a:gd name="T19" fmla="*/ 22 h 460"/>
                <a:gd name="T20" fmla="*/ 181 w 568"/>
                <a:gd name="T21" fmla="*/ 34 h 460"/>
                <a:gd name="T22" fmla="*/ 305 w 568"/>
                <a:gd name="T23" fmla="*/ 54 h 460"/>
                <a:gd name="T24" fmla="*/ 307 w 568"/>
                <a:gd name="T25" fmla="*/ 42 h 460"/>
                <a:gd name="T26" fmla="*/ 531 w 568"/>
                <a:gd name="T27" fmla="*/ 78 h 460"/>
                <a:gd name="T28" fmla="*/ 564 w 568"/>
                <a:gd name="T29" fmla="*/ 127 h 460"/>
                <a:gd name="T30" fmla="*/ 514 w 568"/>
                <a:gd name="T31" fmla="*/ 431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8" h="460">
                  <a:moveTo>
                    <a:pt x="514" y="431"/>
                  </a:moveTo>
                  <a:cubicBezTo>
                    <a:pt x="514" y="431"/>
                    <a:pt x="505" y="460"/>
                    <a:pt x="493" y="458"/>
                  </a:cubicBezTo>
                  <a:cubicBezTo>
                    <a:pt x="186" y="408"/>
                    <a:pt x="186" y="408"/>
                    <a:pt x="186" y="408"/>
                  </a:cubicBezTo>
                  <a:cubicBezTo>
                    <a:pt x="188" y="393"/>
                    <a:pt x="188" y="393"/>
                    <a:pt x="188" y="393"/>
                  </a:cubicBezTo>
                  <a:cubicBezTo>
                    <a:pt x="161" y="389"/>
                    <a:pt x="161" y="389"/>
                    <a:pt x="161" y="389"/>
                  </a:cubicBezTo>
                  <a:cubicBezTo>
                    <a:pt x="159" y="403"/>
                    <a:pt x="159" y="403"/>
                    <a:pt x="159" y="403"/>
                  </a:cubicBezTo>
                  <a:cubicBezTo>
                    <a:pt x="60" y="387"/>
                    <a:pt x="60" y="387"/>
                    <a:pt x="60" y="387"/>
                  </a:cubicBezTo>
                  <a:cubicBezTo>
                    <a:pt x="0" y="292"/>
                    <a:pt x="0" y="292"/>
                    <a:pt x="0" y="292"/>
                  </a:cubicBezTo>
                  <a:cubicBezTo>
                    <a:pt x="47" y="0"/>
                    <a:pt x="47" y="0"/>
                    <a:pt x="47" y="0"/>
                  </a:cubicBezTo>
                  <a:cubicBezTo>
                    <a:pt x="183" y="22"/>
                    <a:pt x="183" y="22"/>
                    <a:pt x="183" y="22"/>
                  </a:cubicBezTo>
                  <a:cubicBezTo>
                    <a:pt x="181" y="34"/>
                    <a:pt x="181" y="34"/>
                    <a:pt x="181" y="34"/>
                  </a:cubicBezTo>
                  <a:cubicBezTo>
                    <a:pt x="305" y="54"/>
                    <a:pt x="305" y="54"/>
                    <a:pt x="305" y="54"/>
                  </a:cubicBezTo>
                  <a:cubicBezTo>
                    <a:pt x="307" y="42"/>
                    <a:pt x="307" y="42"/>
                    <a:pt x="307" y="42"/>
                  </a:cubicBezTo>
                  <a:cubicBezTo>
                    <a:pt x="531" y="78"/>
                    <a:pt x="531" y="78"/>
                    <a:pt x="531" y="78"/>
                  </a:cubicBezTo>
                  <a:cubicBezTo>
                    <a:pt x="531" y="78"/>
                    <a:pt x="568" y="102"/>
                    <a:pt x="564" y="127"/>
                  </a:cubicBezTo>
                  <a:lnTo>
                    <a:pt x="514" y="431"/>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9" name="Freeform 238">
              <a:extLst>
                <a:ext uri="{FF2B5EF4-FFF2-40B4-BE49-F238E27FC236}">
                  <a16:creationId xmlns:a16="http://schemas.microsoft.com/office/drawing/2014/main" id="{FE92A85F-6C0E-44FB-B129-0F7C8BD91B01}"/>
                </a:ext>
              </a:extLst>
            </p:cNvPr>
            <p:cNvSpPr>
              <a:spLocks/>
            </p:cNvSpPr>
            <p:nvPr/>
          </p:nvSpPr>
          <p:spPr bwMode="auto">
            <a:xfrm rot="16200000">
              <a:off x="3597318" y="4066848"/>
              <a:ext cx="88645" cy="44324"/>
            </a:xfrm>
            <a:custGeom>
              <a:avLst/>
              <a:gdLst>
                <a:gd name="T0" fmla="*/ 1 w 18"/>
                <a:gd name="T1" fmla="*/ 0 h 9"/>
                <a:gd name="T2" fmla="*/ 18 w 18"/>
                <a:gd name="T3" fmla="*/ 2 h 9"/>
                <a:gd name="T4" fmla="*/ 17 w 18"/>
                <a:gd name="T5" fmla="*/ 9 h 9"/>
                <a:gd name="T6" fmla="*/ 0 w 18"/>
                <a:gd name="T7" fmla="*/ 6 h 9"/>
                <a:gd name="T8" fmla="*/ 1 w 18"/>
                <a:gd name="T9" fmla="*/ 0 h 9"/>
              </a:gdLst>
              <a:ahLst/>
              <a:cxnLst>
                <a:cxn ang="0">
                  <a:pos x="T0" y="T1"/>
                </a:cxn>
                <a:cxn ang="0">
                  <a:pos x="T2" y="T3"/>
                </a:cxn>
                <a:cxn ang="0">
                  <a:pos x="T4" y="T5"/>
                </a:cxn>
                <a:cxn ang="0">
                  <a:pos x="T6" y="T7"/>
                </a:cxn>
                <a:cxn ang="0">
                  <a:pos x="T8" y="T9"/>
                </a:cxn>
              </a:cxnLst>
              <a:rect l="0" t="0" r="r" b="b"/>
              <a:pathLst>
                <a:path w="18" h="9">
                  <a:moveTo>
                    <a:pt x="1" y="0"/>
                  </a:moveTo>
                  <a:lnTo>
                    <a:pt x="18" y="2"/>
                  </a:lnTo>
                  <a:lnTo>
                    <a:pt x="17" y="9"/>
                  </a:lnTo>
                  <a:lnTo>
                    <a:pt x="0" y="6"/>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0" name="Freeform 239">
              <a:extLst>
                <a:ext uri="{FF2B5EF4-FFF2-40B4-BE49-F238E27FC236}">
                  <a16:creationId xmlns:a16="http://schemas.microsoft.com/office/drawing/2014/main" id="{52C89845-6F4B-4B6B-B38B-3FD228FE0491}"/>
                </a:ext>
              </a:extLst>
            </p:cNvPr>
            <p:cNvSpPr>
              <a:spLocks/>
            </p:cNvSpPr>
            <p:nvPr/>
          </p:nvSpPr>
          <p:spPr bwMode="auto">
            <a:xfrm rot="16200000">
              <a:off x="3550530" y="4103784"/>
              <a:ext cx="88645" cy="39397"/>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1" name="Freeform 240">
              <a:extLst>
                <a:ext uri="{FF2B5EF4-FFF2-40B4-BE49-F238E27FC236}">
                  <a16:creationId xmlns:a16="http://schemas.microsoft.com/office/drawing/2014/main" id="{34FD9E6C-C95A-441C-97E8-825E82F2FD80}"/>
                </a:ext>
              </a:extLst>
            </p:cNvPr>
            <p:cNvSpPr>
              <a:spLocks/>
            </p:cNvSpPr>
            <p:nvPr/>
          </p:nvSpPr>
          <p:spPr bwMode="auto">
            <a:xfrm rot="16200000">
              <a:off x="3516057" y="4098860"/>
              <a:ext cx="88645" cy="39397"/>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2" name="Freeform 241">
              <a:extLst>
                <a:ext uri="{FF2B5EF4-FFF2-40B4-BE49-F238E27FC236}">
                  <a16:creationId xmlns:a16="http://schemas.microsoft.com/office/drawing/2014/main" id="{0939D5CB-1082-4D1D-A8A8-45D83F0DEE62}"/>
                </a:ext>
              </a:extLst>
            </p:cNvPr>
            <p:cNvSpPr>
              <a:spLocks/>
            </p:cNvSpPr>
            <p:nvPr/>
          </p:nvSpPr>
          <p:spPr bwMode="auto">
            <a:xfrm rot="16200000">
              <a:off x="3481584" y="4093935"/>
              <a:ext cx="88645" cy="39397"/>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3" name="Freeform 242">
              <a:extLst>
                <a:ext uri="{FF2B5EF4-FFF2-40B4-BE49-F238E27FC236}">
                  <a16:creationId xmlns:a16="http://schemas.microsoft.com/office/drawing/2014/main" id="{791E15A4-4F3C-4329-94A7-DDC9E07C73B0}"/>
                </a:ext>
              </a:extLst>
            </p:cNvPr>
            <p:cNvSpPr>
              <a:spLocks/>
            </p:cNvSpPr>
            <p:nvPr/>
          </p:nvSpPr>
          <p:spPr bwMode="auto">
            <a:xfrm rot="16200000">
              <a:off x="3449574" y="4086546"/>
              <a:ext cx="83721" cy="39397"/>
            </a:xfrm>
            <a:custGeom>
              <a:avLst/>
              <a:gdLst>
                <a:gd name="T0" fmla="*/ 0 w 17"/>
                <a:gd name="T1" fmla="*/ 0 h 8"/>
                <a:gd name="T2" fmla="*/ 17 w 17"/>
                <a:gd name="T3" fmla="*/ 3 h 8"/>
                <a:gd name="T4" fmla="*/ 17 w 17"/>
                <a:gd name="T5" fmla="*/ 8 h 8"/>
                <a:gd name="T6" fmla="*/ 0 w 17"/>
                <a:gd name="T7" fmla="*/ 5 h 8"/>
                <a:gd name="T8" fmla="*/ 0 w 17"/>
                <a:gd name="T9" fmla="*/ 0 h 8"/>
              </a:gdLst>
              <a:ahLst/>
              <a:cxnLst>
                <a:cxn ang="0">
                  <a:pos x="T0" y="T1"/>
                </a:cxn>
                <a:cxn ang="0">
                  <a:pos x="T2" y="T3"/>
                </a:cxn>
                <a:cxn ang="0">
                  <a:pos x="T4" y="T5"/>
                </a:cxn>
                <a:cxn ang="0">
                  <a:pos x="T6" y="T7"/>
                </a:cxn>
                <a:cxn ang="0">
                  <a:pos x="T8" y="T9"/>
                </a:cxn>
              </a:cxnLst>
              <a:rect l="0" t="0" r="r" b="b"/>
              <a:pathLst>
                <a:path w="17" h="8">
                  <a:moveTo>
                    <a:pt x="0" y="0"/>
                  </a:moveTo>
                  <a:lnTo>
                    <a:pt x="17" y="3"/>
                  </a:lnTo>
                  <a:lnTo>
                    <a:pt x="17" y="8"/>
                  </a:lnTo>
                  <a:lnTo>
                    <a:pt x="0" y="5"/>
                  </a:lnTo>
                  <a:lnTo>
                    <a:pt x="0"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4" name="Freeform 243">
              <a:extLst>
                <a:ext uri="{FF2B5EF4-FFF2-40B4-BE49-F238E27FC236}">
                  <a16:creationId xmlns:a16="http://schemas.microsoft.com/office/drawing/2014/main" id="{395BC613-D4EF-491E-813E-F540F9CBF7B8}"/>
                </a:ext>
              </a:extLst>
            </p:cNvPr>
            <p:cNvSpPr>
              <a:spLocks/>
            </p:cNvSpPr>
            <p:nvPr/>
          </p:nvSpPr>
          <p:spPr bwMode="auto">
            <a:xfrm rot="16200000">
              <a:off x="3412636" y="4079160"/>
              <a:ext cx="88645" cy="39397"/>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5" name="Freeform 244">
              <a:extLst>
                <a:ext uri="{FF2B5EF4-FFF2-40B4-BE49-F238E27FC236}">
                  <a16:creationId xmlns:a16="http://schemas.microsoft.com/office/drawing/2014/main" id="{3B4B7E66-EA37-44B2-9D90-2CF19CFD216F}"/>
                </a:ext>
              </a:extLst>
            </p:cNvPr>
            <p:cNvSpPr>
              <a:spLocks/>
            </p:cNvSpPr>
            <p:nvPr/>
          </p:nvSpPr>
          <p:spPr bwMode="auto">
            <a:xfrm rot="16200000">
              <a:off x="3378163" y="4074235"/>
              <a:ext cx="88645" cy="39397"/>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6" name="Freeform 245">
              <a:extLst>
                <a:ext uri="{FF2B5EF4-FFF2-40B4-BE49-F238E27FC236}">
                  <a16:creationId xmlns:a16="http://schemas.microsoft.com/office/drawing/2014/main" id="{838D7FCE-D500-4C7B-82D6-470F7E4DB45B}"/>
                </a:ext>
              </a:extLst>
            </p:cNvPr>
            <p:cNvSpPr>
              <a:spLocks/>
            </p:cNvSpPr>
            <p:nvPr/>
          </p:nvSpPr>
          <p:spPr bwMode="auto">
            <a:xfrm rot="16200000">
              <a:off x="3343690" y="4069311"/>
              <a:ext cx="88645" cy="39397"/>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7" name="Freeform 246">
              <a:extLst>
                <a:ext uri="{FF2B5EF4-FFF2-40B4-BE49-F238E27FC236}">
                  <a16:creationId xmlns:a16="http://schemas.microsoft.com/office/drawing/2014/main" id="{4E4E301F-AC53-451F-AFE0-02E554CA747F}"/>
                </a:ext>
              </a:extLst>
            </p:cNvPr>
            <p:cNvSpPr>
              <a:spLocks/>
            </p:cNvSpPr>
            <p:nvPr/>
          </p:nvSpPr>
          <p:spPr bwMode="auto">
            <a:xfrm rot="16200000">
              <a:off x="3309215" y="4064384"/>
              <a:ext cx="88645" cy="39397"/>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8" name="Freeform 247">
              <a:extLst>
                <a:ext uri="{FF2B5EF4-FFF2-40B4-BE49-F238E27FC236}">
                  <a16:creationId xmlns:a16="http://schemas.microsoft.com/office/drawing/2014/main" id="{EFD9FA13-8D26-4EDF-AD47-61314A4E4004}"/>
                </a:ext>
              </a:extLst>
            </p:cNvPr>
            <p:cNvSpPr>
              <a:spLocks/>
            </p:cNvSpPr>
            <p:nvPr/>
          </p:nvSpPr>
          <p:spPr bwMode="auto">
            <a:xfrm rot="16200000">
              <a:off x="3274742" y="4059460"/>
              <a:ext cx="88645" cy="39397"/>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9" name="Freeform 248">
              <a:extLst>
                <a:ext uri="{FF2B5EF4-FFF2-40B4-BE49-F238E27FC236}">
                  <a16:creationId xmlns:a16="http://schemas.microsoft.com/office/drawing/2014/main" id="{719A6813-90A4-498A-BDED-0B64703FF6D6}"/>
                </a:ext>
              </a:extLst>
            </p:cNvPr>
            <p:cNvSpPr>
              <a:spLocks/>
            </p:cNvSpPr>
            <p:nvPr/>
          </p:nvSpPr>
          <p:spPr bwMode="auto">
            <a:xfrm rot="16200000">
              <a:off x="3397862" y="3586676"/>
              <a:ext cx="285640" cy="374285"/>
            </a:xfrm>
            <a:custGeom>
              <a:avLst/>
              <a:gdLst>
                <a:gd name="T0" fmla="*/ 11 w 58"/>
                <a:gd name="T1" fmla="*/ 0 h 76"/>
                <a:gd name="T2" fmla="*/ 58 w 58"/>
                <a:gd name="T3" fmla="*/ 8 h 76"/>
                <a:gd name="T4" fmla="*/ 47 w 58"/>
                <a:gd name="T5" fmla="*/ 76 h 76"/>
                <a:gd name="T6" fmla="*/ 0 w 58"/>
                <a:gd name="T7" fmla="*/ 68 h 76"/>
                <a:gd name="T8" fmla="*/ 11 w 58"/>
                <a:gd name="T9" fmla="*/ 0 h 76"/>
              </a:gdLst>
              <a:ahLst/>
              <a:cxnLst>
                <a:cxn ang="0">
                  <a:pos x="T0" y="T1"/>
                </a:cxn>
                <a:cxn ang="0">
                  <a:pos x="T2" y="T3"/>
                </a:cxn>
                <a:cxn ang="0">
                  <a:pos x="T4" y="T5"/>
                </a:cxn>
                <a:cxn ang="0">
                  <a:pos x="T6" y="T7"/>
                </a:cxn>
                <a:cxn ang="0">
                  <a:pos x="T8" y="T9"/>
                </a:cxn>
              </a:cxnLst>
              <a:rect l="0" t="0" r="r" b="b"/>
              <a:pathLst>
                <a:path w="58" h="76">
                  <a:moveTo>
                    <a:pt x="11" y="0"/>
                  </a:moveTo>
                  <a:lnTo>
                    <a:pt x="58" y="8"/>
                  </a:lnTo>
                  <a:lnTo>
                    <a:pt x="47" y="76"/>
                  </a:lnTo>
                  <a:lnTo>
                    <a:pt x="0" y="68"/>
                  </a:lnTo>
                  <a:lnTo>
                    <a:pt x="11" y="0"/>
                  </a:lnTo>
                  <a:close/>
                </a:path>
              </a:pathLst>
            </a:custGeom>
            <a:solidFill>
              <a:srgbClr val="1E55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0" name="Freeform 249">
              <a:extLst>
                <a:ext uri="{FF2B5EF4-FFF2-40B4-BE49-F238E27FC236}">
                  <a16:creationId xmlns:a16="http://schemas.microsoft.com/office/drawing/2014/main" id="{5FC19A71-CE9E-4534-9BA2-531CDA091C71}"/>
                </a:ext>
              </a:extLst>
            </p:cNvPr>
            <p:cNvSpPr>
              <a:spLocks/>
            </p:cNvSpPr>
            <p:nvPr/>
          </p:nvSpPr>
          <p:spPr bwMode="auto">
            <a:xfrm rot="16200000">
              <a:off x="3496360" y="3695023"/>
              <a:ext cx="64021" cy="310264"/>
            </a:xfrm>
            <a:custGeom>
              <a:avLst/>
              <a:gdLst>
                <a:gd name="T0" fmla="*/ 13 w 13"/>
                <a:gd name="T1" fmla="*/ 0 h 63"/>
                <a:gd name="T2" fmla="*/ 3 w 13"/>
                <a:gd name="T3" fmla="*/ 63 h 63"/>
                <a:gd name="T4" fmla="*/ 0 w 13"/>
                <a:gd name="T5" fmla="*/ 63 h 63"/>
                <a:gd name="T6" fmla="*/ 10 w 13"/>
                <a:gd name="T7" fmla="*/ 0 h 63"/>
                <a:gd name="T8" fmla="*/ 13 w 13"/>
                <a:gd name="T9" fmla="*/ 0 h 63"/>
              </a:gdLst>
              <a:ahLst/>
              <a:cxnLst>
                <a:cxn ang="0">
                  <a:pos x="T0" y="T1"/>
                </a:cxn>
                <a:cxn ang="0">
                  <a:pos x="T2" y="T3"/>
                </a:cxn>
                <a:cxn ang="0">
                  <a:pos x="T4" y="T5"/>
                </a:cxn>
                <a:cxn ang="0">
                  <a:pos x="T6" y="T7"/>
                </a:cxn>
                <a:cxn ang="0">
                  <a:pos x="T8" y="T9"/>
                </a:cxn>
              </a:cxnLst>
              <a:rect l="0" t="0" r="r" b="b"/>
              <a:pathLst>
                <a:path w="13" h="63">
                  <a:moveTo>
                    <a:pt x="13" y="0"/>
                  </a:moveTo>
                  <a:lnTo>
                    <a:pt x="3" y="63"/>
                  </a:lnTo>
                  <a:lnTo>
                    <a:pt x="0" y="63"/>
                  </a:lnTo>
                  <a:lnTo>
                    <a:pt x="10" y="0"/>
                  </a:lnTo>
                  <a:lnTo>
                    <a:pt x="13" y="0"/>
                  </a:lnTo>
                  <a:close/>
                </a:path>
              </a:pathLst>
            </a:custGeom>
            <a:solidFill>
              <a:srgbClr val="BBBA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1" name="Freeform 250">
              <a:extLst>
                <a:ext uri="{FF2B5EF4-FFF2-40B4-BE49-F238E27FC236}">
                  <a16:creationId xmlns:a16="http://schemas.microsoft.com/office/drawing/2014/main" id="{98851F00-7562-4C05-9C6D-1D211CA5D1F9}"/>
                </a:ext>
              </a:extLst>
            </p:cNvPr>
            <p:cNvSpPr>
              <a:spLocks/>
            </p:cNvSpPr>
            <p:nvPr/>
          </p:nvSpPr>
          <p:spPr bwMode="auto">
            <a:xfrm rot="16200000">
              <a:off x="3501283" y="3640849"/>
              <a:ext cx="68949" cy="315188"/>
            </a:xfrm>
            <a:custGeom>
              <a:avLst/>
              <a:gdLst>
                <a:gd name="T0" fmla="*/ 14 w 14"/>
                <a:gd name="T1" fmla="*/ 1 h 64"/>
                <a:gd name="T2" fmla="*/ 3 w 14"/>
                <a:gd name="T3" fmla="*/ 64 h 64"/>
                <a:gd name="T4" fmla="*/ 0 w 14"/>
                <a:gd name="T5" fmla="*/ 63 h 64"/>
                <a:gd name="T6" fmla="*/ 11 w 14"/>
                <a:gd name="T7" fmla="*/ 0 h 64"/>
                <a:gd name="T8" fmla="*/ 14 w 14"/>
                <a:gd name="T9" fmla="*/ 1 h 64"/>
              </a:gdLst>
              <a:ahLst/>
              <a:cxnLst>
                <a:cxn ang="0">
                  <a:pos x="T0" y="T1"/>
                </a:cxn>
                <a:cxn ang="0">
                  <a:pos x="T2" y="T3"/>
                </a:cxn>
                <a:cxn ang="0">
                  <a:pos x="T4" y="T5"/>
                </a:cxn>
                <a:cxn ang="0">
                  <a:pos x="T6" y="T7"/>
                </a:cxn>
                <a:cxn ang="0">
                  <a:pos x="T8" y="T9"/>
                </a:cxn>
              </a:cxnLst>
              <a:rect l="0" t="0" r="r" b="b"/>
              <a:pathLst>
                <a:path w="14" h="64">
                  <a:moveTo>
                    <a:pt x="14" y="1"/>
                  </a:moveTo>
                  <a:lnTo>
                    <a:pt x="3" y="64"/>
                  </a:lnTo>
                  <a:lnTo>
                    <a:pt x="0" y="63"/>
                  </a:lnTo>
                  <a:lnTo>
                    <a:pt x="11" y="0"/>
                  </a:lnTo>
                  <a:lnTo>
                    <a:pt x="14" y="1"/>
                  </a:lnTo>
                  <a:close/>
                </a:path>
              </a:pathLst>
            </a:custGeom>
            <a:solidFill>
              <a:srgbClr val="BBBA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2" name="Freeform 251">
              <a:extLst>
                <a:ext uri="{FF2B5EF4-FFF2-40B4-BE49-F238E27FC236}">
                  <a16:creationId xmlns:a16="http://schemas.microsoft.com/office/drawing/2014/main" id="{D6E2C680-1381-4E50-81E7-1E8153F51B3F}"/>
                </a:ext>
              </a:extLst>
            </p:cNvPr>
            <p:cNvSpPr>
              <a:spLocks/>
            </p:cNvSpPr>
            <p:nvPr/>
          </p:nvSpPr>
          <p:spPr bwMode="auto">
            <a:xfrm rot="16200000">
              <a:off x="3511131" y="3586676"/>
              <a:ext cx="68949" cy="315188"/>
            </a:xfrm>
            <a:custGeom>
              <a:avLst/>
              <a:gdLst>
                <a:gd name="T0" fmla="*/ 14 w 14"/>
                <a:gd name="T1" fmla="*/ 1 h 64"/>
                <a:gd name="T2" fmla="*/ 3 w 14"/>
                <a:gd name="T3" fmla="*/ 64 h 64"/>
                <a:gd name="T4" fmla="*/ 0 w 14"/>
                <a:gd name="T5" fmla="*/ 63 h 64"/>
                <a:gd name="T6" fmla="*/ 11 w 14"/>
                <a:gd name="T7" fmla="*/ 0 h 64"/>
                <a:gd name="T8" fmla="*/ 14 w 14"/>
                <a:gd name="T9" fmla="*/ 1 h 64"/>
              </a:gdLst>
              <a:ahLst/>
              <a:cxnLst>
                <a:cxn ang="0">
                  <a:pos x="T0" y="T1"/>
                </a:cxn>
                <a:cxn ang="0">
                  <a:pos x="T2" y="T3"/>
                </a:cxn>
                <a:cxn ang="0">
                  <a:pos x="T4" y="T5"/>
                </a:cxn>
                <a:cxn ang="0">
                  <a:pos x="T6" y="T7"/>
                </a:cxn>
                <a:cxn ang="0">
                  <a:pos x="T8" y="T9"/>
                </a:cxn>
              </a:cxnLst>
              <a:rect l="0" t="0" r="r" b="b"/>
              <a:pathLst>
                <a:path w="14" h="64">
                  <a:moveTo>
                    <a:pt x="14" y="1"/>
                  </a:moveTo>
                  <a:lnTo>
                    <a:pt x="3" y="64"/>
                  </a:lnTo>
                  <a:lnTo>
                    <a:pt x="0" y="63"/>
                  </a:lnTo>
                  <a:lnTo>
                    <a:pt x="11" y="0"/>
                  </a:lnTo>
                  <a:lnTo>
                    <a:pt x="14" y="1"/>
                  </a:lnTo>
                  <a:close/>
                </a:path>
              </a:pathLst>
            </a:custGeom>
            <a:solidFill>
              <a:srgbClr val="BBBA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3" name="Freeform 252">
              <a:extLst>
                <a:ext uri="{FF2B5EF4-FFF2-40B4-BE49-F238E27FC236}">
                  <a16:creationId xmlns:a16="http://schemas.microsoft.com/office/drawing/2014/main" id="{52BF13F8-7383-4851-8C3F-5E4489B0B311}"/>
                </a:ext>
              </a:extLst>
            </p:cNvPr>
            <p:cNvSpPr>
              <a:spLocks/>
            </p:cNvSpPr>
            <p:nvPr/>
          </p:nvSpPr>
          <p:spPr bwMode="auto">
            <a:xfrm rot="16200000">
              <a:off x="3520984" y="3537429"/>
              <a:ext cx="64021" cy="310264"/>
            </a:xfrm>
            <a:custGeom>
              <a:avLst/>
              <a:gdLst>
                <a:gd name="T0" fmla="*/ 13 w 13"/>
                <a:gd name="T1" fmla="*/ 0 h 63"/>
                <a:gd name="T2" fmla="*/ 3 w 13"/>
                <a:gd name="T3" fmla="*/ 63 h 63"/>
                <a:gd name="T4" fmla="*/ 0 w 13"/>
                <a:gd name="T5" fmla="*/ 63 h 63"/>
                <a:gd name="T6" fmla="*/ 11 w 13"/>
                <a:gd name="T7" fmla="*/ 0 h 63"/>
                <a:gd name="T8" fmla="*/ 13 w 13"/>
                <a:gd name="T9" fmla="*/ 0 h 63"/>
              </a:gdLst>
              <a:ahLst/>
              <a:cxnLst>
                <a:cxn ang="0">
                  <a:pos x="T0" y="T1"/>
                </a:cxn>
                <a:cxn ang="0">
                  <a:pos x="T2" y="T3"/>
                </a:cxn>
                <a:cxn ang="0">
                  <a:pos x="T4" y="T5"/>
                </a:cxn>
                <a:cxn ang="0">
                  <a:pos x="T6" y="T7"/>
                </a:cxn>
                <a:cxn ang="0">
                  <a:pos x="T8" y="T9"/>
                </a:cxn>
              </a:cxnLst>
              <a:rect l="0" t="0" r="r" b="b"/>
              <a:pathLst>
                <a:path w="13" h="63">
                  <a:moveTo>
                    <a:pt x="13" y="0"/>
                  </a:moveTo>
                  <a:lnTo>
                    <a:pt x="3" y="63"/>
                  </a:lnTo>
                  <a:lnTo>
                    <a:pt x="0" y="63"/>
                  </a:lnTo>
                  <a:lnTo>
                    <a:pt x="11" y="0"/>
                  </a:lnTo>
                  <a:lnTo>
                    <a:pt x="13" y="0"/>
                  </a:lnTo>
                  <a:close/>
                </a:path>
              </a:pathLst>
            </a:custGeom>
            <a:solidFill>
              <a:srgbClr val="BBBA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grpSp>
      <p:grpSp>
        <p:nvGrpSpPr>
          <p:cNvPr id="109" name="组合 108">
            <a:extLst>
              <a:ext uri="{FF2B5EF4-FFF2-40B4-BE49-F238E27FC236}">
                <a16:creationId xmlns:a16="http://schemas.microsoft.com/office/drawing/2014/main" id="{D466C15E-E4DC-46B9-8FDE-CC498CC1D0D3}"/>
              </a:ext>
            </a:extLst>
          </p:cNvPr>
          <p:cNvGrpSpPr/>
          <p:nvPr/>
        </p:nvGrpSpPr>
        <p:grpSpPr>
          <a:xfrm>
            <a:off x="3319903" y="1311415"/>
            <a:ext cx="5552195" cy="4166387"/>
            <a:chOff x="3319903" y="1311415"/>
            <a:chExt cx="5552195" cy="4166387"/>
          </a:xfrm>
        </p:grpSpPr>
        <p:sp>
          <p:nvSpPr>
            <p:cNvPr id="44" name="Freeform 19">
              <a:extLst>
                <a:ext uri="{FF2B5EF4-FFF2-40B4-BE49-F238E27FC236}">
                  <a16:creationId xmlns:a16="http://schemas.microsoft.com/office/drawing/2014/main" id="{D7F1E0A2-1AAB-44CD-A229-ECCA76749F9F}"/>
                </a:ext>
              </a:extLst>
            </p:cNvPr>
            <p:cNvSpPr>
              <a:spLocks noEditPoints="1"/>
            </p:cNvSpPr>
            <p:nvPr/>
          </p:nvSpPr>
          <p:spPr bwMode="auto">
            <a:xfrm rot="16200000">
              <a:off x="4020849" y="1461624"/>
              <a:ext cx="4166387" cy="3865970"/>
            </a:xfrm>
            <a:custGeom>
              <a:avLst/>
              <a:gdLst>
                <a:gd name="T0" fmla="*/ 3859 w 3859"/>
                <a:gd name="T1" fmla="*/ 3385 h 3580"/>
                <a:gd name="T2" fmla="*/ 3859 w 3859"/>
                <a:gd name="T3" fmla="*/ 196 h 3580"/>
                <a:gd name="T4" fmla="*/ 3664 w 3859"/>
                <a:gd name="T5" fmla="*/ 0 h 3580"/>
                <a:gd name="T6" fmla="*/ 1483 w 3859"/>
                <a:gd name="T7" fmla="*/ 0 h 3580"/>
                <a:gd name="T8" fmla="*/ 1288 w 3859"/>
                <a:gd name="T9" fmla="*/ 196 h 3580"/>
                <a:gd name="T10" fmla="*/ 1288 w 3859"/>
                <a:gd name="T11" fmla="*/ 1130 h 3580"/>
                <a:gd name="T12" fmla="*/ 156 w 3859"/>
                <a:gd name="T13" fmla="*/ 1534 h 3580"/>
                <a:gd name="T14" fmla="*/ 105 w 3859"/>
                <a:gd name="T15" fmla="*/ 1605 h 3580"/>
                <a:gd name="T16" fmla="*/ 13 w 3859"/>
                <a:gd name="T17" fmla="*/ 2606 h 3580"/>
                <a:gd name="T18" fmla="*/ 247 w 3859"/>
                <a:gd name="T19" fmla="*/ 2887 h 3580"/>
                <a:gd name="T20" fmla="*/ 1189 w 3859"/>
                <a:gd name="T21" fmla="*/ 2973 h 3580"/>
                <a:gd name="T22" fmla="*/ 1288 w 3859"/>
                <a:gd name="T23" fmla="*/ 2952 h 3580"/>
                <a:gd name="T24" fmla="*/ 1288 w 3859"/>
                <a:gd name="T25" fmla="*/ 3385 h 3580"/>
                <a:gd name="T26" fmla="*/ 1483 w 3859"/>
                <a:gd name="T27" fmla="*/ 3580 h 3580"/>
                <a:gd name="T28" fmla="*/ 3664 w 3859"/>
                <a:gd name="T29" fmla="*/ 3580 h 3580"/>
                <a:gd name="T30" fmla="*/ 3859 w 3859"/>
                <a:gd name="T31" fmla="*/ 3385 h 3580"/>
                <a:gd name="T32" fmla="*/ 1191 w 3859"/>
                <a:gd name="T33" fmla="*/ 1591 h 3580"/>
                <a:gd name="T34" fmla="*/ 1149 w 3859"/>
                <a:gd name="T35" fmla="*/ 1548 h 3580"/>
                <a:gd name="T36" fmla="*/ 1173 w 3859"/>
                <a:gd name="T37" fmla="*/ 1494 h 3580"/>
                <a:gd name="T38" fmla="*/ 1288 w 3859"/>
                <a:gd name="T39" fmla="*/ 1436 h 3580"/>
                <a:gd name="T40" fmla="*/ 1288 w 3859"/>
                <a:gd name="T41" fmla="*/ 1600 h 3580"/>
                <a:gd name="T42" fmla="*/ 1191 w 3859"/>
                <a:gd name="T43" fmla="*/ 1591 h 3580"/>
                <a:gd name="T44" fmla="*/ 1231 w 3859"/>
                <a:gd name="T45" fmla="*/ 2634 h 3580"/>
                <a:gd name="T46" fmla="*/ 1232 w 3859"/>
                <a:gd name="T47" fmla="*/ 2632 h 3580"/>
                <a:gd name="T48" fmla="*/ 1288 w 3859"/>
                <a:gd name="T49" fmla="*/ 2637 h 3580"/>
                <a:gd name="T50" fmla="*/ 1288 w 3859"/>
                <a:gd name="T51" fmla="*/ 2654 h 3580"/>
                <a:gd name="T52" fmla="*/ 1231 w 3859"/>
                <a:gd name="T53" fmla="*/ 2634 h 3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59" h="3580">
                  <a:moveTo>
                    <a:pt x="3859" y="3385"/>
                  </a:moveTo>
                  <a:cubicBezTo>
                    <a:pt x="3859" y="196"/>
                    <a:pt x="3859" y="196"/>
                    <a:pt x="3859" y="196"/>
                  </a:cubicBezTo>
                  <a:cubicBezTo>
                    <a:pt x="3859" y="88"/>
                    <a:pt x="3771" y="0"/>
                    <a:pt x="3664" y="0"/>
                  </a:cubicBezTo>
                  <a:cubicBezTo>
                    <a:pt x="1483" y="0"/>
                    <a:pt x="1483" y="0"/>
                    <a:pt x="1483" y="0"/>
                  </a:cubicBezTo>
                  <a:cubicBezTo>
                    <a:pt x="1375" y="0"/>
                    <a:pt x="1288" y="88"/>
                    <a:pt x="1288" y="196"/>
                  </a:cubicBezTo>
                  <a:cubicBezTo>
                    <a:pt x="1288" y="1130"/>
                    <a:pt x="1288" y="1130"/>
                    <a:pt x="1288" y="1130"/>
                  </a:cubicBezTo>
                  <a:cubicBezTo>
                    <a:pt x="156" y="1534"/>
                    <a:pt x="156" y="1534"/>
                    <a:pt x="156" y="1534"/>
                  </a:cubicBezTo>
                  <a:cubicBezTo>
                    <a:pt x="127" y="1547"/>
                    <a:pt x="108" y="1574"/>
                    <a:pt x="105" y="1605"/>
                  </a:cubicBezTo>
                  <a:cubicBezTo>
                    <a:pt x="91" y="1755"/>
                    <a:pt x="43" y="2284"/>
                    <a:pt x="13" y="2606"/>
                  </a:cubicBezTo>
                  <a:cubicBezTo>
                    <a:pt x="0" y="2748"/>
                    <a:pt x="105" y="2874"/>
                    <a:pt x="247" y="2887"/>
                  </a:cubicBezTo>
                  <a:cubicBezTo>
                    <a:pt x="706" y="2929"/>
                    <a:pt x="1189" y="2973"/>
                    <a:pt x="1189" y="2973"/>
                  </a:cubicBezTo>
                  <a:cubicBezTo>
                    <a:pt x="1225" y="2977"/>
                    <a:pt x="1259" y="2969"/>
                    <a:pt x="1288" y="2952"/>
                  </a:cubicBezTo>
                  <a:cubicBezTo>
                    <a:pt x="1288" y="3385"/>
                    <a:pt x="1288" y="3385"/>
                    <a:pt x="1288" y="3385"/>
                  </a:cubicBezTo>
                  <a:cubicBezTo>
                    <a:pt x="1288" y="3493"/>
                    <a:pt x="1375" y="3580"/>
                    <a:pt x="1483" y="3580"/>
                  </a:cubicBezTo>
                  <a:cubicBezTo>
                    <a:pt x="3664" y="3580"/>
                    <a:pt x="3664" y="3580"/>
                    <a:pt x="3664" y="3580"/>
                  </a:cubicBezTo>
                  <a:cubicBezTo>
                    <a:pt x="3771" y="3580"/>
                    <a:pt x="3859" y="3493"/>
                    <a:pt x="3859" y="3385"/>
                  </a:cubicBezTo>
                  <a:close/>
                  <a:moveTo>
                    <a:pt x="1191" y="1591"/>
                  </a:moveTo>
                  <a:cubicBezTo>
                    <a:pt x="1170" y="1589"/>
                    <a:pt x="1153" y="1569"/>
                    <a:pt x="1149" y="1548"/>
                  </a:cubicBezTo>
                  <a:cubicBezTo>
                    <a:pt x="1145" y="1527"/>
                    <a:pt x="1155" y="1504"/>
                    <a:pt x="1173" y="1494"/>
                  </a:cubicBezTo>
                  <a:cubicBezTo>
                    <a:pt x="1213" y="1469"/>
                    <a:pt x="1252" y="1451"/>
                    <a:pt x="1288" y="1436"/>
                  </a:cubicBezTo>
                  <a:cubicBezTo>
                    <a:pt x="1288" y="1600"/>
                    <a:pt x="1288" y="1600"/>
                    <a:pt x="1288" y="1600"/>
                  </a:cubicBezTo>
                  <a:lnTo>
                    <a:pt x="1191" y="1591"/>
                  </a:lnTo>
                  <a:close/>
                  <a:moveTo>
                    <a:pt x="1231" y="2634"/>
                  </a:moveTo>
                  <a:cubicBezTo>
                    <a:pt x="1232" y="2633"/>
                    <a:pt x="1232" y="2632"/>
                    <a:pt x="1232" y="2632"/>
                  </a:cubicBezTo>
                  <a:cubicBezTo>
                    <a:pt x="1288" y="2637"/>
                    <a:pt x="1288" y="2637"/>
                    <a:pt x="1288" y="2637"/>
                  </a:cubicBezTo>
                  <a:cubicBezTo>
                    <a:pt x="1288" y="2654"/>
                    <a:pt x="1288" y="2654"/>
                    <a:pt x="1288" y="2654"/>
                  </a:cubicBezTo>
                  <a:cubicBezTo>
                    <a:pt x="1271" y="2644"/>
                    <a:pt x="1252" y="2637"/>
                    <a:pt x="1231" y="2634"/>
                  </a:cubicBez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grpSp>
          <p:nvGrpSpPr>
            <p:cNvPr id="105" name="组合 104">
              <a:extLst>
                <a:ext uri="{FF2B5EF4-FFF2-40B4-BE49-F238E27FC236}">
                  <a16:creationId xmlns:a16="http://schemas.microsoft.com/office/drawing/2014/main" id="{8160FF1D-E26B-4ECF-B044-D393B9D37C8E}"/>
                </a:ext>
              </a:extLst>
            </p:cNvPr>
            <p:cNvGrpSpPr/>
            <p:nvPr/>
          </p:nvGrpSpPr>
          <p:grpSpPr>
            <a:xfrm>
              <a:off x="3319903" y="1449310"/>
              <a:ext cx="5552195" cy="3989098"/>
              <a:chOff x="4185830" y="1449310"/>
              <a:chExt cx="3865970" cy="2777592"/>
            </a:xfrm>
          </p:grpSpPr>
          <p:sp>
            <p:nvSpPr>
              <p:cNvPr id="64" name="Freeform 353">
                <a:extLst>
                  <a:ext uri="{FF2B5EF4-FFF2-40B4-BE49-F238E27FC236}">
                    <a16:creationId xmlns:a16="http://schemas.microsoft.com/office/drawing/2014/main" id="{16F1B60D-BB73-45CD-B4FD-6879C9B5F239}"/>
                  </a:ext>
                </a:extLst>
              </p:cNvPr>
              <p:cNvSpPr>
                <a:spLocks/>
              </p:cNvSpPr>
              <p:nvPr/>
            </p:nvSpPr>
            <p:spPr bwMode="auto">
              <a:xfrm rot="16200000">
                <a:off x="4730019" y="905121"/>
                <a:ext cx="2777592" cy="3865970"/>
              </a:xfrm>
              <a:custGeom>
                <a:avLst/>
                <a:gdLst>
                  <a:gd name="T0" fmla="*/ 2571 w 2571"/>
                  <a:gd name="T1" fmla="*/ 195 h 3579"/>
                  <a:gd name="T2" fmla="*/ 2375 w 2571"/>
                  <a:gd name="T3" fmla="*/ 0 h 3579"/>
                  <a:gd name="T4" fmla="*/ 195 w 2571"/>
                  <a:gd name="T5" fmla="*/ 0 h 3579"/>
                  <a:gd name="T6" fmla="*/ 0 w 2571"/>
                  <a:gd name="T7" fmla="*/ 195 h 3579"/>
                  <a:gd name="T8" fmla="*/ 0 w 2571"/>
                  <a:gd name="T9" fmla="*/ 3384 h 3579"/>
                  <a:gd name="T10" fmla="*/ 195 w 2571"/>
                  <a:gd name="T11" fmla="*/ 3579 h 3579"/>
                  <a:gd name="T12" fmla="*/ 2375 w 2571"/>
                  <a:gd name="T13" fmla="*/ 3579 h 3579"/>
                  <a:gd name="T14" fmla="*/ 2571 w 2571"/>
                  <a:gd name="T15" fmla="*/ 3384 h 3579"/>
                  <a:gd name="T16" fmla="*/ 2571 w 2571"/>
                  <a:gd name="T17" fmla="*/ 195 h 3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1" h="3579">
                    <a:moveTo>
                      <a:pt x="2571" y="195"/>
                    </a:moveTo>
                    <a:cubicBezTo>
                      <a:pt x="2571" y="87"/>
                      <a:pt x="2483" y="0"/>
                      <a:pt x="2375" y="0"/>
                    </a:cubicBezTo>
                    <a:cubicBezTo>
                      <a:pt x="195" y="0"/>
                      <a:pt x="195" y="0"/>
                      <a:pt x="195" y="0"/>
                    </a:cubicBezTo>
                    <a:cubicBezTo>
                      <a:pt x="87" y="0"/>
                      <a:pt x="0" y="87"/>
                      <a:pt x="0" y="195"/>
                    </a:cubicBezTo>
                    <a:cubicBezTo>
                      <a:pt x="0" y="3384"/>
                      <a:pt x="0" y="3384"/>
                      <a:pt x="0" y="3384"/>
                    </a:cubicBezTo>
                    <a:cubicBezTo>
                      <a:pt x="0" y="3492"/>
                      <a:pt x="87" y="3579"/>
                      <a:pt x="195" y="3579"/>
                    </a:cubicBezTo>
                    <a:cubicBezTo>
                      <a:pt x="2375" y="3579"/>
                      <a:pt x="2375" y="3579"/>
                      <a:pt x="2375" y="3579"/>
                    </a:cubicBezTo>
                    <a:cubicBezTo>
                      <a:pt x="2483" y="3579"/>
                      <a:pt x="2571" y="3492"/>
                      <a:pt x="2571" y="3384"/>
                    </a:cubicBezTo>
                    <a:lnTo>
                      <a:pt x="2571" y="195"/>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5" name="Rectangle 354">
                <a:extLst>
                  <a:ext uri="{FF2B5EF4-FFF2-40B4-BE49-F238E27FC236}">
                    <a16:creationId xmlns:a16="http://schemas.microsoft.com/office/drawing/2014/main" id="{6F510029-5453-4C02-A764-24C70D347DA5}"/>
                  </a:ext>
                </a:extLst>
              </p:cNvPr>
              <p:cNvSpPr>
                <a:spLocks noChangeArrowheads="1"/>
              </p:cNvSpPr>
              <p:nvPr/>
            </p:nvSpPr>
            <p:spPr bwMode="auto">
              <a:xfrm rot="16200000">
                <a:off x="5013198" y="1158751"/>
                <a:ext cx="2373756" cy="3358716"/>
              </a:xfrm>
              <a:prstGeom prst="rect">
                <a:avLst/>
              </a:prstGeom>
              <a:solidFill>
                <a:srgbClr val="1E55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grpSp>
      </p:grpSp>
      <p:grpSp>
        <p:nvGrpSpPr>
          <p:cNvPr id="103" name="组合 102">
            <a:extLst>
              <a:ext uri="{FF2B5EF4-FFF2-40B4-BE49-F238E27FC236}">
                <a16:creationId xmlns:a16="http://schemas.microsoft.com/office/drawing/2014/main" id="{AF27B934-7058-4BA8-B9B2-D24083C8CCE0}"/>
              </a:ext>
            </a:extLst>
          </p:cNvPr>
          <p:cNvGrpSpPr/>
          <p:nvPr/>
        </p:nvGrpSpPr>
        <p:grpSpPr>
          <a:xfrm>
            <a:off x="9350646" y="3091734"/>
            <a:ext cx="2043794" cy="4053117"/>
            <a:chOff x="5357933" y="2907053"/>
            <a:chExt cx="2043794" cy="4053117"/>
          </a:xfrm>
        </p:grpSpPr>
        <p:sp>
          <p:nvSpPr>
            <p:cNvPr id="45" name="Freeform 20">
              <a:extLst>
                <a:ext uri="{FF2B5EF4-FFF2-40B4-BE49-F238E27FC236}">
                  <a16:creationId xmlns:a16="http://schemas.microsoft.com/office/drawing/2014/main" id="{00E949E7-9236-430F-8705-EB64456FDCAC}"/>
                </a:ext>
              </a:extLst>
            </p:cNvPr>
            <p:cNvSpPr>
              <a:spLocks/>
            </p:cNvSpPr>
            <p:nvPr/>
          </p:nvSpPr>
          <p:spPr bwMode="auto">
            <a:xfrm rot="16200000">
              <a:off x="5670662" y="5327598"/>
              <a:ext cx="1442967" cy="1743382"/>
            </a:xfrm>
            <a:custGeom>
              <a:avLst/>
              <a:gdLst>
                <a:gd name="T0" fmla="*/ 1230 w 1332"/>
                <a:gd name="T1" fmla="*/ 225 h 1612"/>
                <a:gd name="T2" fmla="*/ 1105 w 1332"/>
                <a:gd name="T3" fmla="*/ 213 h 1612"/>
                <a:gd name="T4" fmla="*/ 1042 w 1332"/>
                <a:gd name="T5" fmla="*/ 115 h 1612"/>
                <a:gd name="T6" fmla="*/ 27 w 1332"/>
                <a:gd name="T7" fmla="*/ 0 h 1612"/>
                <a:gd name="T8" fmla="*/ 97 w 1332"/>
                <a:gd name="T9" fmla="*/ 782 h 1612"/>
                <a:gd name="T10" fmla="*/ 92 w 1332"/>
                <a:gd name="T11" fmla="*/ 1095 h 1612"/>
                <a:gd name="T12" fmla="*/ 103 w 1332"/>
                <a:gd name="T13" fmla="*/ 1556 h 1612"/>
                <a:gd name="T14" fmla="*/ 905 w 1332"/>
                <a:gd name="T15" fmla="*/ 1609 h 1612"/>
                <a:gd name="T16" fmla="*/ 981 w 1332"/>
                <a:gd name="T17" fmla="*/ 1539 h 1612"/>
                <a:gd name="T18" fmla="*/ 1108 w 1332"/>
                <a:gd name="T19" fmla="*/ 1550 h 1612"/>
                <a:gd name="T20" fmla="*/ 1224 w 1332"/>
                <a:gd name="T21" fmla="*/ 1454 h 1612"/>
                <a:gd name="T22" fmla="*/ 1275 w 1332"/>
                <a:gd name="T23" fmla="*/ 897 h 1612"/>
                <a:gd name="T24" fmla="*/ 1326 w 1332"/>
                <a:gd name="T25" fmla="*/ 341 h 1612"/>
                <a:gd name="T26" fmla="*/ 1230 w 1332"/>
                <a:gd name="T27" fmla="*/ 225 h 1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2" h="1612">
                  <a:moveTo>
                    <a:pt x="1230" y="225"/>
                  </a:moveTo>
                  <a:cubicBezTo>
                    <a:pt x="1105" y="213"/>
                    <a:pt x="1105" y="213"/>
                    <a:pt x="1105" y="213"/>
                  </a:cubicBezTo>
                  <a:cubicBezTo>
                    <a:pt x="1105" y="161"/>
                    <a:pt x="1079" y="119"/>
                    <a:pt x="1042" y="115"/>
                  </a:cubicBezTo>
                  <a:cubicBezTo>
                    <a:pt x="27" y="0"/>
                    <a:pt x="27" y="0"/>
                    <a:pt x="27" y="0"/>
                  </a:cubicBezTo>
                  <a:cubicBezTo>
                    <a:pt x="0" y="246"/>
                    <a:pt x="106" y="530"/>
                    <a:pt x="97" y="782"/>
                  </a:cubicBezTo>
                  <a:cubicBezTo>
                    <a:pt x="94" y="886"/>
                    <a:pt x="92" y="990"/>
                    <a:pt x="92" y="1095"/>
                  </a:cubicBezTo>
                  <a:cubicBezTo>
                    <a:pt x="92" y="1249"/>
                    <a:pt x="96" y="1403"/>
                    <a:pt x="103" y="1556"/>
                  </a:cubicBezTo>
                  <a:cubicBezTo>
                    <a:pt x="905" y="1609"/>
                    <a:pt x="905" y="1609"/>
                    <a:pt x="905" y="1609"/>
                  </a:cubicBezTo>
                  <a:cubicBezTo>
                    <a:pt x="938" y="1612"/>
                    <a:pt x="969" y="1582"/>
                    <a:pt x="981" y="1539"/>
                  </a:cubicBezTo>
                  <a:cubicBezTo>
                    <a:pt x="1108" y="1550"/>
                    <a:pt x="1108" y="1550"/>
                    <a:pt x="1108" y="1550"/>
                  </a:cubicBezTo>
                  <a:cubicBezTo>
                    <a:pt x="1167" y="1556"/>
                    <a:pt x="1219" y="1513"/>
                    <a:pt x="1224" y="1454"/>
                  </a:cubicBezTo>
                  <a:cubicBezTo>
                    <a:pt x="1275" y="897"/>
                    <a:pt x="1275" y="897"/>
                    <a:pt x="1275" y="897"/>
                  </a:cubicBezTo>
                  <a:cubicBezTo>
                    <a:pt x="1326" y="341"/>
                    <a:pt x="1326" y="341"/>
                    <a:pt x="1326" y="341"/>
                  </a:cubicBezTo>
                  <a:cubicBezTo>
                    <a:pt x="1332" y="282"/>
                    <a:pt x="1289" y="230"/>
                    <a:pt x="1230" y="225"/>
                  </a:cubicBez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95" name="Freeform 384">
              <a:extLst>
                <a:ext uri="{FF2B5EF4-FFF2-40B4-BE49-F238E27FC236}">
                  <a16:creationId xmlns:a16="http://schemas.microsoft.com/office/drawing/2014/main" id="{17794496-3B7F-4B60-A626-5467F71644A3}"/>
                </a:ext>
              </a:extLst>
            </p:cNvPr>
            <p:cNvSpPr>
              <a:spLocks/>
            </p:cNvSpPr>
            <p:nvPr/>
          </p:nvSpPr>
          <p:spPr bwMode="auto">
            <a:xfrm rot="16200000">
              <a:off x="5739606" y="5608312"/>
              <a:ext cx="748570" cy="773194"/>
            </a:xfrm>
            <a:custGeom>
              <a:avLst/>
              <a:gdLst>
                <a:gd name="T0" fmla="*/ 636 w 693"/>
                <a:gd name="T1" fmla="*/ 716 h 716"/>
                <a:gd name="T2" fmla="*/ 687 w 693"/>
                <a:gd name="T3" fmla="*/ 160 h 716"/>
                <a:gd name="T4" fmla="*/ 591 w 693"/>
                <a:gd name="T5" fmla="*/ 44 h 716"/>
                <a:gd name="T6" fmla="*/ 167 w 693"/>
                <a:gd name="T7" fmla="*/ 5 h 716"/>
                <a:gd name="T8" fmla="*/ 51 w 693"/>
                <a:gd name="T9" fmla="*/ 101 h 716"/>
                <a:gd name="T10" fmla="*/ 0 w 693"/>
                <a:gd name="T11" fmla="*/ 658 h 716"/>
                <a:gd name="T12" fmla="*/ 145 w 693"/>
                <a:gd name="T13" fmla="*/ 671 h 716"/>
                <a:gd name="T14" fmla="*/ 636 w 693"/>
                <a:gd name="T15" fmla="*/ 716 h 7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3" h="716">
                  <a:moveTo>
                    <a:pt x="636" y="716"/>
                  </a:moveTo>
                  <a:cubicBezTo>
                    <a:pt x="687" y="160"/>
                    <a:pt x="687" y="160"/>
                    <a:pt x="687" y="160"/>
                  </a:cubicBezTo>
                  <a:cubicBezTo>
                    <a:pt x="693" y="101"/>
                    <a:pt x="649" y="49"/>
                    <a:pt x="591" y="44"/>
                  </a:cubicBezTo>
                  <a:cubicBezTo>
                    <a:pt x="167" y="5"/>
                    <a:pt x="167" y="5"/>
                    <a:pt x="167" y="5"/>
                  </a:cubicBezTo>
                  <a:cubicBezTo>
                    <a:pt x="109" y="0"/>
                    <a:pt x="57" y="43"/>
                    <a:pt x="51" y="101"/>
                  </a:cubicBezTo>
                  <a:cubicBezTo>
                    <a:pt x="0" y="658"/>
                    <a:pt x="0" y="658"/>
                    <a:pt x="0" y="658"/>
                  </a:cubicBezTo>
                  <a:cubicBezTo>
                    <a:pt x="145" y="671"/>
                    <a:pt x="145" y="671"/>
                    <a:pt x="145" y="671"/>
                  </a:cubicBezTo>
                  <a:lnTo>
                    <a:pt x="636" y="716"/>
                  </a:lnTo>
                  <a:close/>
                </a:path>
              </a:pathLst>
            </a:custGeom>
            <a:solidFill>
              <a:srgbClr val="CEE7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96" name="Freeform 385">
              <a:extLst>
                <a:ext uri="{FF2B5EF4-FFF2-40B4-BE49-F238E27FC236}">
                  <a16:creationId xmlns:a16="http://schemas.microsoft.com/office/drawing/2014/main" id="{7260AAC2-ECD3-476B-99A2-285FA0B21472}"/>
                </a:ext>
              </a:extLst>
            </p:cNvPr>
            <p:cNvSpPr>
              <a:spLocks/>
            </p:cNvSpPr>
            <p:nvPr/>
          </p:nvSpPr>
          <p:spPr bwMode="auto">
            <a:xfrm rot="16200000">
              <a:off x="6451241" y="5664947"/>
              <a:ext cx="748570" cy="778118"/>
            </a:xfrm>
            <a:custGeom>
              <a:avLst/>
              <a:gdLst>
                <a:gd name="T0" fmla="*/ 641 w 692"/>
                <a:gd name="T1" fmla="*/ 615 h 717"/>
                <a:gd name="T2" fmla="*/ 692 w 692"/>
                <a:gd name="T3" fmla="*/ 58 h 717"/>
                <a:gd name="T4" fmla="*/ 201 w 692"/>
                <a:gd name="T5" fmla="*/ 13 h 717"/>
                <a:gd name="T6" fmla="*/ 56 w 692"/>
                <a:gd name="T7" fmla="*/ 0 h 717"/>
                <a:gd name="T8" fmla="*/ 5 w 692"/>
                <a:gd name="T9" fmla="*/ 557 h 717"/>
                <a:gd name="T10" fmla="*/ 102 w 692"/>
                <a:gd name="T11" fmla="*/ 673 h 717"/>
                <a:gd name="T12" fmla="*/ 525 w 692"/>
                <a:gd name="T13" fmla="*/ 711 h 717"/>
                <a:gd name="T14" fmla="*/ 641 w 692"/>
                <a:gd name="T15" fmla="*/ 615 h 7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2" h="717">
                  <a:moveTo>
                    <a:pt x="641" y="615"/>
                  </a:moveTo>
                  <a:cubicBezTo>
                    <a:pt x="692" y="58"/>
                    <a:pt x="692" y="58"/>
                    <a:pt x="692" y="58"/>
                  </a:cubicBezTo>
                  <a:cubicBezTo>
                    <a:pt x="201" y="13"/>
                    <a:pt x="201" y="13"/>
                    <a:pt x="201" y="13"/>
                  </a:cubicBezTo>
                  <a:cubicBezTo>
                    <a:pt x="56" y="0"/>
                    <a:pt x="56" y="0"/>
                    <a:pt x="56" y="0"/>
                  </a:cubicBezTo>
                  <a:cubicBezTo>
                    <a:pt x="5" y="557"/>
                    <a:pt x="5" y="557"/>
                    <a:pt x="5" y="557"/>
                  </a:cubicBezTo>
                  <a:cubicBezTo>
                    <a:pt x="0" y="615"/>
                    <a:pt x="43" y="667"/>
                    <a:pt x="102" y="673"/>
                  </a:cubicBezTo>
                  <a:cubicBezTo>
                    <a:pt x="525" y="711"/>
                    <a:pt x="525" y="711"/>
                    <a:pt x="525" y="711"/>
                  </a:cubicBezTo>
                  <a:cubicBezTo>
                    <a:pt x="584" y="717"/>
                    <a:pt x="636" y="674"/>
                    <a:pt x="641" y="615"/>
                  </a:cubicBezTo>
                  <a:close/>
                </a:path>
              </a:pathLst>
            </a:custGeom>
            <a:solidFill>
              <a:srgbClr val="A7D7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97" name="Freeform 386">
              <a:extLst>
                <a:ext uri="{FF2B5EF4-FFF2-40B4-BE49-F238E27FC236}">
                  <a16:creationId xmlns:a16="http://schemas.microsoft.com/office/drawing/2014/main" id="{DCA8BDE6-EF7D-4734-8CFA-70F1BEB24B29}"/>
                </a:ext>
              </a:extLst>
            </p:cNvPr>
            <p:cNvSpPr>
              <a:spLocks/>
            </p:cNvSpPr>
            <p:nvPr/>
          </p:nvSpPr>
          <p:spPr bwMode="auto">
            <a:xfrm rot="16200000">
              <a:off x="6310884" y="5997370"/>
              <a:ext cx="1029285" cy="896315"/>
            </a:xfrm>
            <a:custGeom>
              <a:avLst/>
              <a:gdLst>
                <a:gd name="T0" fmla="*/ 894 w 953"/>
                <a:gd name="T1" fmla="*/ 731 h 831"/>
                <a:gd name="T2" fmla="*/ 953 w 953"/>
                <a:gd name="T3" fmla="*/ 87 h 831"/>
                <a:gd name="T4" fmla="*/ 5 w 953"/>
                <a:gd name="T5" fmla="*/ 0 h 831"/>
                <a:gd name="T6" fmla="*/ 0 w 953"/>
                <a:gd name="T7" fmla="*/ 313 h 831"/>
                <a:gd name="T8" fmla="*/ 11 w 953"/>
                <a:gd name="T9" fmla="*/ 774 h 831"/>
                <a:gd name="T10" fmla="*/ 813 w 953"/>
                <a:gd name="T11" fmla="*/ 828 h 831"/>
                <a:gd name="T12" fmla="*/ 894 w 953"/>
                <a:gd name="T13" fmla="*/ 731 h 831"/>
              </a:gdLst>
              <a:ahLst/>
              <a:cxnLst>
                <a:cxn ang="0">
                  <a:pos x="T0" y="T1"/>
                </a:cxn>
                <a:cxn ang="0">
                  <a:pos x="T2" y="T3"/>
                </a:cxn>
                <a:cxn ang="0">
                  <a:pos x="T4" y="T5"/>
                </a:cxn>
                <a:cxn ang="0">
                  <a:pos x="T6" y="T7"/>
                </a:cxn>
                <a:cxn ang="0">
                  <a:pos x="T8" y="T9"/>
                </a:cxn>
                <a:cxn ang="0">
                  <a:pos x="T10" y="T11"/>
                </a:cxn>
                <a:cxn ang="0">
                  <a:pos x="T12" y="T13"/>
                </a:cxn>
              </a:cxnLst>
              <a:rect l="0" t="0" r="r" b="b"/>
              <a:pathLst>
                <a:path w="953" h="831">
                  <a:moveTo>
                    <a:pt x="894" y="731"/>
                  </a:moveTo>
                  <a:cubicBezTo>
                    <a:pt x="953" y="87"/>
                    <a:pt x="953" y="87"/>
                    <a:pt x="953" y="87"/>
                  </a:cubicBezTo>
                  <a:cubicBezTo>
                    <a:pt x="5" y="0"/>
                    <a:pt x="5" y="0"/>
                    <a:pt x="5" y="0"/>
                  </a:cubicBezTo>
                  <a:cubicBezTo>
                    <a:pt x="2" y="104"/>
                    <a:pt x="0" y="208"/>
                    <a:pt x="0" y="313"/>
                  </a:cubicBezTo>
                  <a:cubicBezTo>
                    <a:pt x="0" y="468"/>
                    <a:pt x="4" y="621"/>
                    <a:pt x="11" y="774"/>
                  </a:cubicBezTo>
                  <a:cubicBezTo>
                    <a:pt x="813" y="828"/>
                    <a:pt x="813" y="828"/>
                    <a:pt x="813" y="828"/>
                  </a:cubicBezTo>
                  <a:cubicBezTo>
                    <a:pt x="852" y="831"/>
                    <a:pt x="888" y="788"/>
                    <a:pt x="894" y="731"/>
                  </a:cubicBezTo>
                  <a:close/>
                </a:path>
              </a:pathLst>
            </a:custGeom>
            <a:solidFill>
              <a:srgbClr val="ECEE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98" name="Freeform 387">
              <a:extLst>
                <a:ext uri="{FF2B5EF4-FFF2-40B4-BE49-F238E27FC236}">
                  <a16:creationId xmlns:a16="http://schemas.microsoft.com/office/drawing/2014/main" id="{DC77B816-FFB1-47AF-B2C3-BCC018FFA7BC}"/>
                </a:ext>
              </a:extLst>
            </p:cNvPr>
            <p:cNvSpPr>
              <a:spLocks/>
            </p:cNvSpPr>
            <p:nvPr/>
          </p:nvSpPr>
          <p:spPr bwMode="auto">
            <a:xfrm rot="16200000">
              <a:off x="5473666" y="5957973"/>
              <a:ext cx="1093307" cy="901240"/>
            </a:xfrm>
            <a:custGeom>
              <a:avLst/>
              <a:gdLst>
                <a:gd name="T0" fmla="*/ 948 w 1012"/>
                <a:gd name="T1" fmla="*/ 835 h 835"/>
                <a:gd name="T2" fmla="*/ 1007 w 1012"/>
                <a:gd name="T3" fmla="*/ 191 h 835"/>
                <a:gd name="T4" fmla="*/ 945 w 1012"/>
                <a:gd name="T5" fmla="*/ 82 h 835"/>
                <a:gd name="T6" fmla="*/ 54 w 1012"/>
                <a:gd name="T7" fmla="*/ 0 h 835"/>
                <a:gd name="T8" fmla="*/ 0 w 1012"/>
                <a:gd name="T9" fmla="*/ 748 h 835"/>
                <a:gd name="T10" fmla="*/ 948 w 1012"/>
                <a:gd name="T11" fmla="*/ 835 h 835"/>
              </a:gdLst>
              <a:ahLst/>
              <a:cxnLst>
                <a:cxn ang="0">
                  <a:pos x="T0" y="T1"/>
                </a:cxn>
                <a:cxn ang="0">
                  <a:pos x="T2" y="T3"/>
                </a:cxn>
                <a:cxn ang="0">
                  <a:pos x="T4" y="T5"/>
                </a:cxn>
                <a:cxn ang="0">
                  <a:pos x="T6" y="T7"/>
                </a:cxn>
                <a:cxn ang="0">
                  <a:pos x="T8" y="T9"/>
                </a:cxn>
                <a:cxn ang="0">
                  <a:pos x="T10" y="T11"/>
                </a:cxn>
              </a:cxnLst>
              <a:rect l="0" t="0" r="r" b="b"/>
              <a:pathLst>
                <a:path w="1012" h="835">
                  <a:moveTo>
                    <a:pt x="948" y="835"/>
                  </a:moveTo>
                  <a:cubicBezTo>
                    <a:pt x="1007" y="191"/>
                    <a:pt x="1007" y="191"/>
                    <a:pt x="1007" y="191"/>
                  </a:cubicBezTo>
                  <a:cubicBezTo>
                    <a:pt x="1012" y="134"/>
                    <a:pt x="984" y="85"/>
                    <a:pt x="945" y="82"/>
                  </a:cubicBezTo>
                  <a:cubicBezTo>
                    <a:pt x="54" y="0"/>
                    <a:pt x="54" y="0"/>
                    <a:pt x="54" y="0"/>
                  </a:cubicBezTo>
                  <a:cubicBezTo>
                    <a:pt x="26" y="247"/>
                    <a:pt x="8" y="496"/>
                    <a:pt x="0" y="748"/>
                  </a:cubicBezTo>
                  <a:lnTo>
                    <a:pt x="948" y="835"/>
                  </a:lnTo>
                  <a:close/>
                </a:path>
              </a:pathLst>
            </a:custGeom>
            <a:solidFill>
              <a:srgbClr val="BAB9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99" name="Freeform 388">
              <a:extLst>
                <a:ext uri="{FF2B5EF4-FFF2-40B4-BE49-F238E27FC236}">
                  <a16:creationId xmlns:a16="http://schemas.microsoft.com/office/drawing/2014/main" id="{15F64417-44D8-4D4C-A60F-EFC61436C5D1}"/>
                </a:ext>
              </a:extLst>
            </p:cNvPr>
            <p:cNvSpPr>
              <a:spLocks/>
            </p:cNvSpPr>
            <p:nvPr/>
          </p:nvSpPr>
          <p:spPr bwMode="auto">
            <a:xfrm rot="16200000">
              <a:off x="5025508" y="3239478"/>
              <a:ext cx="2708644" cy="2043794"/>
            </a:xfrm>
            <a:custGeom>
              <a:avLst/>
              <a:gdLst>
                <a:gd name="T0" fmla="*/ 1376 w 2507"/>
                <a:gd name="T1" fmla="*/ 1731 h 1895"/>
                <a:gd name="T2" fmla="*/ 1231 w 2507"/>
                <a:gd name="T3" fmla="*/ 1547 h 1895"/>
                <a:gd name="T4" fmla="*/ 1232 w 2507"/>
                <a:gd name="T5" fmla="*/ 1545 h 1895"/>
                <a:gd name="T6" fmla="*/ 1392 w 2507"/>
                <a:gd name="T7" fmla="*/ 1560 h 1895"/>
                <a:gd name="T8" fmla="*/ 1579 w 2507"/>
                <a:gd name="T9" fmla="*/ 1404 h 1895"/>
                <a:gd name="T10" fmla="*/ 1423 w 2507"/>
                <a:gd name="T11" fmla="*/ 1217 h 1895"/>
                <a:gd name="T12" fmla="*/ 1594 w 2507"/>
                <a:gd name="T13" fmla="*/ 1233 h 1895"/>
                <a:gd name="T14" fmla="*/ 1781 w 2507"/>
                <a:gd name="T15" fmla="*/ 1077 h 1895"/>
                <a:gd name="T16" fmla="*/ 1626 w 2507"/>
                <a:gd name="T17" fmla="*/ 890 h 1895"/>
                <a:gd name="T18" fmla="*/ 2311 w 2507"/>
                <a:gd name="T19" fmla="*/ 953 h 1895"/>
                <a:gd name="T20" fmla="*/ 2498 w 2507"/>
                <a:gd name="T21" fmla="*/ 797 h 1895"/>
                <a:gd name="T22" fmla="*/ 2343 w 2507"/>
                <a:gd name="T23" fmla="*/ 610 h 1895"/>
                <a:gd name="T24" fmla="*/ 2233 w 2507"/>
                <a:gd name="T25" fmla="*/ 600 h 1895"/>
                <a:gd name="T26" fmla="*/ 1315 w 2507"/>
                <a:gd name="T27" fmla="*/ 516 h 1895"/>
                <a:gd name="T28" fmla="*/ 1191 w 2507"/>
                <a:gd name="T29" fmla="*/ 504 h 1895"/>
                <a:gd name="T30" fmla="*/ 1149 w 2507"/>
                <a:gd name="T31" fmla="*/ 461 h 1895"/>
                <a:gd name="T32" fmla="*/ 1173 w 2507"/>
                <a:gd name="T33" fmla="*/ 407 h 1895"/>
                <a:gd name="T34" fmla="*/ 1527 w 2507"/>
                <a:gd name="T35" fmla="*/ 137 h 1895"/>
                <a:gd name="T36" fmla="*/ 1478 w 2507"/>
                <a:gd name="T37" fmla="*/ 29 h 1895"/>
                <a:gd name="T38" fmla="*/ 1360 w 2507"/>
                <a:gd name="T39" fmla="*/ 17 h 1895"/>
                <a:gd name="T40" fmla="*/ 156 w 2507"/>
                <a:gd name="T41" fmla="*/ 448 h 1895"/>
                <a:gd name="T42" fmla="*/ 105 w 2507"/>
                <a:gd name="T43" fmla="*/ 519 h 1895"/>
                <a:gd name="T44" fmla="*/ 13 w 2507"/>
                <a:gd name="T45" fmla="*/ 1519 h 1895"/>
                <a:gd name="T46" fmla="*/ 246 w 2507"/>
                <a:gd name="T47" fmla="*/ 1800 h 1895"/>
                <a:gd name="T48" fmla="*/ 1189 w 2507"/>
                <a:gd name="T49" fmla="*/ 1886 h 1895"/>
                <a:gd name="T50" fmla="*/ 1376 w 2507"/>
                <a:gd name="T51" fmla="*/ 1731 h 1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07" h="1895">
                  <a:moveTo>
                    <a:pt x="1376" y="1731"/>
                  </a:moveTo>
                  <a:cubicBezTo>
                    <a:pt x="1384" y="1641"/>
                    <a:pt x="1319" y="1561"/>
                    <a:pt x="1231" y="1547"/>
                  </a:cubicBezTo>
                  <a:cubicBezTo>
                    <a:pt x="1231" y="1546"/>
                    <a:pt x="1232" y="1546"/>
                    <a:pt x="1232" y="1545"/>
                  </a:cubicBezTo>
                  <a:cubicBezTo>
                    <a:pt x="1392" y="1560"/>
                    <a:pt x="1392" y="1560"/>
                    <a:pt x="1392" y="1560"/>
                  </a:cubicBezTo>
                  <a:cubicBezTo>
                    <a:pt x="1486" y="1568"/>
                    <a:pt x="1570" y="1498"/>
                    <a:pt x="1579" y="1404"/>
                  </a:cubicBezTo>
                  <a:cubicBezTo>
                    <a:pt x="1587" y="1310"/>
                    <a:pt x="1517" y="1225"/>
                    <a:pt x="1423" y="1217"/>
                  </a:cubicBezTo>
                  <a:cubicBezTo>
                    <a:pt x="1594" y="1233"/>
                    <a:pt x="1594" y="1233"/>
                    <a:pt x="1594" y="1233"/>
                  </a:cubicBezTo>
                  <a:cubicBezTo>
                    <a:pt x="1689" y="1241"/>
                    <a:pt x="1773" y="1171"/>
                    <a:pt x="1781" y="1077"/>
                  </a:cubicBezTo>
                  <a:cubicBezTo>
                    <a:pt x="1790" y="983"/>
                    <a:pt x="1720" y="898"/>
                    <a:pt x="1626" y="890"/>
                  </a:cubicBezTo>
                  <a:cubicBezTo>
                    <a:pt x="2311" y="953"/>
                    <a:pt x="2311" y="953"/>
                    <a:pt x="2311" y="953"/>
                  </a:cubicBezTo>
                  <a:cubicBezTo>
                    <a:pt x="2405" y="961"/>
                    <a:pt x="2490" y="892"/>
                    <a:pt x="2498" y="797"/>
                  </a:cubicBezTo>
                  <a:cubicBezTo>
                    <a:pt x="2507" y="703"/>
                    <a:pt x="2437" y="619"/>
                    <a:pt x="2343" y="610"/>
                  </a:cubicBezTo>
                  <a:cubicBezTo>
                    <a:pt x="2233" y="600"/>
                    <a:pt x="2233" y="600"/>
                    <a:pt x="2233" y="600"/>
                  </a:cubicBezTo>
                  <a:cubicBezTo>
                    <a:pt x="1315" y="516"/>
                    <a:pt x="1315" y="516"/>
                    <a:pt x="1315" y="516"/>
                  </a:cubicBezTo>
                  <a:cubicBezTo>
                    <a:pt x="1191" y="504"/>
                    <a:pt x="1191" y="504"/>
                    <a:pt x="1191" y="504"/>
                  </a:cubicBezTo>
                  <a:cubicBezTo>
                    <a:pt x="1170" y="502"/>
                    <a:pt x="1153" y="482"/>
                    <a:pt x="1149" y="461"/>
                  </a:cubicBezTo>
                  <a:cubicBezTo>
                    <a:pt x="1145" y="440"/>
                    <a:pt x="1155" y="417"/>
                    <a:pt x="1173" y="407"/>
                  </a:cubicBezTo>
                  <a:cubicBezTo>
                    <a:pt x="1349" y="296"/>
                    <a:pt x="1511" y="319"/>
                    <a:pt x="1527" y="137"/>
                  </a:cubicBezTo>
                  <a:cubicBezTo>
                    <a:pt x="1531" y="95"/>
                    <a:pt x="1513" y="54"/>
                    <a:pt x="1478" y="29"/>
                  </a:cubicBezTo>
                  <a:cubicBezTo>
                    <a:pt x="1444" y="5"/>
                    <a:pt x="1399" y="0"/>
                    <a:pt x="1360" y="17"/>
                  </a:cubicBezTo>
                  <a:cubicBezTo>
                    <a:pt x="156" y="448"/>
                    <a:pt x="156" y="448"/>
                    <a:pt x="156" y="448"/>
                  </a:cubicBezTo>
                  <a:cubicBezTo>
                    <a:pt x="127" y="460"/>
                    <a:pt x="108" y="487"/>
                    <a:pt x="105" y="519"/>
                  </a:cubicBezTo>
                  <a:cubicBezTo>
                    <a:pt x="91" y="668"/>
                    <a:pt x="43" y="1197"/>
                    <a:pt x="13" y="1519"/>
                  </a:cubicBezTo>
                  <a:cubicBezTo>
                    <a:pt x="0" y="1661"/>
                    <a:pt x="104" y="1787"/>
                    <a:pt x="246" y="1800"/>
                  </a:cubicBezTo>
                  <a:cubicBezTo>
                    <a:pt x="706" y="1842"/>
                    <a:pt x="1189" y="1886"/>
                    <a:pt x="1189" y="1886"/>
                  </a:cubicBezTo>
                  <a:cubicBezTo>
                    <a:pt x="1283" y="1895"/>
                    <a:pt x="1367" y="1825"/>
                    <a:pt x="1376" y="1731"/>
                  </a:cubicBezTo>
                  <a:close/>
                </a:path>
              </a:pathLst>
            </a:custGeom>
            <a:solidFill>
              <a:srgbClr val="FCDD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00" name="Freeform 389">
              <a:extLst>
                <a:ext uri="{FF2B5EF4-FFF2-40B4-BE49-F238E27FC236}">
                  <a16:creationId xmlns:a16="http://schemas.microsoft.com/office/drawing/2014/main" id="{AAB31961-6145-4DD5-945C-8A03ACB46CED}"/>
                </a:ext>
              </a:extLst>
            </p:cNvPr>
            <p:cNvSpPr>
              <a:spLocks/>
            </p:cNvSpPr>
            <p:nvPr/>
          </p:nvSpPr>
          <p:spPr bwMode="auto">
            <a:xfrm rot="16200000">
              <a:off x="6931410" y="6243611"/>
              <a:ext cx="236391" cy="231467"/>
            </a:xfrm>
            <a:custGeom>
              <a:avLst/>
              <a:gdLst>
                <a:gd name="T0" fmla="*/ 99 w 217"/>
                <a:gd name="T1" fmla="*/ 211 h 216"/>
                <a:gd name="T2" fmla="*/ 5 w 217"/>
                <a:gd name="T3" fmla="*/ 99 h 216"/>
                <a:gd name="T4" fmla="*/ 118 w 217"/>
                <a:gd name="T5" fmla="*/ 5 h 216"/>
                <a:gd name="T6" fmla="*/ 211 w 217"/>
                <a:gd name="T7" fmla="*/ 118 h 216"/>
                <a:gd name="T8" fmla="*/ 99 w 217"/>
                <a:gd name="T9" fmla="*/ 211 h 216"/>
              </a:gdLst>
              <a:ahLst/>
              <a:cxnLst>
                <a:cxn ang="0">
                  <a:pos x="T0" y="T1"/>
                </a:cxn>
                <a:cxn ang="0">
                  <a:pos x="T2" y="T3"/>
                </a:cxn>
                <a:cxn ang="0">
                  <a:pos x="T4" y="T5"/>
                </a:cxn>
                <a:cxn ang="0">
                  <a:pos x="T6" y="T7"/>
                </a:cxn>
                <a:cxn ang="0">
                  <a:pos x="T8" y="T9"/>
                </a:cxn>
              </a:cxnLst>
              <a:rect l="0" t="0" r="r" b="b"/>
              <a:pathLst>
                <a:path w="217" h="216">
                  <a:moveTo>
                    <a:pt x="99" y="211"/>
                  </a:moveTo>
                  <a:cubicBezTo>
                    <a:pt x="42" y="206"/>
                    <a:pt x="0" y="156"/>
                    <a:pt x="5" y="99"/>
                  </a:cubicBezTo>
                  <a:cubicBezTo>
                    <a:pt x="11" y="42"/>
                    <a:pt x="61" y="0"/>
                    <a:pt x="118" y="5"/>
                  </a:cubicBezTo>
                  <a:cubicBezTo>
                    <a:pt x="175" y="10"/>
                    <a:pt x="217" y="61"/>
                    <a:pt x="211" y="118"/>
                  </a:cubicBezTo>
                  <a:cubicBezTo>
                    <a:pt x="206" y="175"/>
                    <a:pt x="156" y="216"/>
                    <a:pt x="99" y="211"/>
                  </a:cubicBezTo>
                  <a:close/>
                </a:path>
              </a:pathLst>
            </a:custGeom>
            <a:solidFill>
              <a:srgbClr val="0049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01" name="Freeform 390">
              <a:extLst>
                <a:ext uri="{FF2B5EF4-FFF2-40B4-BE49-F238E27FC236}">
                  <a16:creationId xmlns:a16="http://schemas.microsoft.com/office/drawing/2014/main" id="{779CAD25-BE1F-4DDF-AF87-153156E1AB34}"/>
                </a:ext>
              </a:extLst>
            </p:cNvPr>
            <p:cNvSpPr>
              <a:spLocks/>
            </p:cNvSpPr>
            <p:nvPr/>
          </p:nvSpPr>
          <p:spPr bwMode="auto">
            <a:xfrm rot="16200000">
              <a:off x="6906786" y="6544023"/>
              <a:ext cx="231467" cy="236391"/>
            </a:xfrm>
            <a:custGeom>
              <a:avLst/>
              <a:gdLst>
                <a:gd name="T0" fmla="*/ 98 w 216"/>
                <a:gd name="T1" fmla="*/ 212 h 217"/>
                <a:gd name="T2" fmla="*/ 5 w 216"/>
                <a:gd name="T3" fmla="*/ 99 h 217"/>
                <a:gd name="T4" fmla="*/ 117 w 216"/>
                <a:gd name="T5" fmla="*/ 6 h 217"/>
                <a:gd name="T6" fmla="*/ 211 w 216"/>
                <a:gd name="T7" fmla="*/ 118 h 217"/>
                <a:gd name="T8" fmla="*/ 98 w 216"/>
                <a:gd name="T9" fmla="*/ 212 h 217"/>
              </a:gdLst>
              <a:ahLst/>
              <a:cxnLst>
                <a:cxn ang="0">
                  <a:pos x="T0" y="T1"/>
                </a:cxn>
                <a:cxn ang="0">
                  <a:pos x="T2" y="T3"/>
                </a:cxn>
                <a:cxn ang="0">
                  <a:pos x="T4" y="T5"/>
                </a:cxn>
                <a:cxn ang="0">
                  <a:pos x="T6" y="T7"/>
                </a:cxn>
                <a:cxn ang="0">
                  <a:pos x="T8" y="T9"/>
                </a:cxn>
              </a:cxnLst>
              <a:rect l="0" t="0" r="r" b="b"/>
              <a:pathLst>
                <a:path w="216" h="217">
                  <a:moveTo>
                    <a:pt x="98" y="212"/>
                  </a:moveTo>
                  <a:cubicBezTo>
                    <a:pt x="41" y="206"/>
                    <a:pt x="0" y="156"/>
                    <a:pt x="5" y="99"/>
                  </a:cubicBezTo>
                  <a:cubicBezTo>
                    <a:pt x="10" y="42"/>
                    <a:pt x="60" y="0"/>
                    <a:pt x="117" y="6"/>
                  </a:cubicBezTo>
                  <a:cubicBezTo>
                    <a:pt x="174" y="11"/>
                    <a:pt x="216" y="61"/>
                    <a:pt x="211" y="118"/>
                  </a:cubicBezTo>
                  <a:cubicBezTo>
                    <a:pt x="206" y="175"/>
                    <a:pt x="155" y="217"/>
                    <a:pt x="98" y="212"/>
                  </a:cubicBezTo>
                  <a:close/>
                </a:path>
              </a:pathLst>
            </a:custGeom>
            <a:solidFill>
              <a:srgbClr val="0049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grpSp>
      <p:sp>
        <p:nvSpPr>
          <p:cNvPr id="106" name="文本框 105">
            <a:extLst>
              <a:ext uri="{FF2B5EF4-FFF2-40B4-BE49-F238E27FC236}">
                <a16:creationId xmlns:a16="http://schemas.microsoft.com/office/drawing/2014/main" id="{03533BD0-6FD6-4330-81BE-6E235FB16BB2}"/>
              </a:ext>
            </a:extLst>
          </p:cNvPr>
          <p:cNvSpPr txBox="1"/>
          <p:nvPr/>
        </p:nvSpPr>
        <p:spPr>
          <a:xfrm>
            <a:off x="4772561" y="2776685"/>
            <a:ext cx="2646878" cy="830997"/>
          </a:xfrm>
          <a:prstGeom prst="rect">
            <a:avLst/>
          </a:prstGeom>
          <a:noFill/>
        </p:spPr>
        <p:txBody>
          <a:bodyPr wrap="none" rtlCol="0">
            <a:spAutoFit/>
          </a:bodyPr>
          <a:lstStyle>
            <a:defPPr>
              <a:defRPr lang="zh-CN"/>
            </a:defPPr>
            <a:lvl1pPr>
              <a:defRPr sz="5500">
                <a:solidFill>
                  <a:schemeClr val="bg1"/>
                </a:solidFill>
                <a:latin typeface="方正正粗黑简体" panose="02000000000000000000" pitchFamily="2" charset="-122"/>
                <a:ea typeface="方正正粗黑简体" panose="02000000000000000000" pitchFamily="2" charset="-122"/>
              </a:defRPr>
            </a:lvl1pPr>
          </a:lstStyle>
          <a:p>
            <a:pPr algn="ctr" defTabSz="685800"/>
            <a:r>
              <a:rPr lang="zh-CN" altLang="en-US" sz="4800" b="1" dirty="0">
                <a:latin typeface="微软雅黑" panose="020B0503020204020204" pitchFamily="34" charset="-122"/>
                <a:ea typeface="微软雅黑" panose="020B0503020204020204" pitchFamily="34" charset="-122"/>
              </a:rPr>
              <a:t>项目概况</a:t>
            </a:r>
          </a:p>
        </p:txBody>
      </p:sp>
      <p:sp>
        <p:nvSpPr>
          <p:cNvPr id="107" name="矩形 106">
            <a:extLst>
              <a:ext uri="{FF2B5EF4-FFF2-40B4-BE49-F238E27FC236}">
                <a16:creationId xmlns:a16="http://schemas.microsoft.com/office/drawing/2014/main" id="{DB5CBE7C-E8A1-46DD-ABE9-C75EFD385296}"/>
              </a:ext>
            </a:extLst>
          </p:cNvPr>
          <p:cNvSpPr/>
          <p:nvPr/>
        </p:nvSpPr>
        <p:spPr>
          <a:xfrm>
            <a:off x="4409705" y="3480263"/>
            <a:ext cx="3372591" cy="523220"/>
          </a:xfrm>
          <a:prstGeom prst="rect">
            <a:avLst/>
          </a:prstGeom>
          <a:noFill/>
        </p:spPr>
        <p:txBody>
          <a:bodyPr wrap="none" rtlCol="0">
            <a:spAutoFit/>
          </a:bodyPr>
          <a:lstStyle/>
          <a:p>
            <a:pPr algn="ctr" defTabSz="685800"/>
            <a:r>
              <a:rPr lang="en-US" altLang="zh-CN" sz="2800" b="1" dirty="0">
                <a:solidFill>
                  <a:schemeClr val="bg1"/>
                </a:solidFill>
                <a:latin typeface="微软雅黑" panose="020B0503020204020204" pitchFamily="34" charset="-122"/>
                <a:ea typeface="微软雅黑" panose="020B0503020204020204" pitchFamily="34" charset="-122"/>
              </a:rPr>
              <a:t>Project  Overview</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08" name="矩形 107">
            <a:extLst>
              <a:ext uri="{FF2B5EF4-FFF2-40B4-BE49-F238E27FC236}">
                <a16:creationId xmlns:a16="http://schemas.microsoft.com/office/drawing/2014/main" id="{9A1DB976-5C15-4F13-A70A-D40C29664737}"/>
              </a:ext>
            </a:extLst>
          </p:cNvPr>
          <p:cNvSpPr/>
          <p:nvPr/>
        </p:nvSpPr>
        <p:spPr>
          <a:xfrm>
            <a:off x="3923509" y="1866316"/>
            <a:ext cx="1865095" cy="396111"/>
          </a:xfrm>
          <a:prstGeom prst="rect">
            <a:avLst/>
          </a:prstGeom>
          <a:solidFill>
            <a:srgbClr val="EF6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altLang="zh-CN" sz="2000" b="1" dirty="0">
                <a:solidFill>
                  <a:schemeClr val="bg1"/>
                </a:solidFill>
                <a:latin typeface="+mn-ea"/>
              </a:rPr>
              <a:t>PART ONE</a:t>
            </a:r>
            <a:endParaRPr lang="zh-CN" altLang="en-US" sz="2000" b="1" dirty="0">
              <a:solidFill>
                <a:schemeClr val="bg1"/>
              </a:solidFill>
              <a:latin typeface="+mn-ea"/>
            </a:endParaRPr>
          </a:p>
        </p:txBody>
      </p:sp>
    </p:spTree>
    <p:extLst>
      <p:ext uri="{BB962C8B-B14F-4D97-AF65-F5344CB8AC3E}">
        <p14:creationId xmlns:p14="http://schemas.microsoft.com/office/powerpoint/2010/main" val="184404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additive="base">
                                        <p:cTn id="7" dur="500" fill="hold"/>
                                        <p:tgtEl>
                                          <p:spTgt spid="109"/>
                                        </p:tgtEl>
                                        <p:attrNameLst>
                                          <p:attrName>ppt_x</p:attrName>
                                        </p:attrNameLst>
                                      </p:cBhvr>
                                      <p:tavLst>
                                        <p:tav tm="0">
                                          <p:val>
                                            <p:strVal val="#ppt_x"/>
                                          </p:val>
                                        </p:tav>
                                        <p:tav tm="100000">
                                          <p:val>
                                            <p:strVal val="#ppt_x"/>
                                          </p:val>
                                        </p:tav>
                                      </p:tavLst>
                                    </p:anim>
                                    <p:anim calcmode="lin" valueType="num">
                                      <p:cBhvr additive="base">
                                        <p:cTn id="8" dur="500" fill="hold"/>
                                        <p:tgtEl>
                                          <p:spTgt spid="109"/>
                                        </p:tgtEl>
                                        <p:attrNameLst>
                                          <p:attrName>ppt_y</p:attrName>
                                        </p:attrNameLst>
                                      </p:cBhvr>
                                      <p:tavLst>
                                        <p:tav tm="0">
                                          <p:val>
                                            <p:strVal val="1+#ppt_h/2"/>
                                          </p:val>
                                        </p:tav>
                                        <p:tav tm="100000">
                                          <p:val>
                                            <p:strVal val="#ppt_y"/>
                                          </p:val>
                                        </p:tav>
                                      </p:tavLst>
                                    </p:anim>
                                  </p:childTnLst>
                                </p:cTn>
                              </p:par>
                              <p:par>
                                <p:cTn id="9" presetID="53" presetClass="entr" presetSubtype="16" fill="hold" nodeType="withEffect">
                                  <p:stCondLst>
                                    <p:cond delay="250"/>
                                  </p:stCondLst>
                                  <p:childTnLst>
                                    <p:set>
                                      <p:cBhvr>
                                        <p:cTn id="10" dur="1" fill="hold">
                                          <p:stCondLst>
                                            <p:cond delay="0"/>
                                          </p:stCondLst>
                                        </p:cTn>
                                        <p:tgtEl>
                                          <p:spTgt spid="104"/>
                                        </p:tgtEl>
                                        <p:attrNameLst>
                                          <p:attrName>style.visibility</p:attrName>
                                        </p:attrNameLst>
                                      </p:cBhvr>
                                      <p:to>
                                        <p:strVal val="visible"/>
                                      </p:to>
                                    </p:set>
                                    <p:anim calcmode="lin" valueType="num">
                                      <p:cBhvr>
                                        <p:cTn id="11" dur="500" fill="hold"/>
                                        <p:tgtEl>
                                          <p:spTgt spid="104"/>
                                        </p:tgtEl>
                                        <p:attrNameLst>
                                          <p:attrName>ppt_w</p:attrName>
                                        </p:attrNameLst>
                                      </p:cBhvr>
                                      <p:tavLst>
                                        <p:tav tm="0">
                                          <p:val>
                                            <p:fltVal val="0"/>
                                          </p:val>
                                        </p:tav>
                                        <p:tav tm="100000">
                                          <p:val>
                                            <p:strVal val="#ppt_w"/>
                                          </p:val>
                                        </p:tav>
                                      </p:tavLst>
                                    </p:anim>
                                    <p:anim calcmode="lin" valueType="num">
                                      <p:cBhvr>
                                        <p:cTn id="12" dur="500" fill="hold"/>
                                        <p:tgtEl>
                                          <p:spTgt spid="104"/>
                                        </p:tgtEl>
                                        <p:attrNameLst>
                                          <p:attrName>ppt_h</p:attrName>
                                        </p:attrNameLst>
                                      </p:cBhvr>
                                      <p:tavLst>
                                        <p:tav tm="0">
                                          <p:val>
                                            <p:fltVal val="0"/>
                                          </p:val>
                                        </p:tav>
                                        <p:tav tm="100000">
                                          <p:val>
                                            <p:strVal val="#ppt_h"/>
                                          </p:val>
                                        </p:tav>
                                      </p:tavLst>
                                    </p:anim>
                                    <p:animEffect transition="in" filter="fade">
                                      <p:cBhvr>
                                        <p:cTn id="13" dur="500"/>
                                        <p:tgtEl>
                                          <p:spTgt spid="104"/>
                                        </p:tgtEl>
                                      </p:cBhvr>
                                    </p:animEffect>
                                  </p:childTnLst>
                                </p:cTn>
                              </p:par>
                            </p:childTnLst>
                          </p:cTn>
                        </p:par>
                        <p:par>
                          <p:cTn id="14" fill="hold">
                            <p:stCondLst>
                              <p:cond delay="750"/>
                            </p:stCondLst>
                            <p:childTnLst>
                              <p:par>
                                <p:cTn id="15" presetID="2" presetClass="entr" presetSubtype="4" fill="hold" nodeType="afterEffect">
                                  <p:stCondLst>
                                    <p:cond delay="0"/>
                                  </p:stCondLst>
                                  <p:childTnLst>
                                    <p:set>
                                      <p:cBhvr>
                                        <p:cTn id="16" dur="1" fill="hold">
                                          <p:stCondLst>
                                            <p:cond delay="0"/>
                                          </p:stCondLst>
                                        </p:cTn>
                                        <p:tgtEl>
                                          <p:spTgt spid="103"/>
                                        </p:tgtEl>
                                        <p:attrNameLst>
                                          <p:attrName>style.visibility</p:attrName>
                                        </p:attrNameLst>
                                      </p:cBhvr>
                                      <p:to>
                                        <p:strVal val="visible"/>
                                      </p:to>
                                    </p:set>
                                    <p:anim calcmode="lin" valueType="num">
                                      <p:cBhvr additive="base">
                                        <p:cTn id="17" dur="500" fill="hold"/>
                                        <p:tgtEl>
                                          <p:spTgt spid="103"/>
                                        </p:tgtEl>
                                        <p:attrNameLst>
                                          <p:attrName>ppt_x</p:attrName>
                                        </p:attrNameLst>
                                      </p:cBhvr>
                                      <p:tavLst>
                                        <p:tav tm="0">
                                          <p:val>
                                            <p:strVal val="#ppt_x"/>
                                          </p:val>
                                        </p:tav>
                                        <p:tav tm="100000">
                                          <p:val>
                                            <p:strVal val="#ppt_x"/>
                                          </p:val>
                                        </p:tav>
                                      </p:tavLst>
                                    </p:anim>
                                    <p:anim calcmode="lin" valueType="num">
                                      <p:cBhvr additive="base">
                                        <p:cTn id="18" dur="500" fill="hold"/>
                                        <p:tgtEl>
                                          <p:spTgt spid="103"/>
                                        </p:tgtEl>
                                        <p:attrNameLst>
                                          <p:attrName>ppt_y</p:attrName>
                                        </p:attrNameLst>
                                      </p:cBhvr>
                                      <p:tavLst>
                                        <p:tav tm="0">
                                          <p:val>
                                            <p:strVal val="1+#ppt_h/2"/>
                                          </p:val>
                                        </p:tav>
                                        <p:tav tm="100000">
                                          <p:val>
                                            <p:strVal val="#ppt_y"/>
                                          </p:val>
                                        </p:tav>
                                      </p:tavLst>
                                    </p:anim>
                                  </p:childTnLst>
                                </p:cTn>
                              </p:par>
                            </p:childTnLst>
                          </p:cTn>
                        </p:par>
                        <p:par>
                          <p:cTn id="19" fill="hold">
                            <p:stCondLst>
                              <p:cond delay="1250"/>
                            </p:stCondLst>
                            <p:childTnLst>
                              <p:par>
                                <p:cTn id="20" presetID="53" presetClass="entr" presetSubtype="16" fill="hold" grpId="0" nodeType="afterEffect">
                                  <p:stCondLst>
                                    <p:cond delay="0"/>
                                  </p:stCondLst>
                                  <p:childTnLst>
                                    <p:set>
                                      <p:cBhvr>
                                        <p:cTn id="21" dur="1" fill="hold">
                                          <p:stCondLst>
                                            <p:cond delay="0"/>
                                          </p:stCondLst>
                                        </p:cTn>
                                        <p:tgtEl>
                                          <p:spTgt spid="108"/>
                                        </p:tgtEl>
                                        <p:attrNameLst>
                                          <p:attrName>style.visibility</p:attrName>
                                        </p:attrNameLst>
                                      </p:cBhvr>
                                      <p:to>
                                        <p:strVal val="visible"/>
                                      </p:to>
                                    </p:set>
                                    <p:anim calcmode="lin" valueType="num">
                                      <p:cBhvr>
                                        <p:cTn id="22" dur="500" fill="hold"/>
                                        <p:tgtEl>
                                          <p:spTgt spid="108"/>
                                        </p:tgtEl>
                                        <p:attrNameLst>
                                          <p:attrName>ppt_w</p:attrName>
                                        </p:attrNameLst>
                                      </p:cBhvr>
                                      <p:tavLst>
                                        <p:tav tm="0">
                                          <p:val>
                                            <p:fltVal val="0"/>
                                          </p:val>
                                        </p:tav>
                                        <p:tav tm="100000">
                                          <p:val>
                                            <p:strVal val="#ppt_w"/>
                                          </p:val>
                                        </p:tav>
                                      </p:tavLst>
                                    </p:anim>
                                    <p:anim calcmode="lin" valueType="num">
                                      <p:cBhvr>
                                        <p:cTn id="23" dur="500" fill="hold"/>
                                        <p:tgtEl>
                                          <p:spTgt spid="108"/>
                                        </p:tgtEl>
                                        <p:attrNameLst>
                                          <p:attrName>ppt_h</p:attrName>
                                        </p:attrNameLst>
                                      </p:cBhvr>
                                      <p:tavLst>
                                        <p:tav tm="0">
                                          <p:val>
                                            <p:fltVal val="0"/>
                                          </p:val>
                                        </p:tav>
                                        <p:tav tm="100000">
                                          <p:val>
                                            <p:strVal val="#ppt_h"/>
                                          </p:val>
                                        </p:tav>
                                      </p:tavLst>
                                    </p:anim>
                                    <p:animEffect transition="in" filter="fade">
                                      <p:cBhvr>
                                        <p:cTn id="24" dur="500"/>
                                        <p:tgtEl>
                                          <p:spTgt spid="108"/>
                                        </p:tgtEl>
                                      </p:cBhvr>
                                    </p:animEffect>
                                  </p:childTnLst>
                                </p:cTn>
                              </p:par>
                            </p:childTnLst>
                          </p:cTn>
                        </p:par>
                        <p:par>
                          <p:cTn id="25" fill="hold">
                            <p:stCondLst>
                              <p:cond delay="1750"/>
                            </p:stCondLst>
                            <p:childTnLst>
                              <p:par>
                                <p:cTn id="26" presetID="42" presetClass="entr" presetSubtype="0" fill="hold" grpId="0" nodeType="afterEffect">
                                  <p:stCondLst>
                                    <p:cond delay="0"/>
                                  </p:stCondLst>
                                  <p:iterate type="lt">
                                    <p:tmPct val="10000"/>
                                  </p:iterate>
                                  <p:childTnLst>
                                    <p:set>
                                      <p:cBhvr>
                                        <p:cTn id="27" dur="1" fill="hold">
                                          <p:stCondLst>
                                            <p:cond delay="0"/>
                                          </p:stCondLst>
                                        </p:cTn>
                                        <p:tgtEl>
                                          <p:spTgt spid="106"/>
                                        </p:tgtEl>
                                        <p:attrNameLst>
                                          <p:attrName>style.visibility</p:attrName>
                                        </p:attrNameLst>
                                      </p:cBhvr>
                                      <p:to>
                                        <p:strVal val="visible"/>
                                      </p:to>
                                    </p:set>
                                    <p:animEffect transition="in" filter="fade">
                                      <p:cBhvr>
                                        <p:cTn id="28" dur="500"/>
                                        <p:tgtEl>
                                          <p:spTgt spid="106"/>
                                        </p:tgtEl>
                                      </p:cBhvr>
                                    </p:animEffect>
                                    <p:anim calcmode="lin" valueType="num">
                                      <p:cBhvr>
                                        <p:cTn id="29" dur="500" fill="hold"/>
                                        <p:tgtEl>
                                          <p:spTgt spid="106"/>
                                        </p:tgtEl>
                                        <p:attrNameLst>
                                          <p:attrName>ppt_x</p:attrName>
                                        </p:attrNameLst>
                                      </p:cBhvr>
                                      <p:tavLst>
                                        <p:tav tm="0">
                                          <p:val>
                                            <p:strVal val="#ppt_x"/>
                                          </p:val>
                                        </p:tav>
                                        <p:tav tm="100000">
                                          <p:val>
                                            <p:strVal val="#ppt_x"/>
                                          </p:val>
                                        </p:tav>
                                      </p:tavLst>
                                    </p:anim>
                                    <p:anim calcmode="lin" valueType="num">
                                      <p:cBhvr>
                                        <p:cTn id="30" dur="500" fill="hold"/>
                                        <p:tgtEl>
                                          <p:spTgt spid="106"/>
                                        </p:tgtEl>
                                        <p:attrNameLst>
                                          <p:attrName>ppt_y</p:attrName>
                                        </p:attrNameLst>
                                      </p:cBhvr>
                                      <p:tavLst>
                                        <p:tav tm="0">
                                          <p:val>
                                            <p:strVal val="#ppt_y+.1"/>
                                          </p:val>
                                        </p:tav>
                                        <p:tav tm="100000">
                                          <p:val>
                                            <p:strVal val="#ppt_y"/>
                                          </p:val>
                                        </p:tav>
                                      </p:tavLst>
                                    </p:anim>
                                  </p:childTnLst>
                                </p:cTn>
                              </p:par>
                              <p:par>
                                <p:cTn id="31" presetID="47" presetClass="entr" presetSubtype="0" fill="hold" grpId="0" nodeType="withEffect">
                                  <p:stCondLst>
                                    <p:cond delay="0"/>
                                  </p:stCondLst>
                                  <p:iterate type="lt">
                                    <p:tmPct val="10000"/>
                                  </p:iterate>
                                  <p:childTnLst>
                                    <p:set>
                                      <p:cBhvr>
                                        <p:cTn id="32" dur="1" fill="hold">
                                          <p:stCondLst>
                                            <p:cond delay="0"/>
                                          </p:stCondLst>
                                        </p:cTn>
                                        <p:tgtEl>
                                          <p:spTgt spid="107"/>
                                        </p:tgtEl>
                                        <p:attrNameLst>
                                          <p:attrName>style.visibility</p:attrName>
                                        </p:attrNameLst>
                                      </p:cBhvr>
                                      <p:to>
                                        <p:strVal val="visible"/>
                                      </p:to>
                                    </p:set>
                                    <p:animEffect transition="in" filter="fade">
                                      <p:cBhvr>
                                        <p:cTn id="33" dur="500"/>
                                        <p:tgtEl>
                                          <p:spTgt spid="107"/>
                                        </p:tgtEl>
                                      </p:cBhvr>
                                    </p:animEffect>
                                    <p:anim calcmode="lin" valueType="num">
                                      <p:cBhvr>
                                        <p:cTn id="34" dur="500" fill="hold"/>
                                        <p:tgtEl>
                                          <p:spTgt spid="107"/>
                                        </p:tgtEl>
                                        <p:attrNameLst>
                                          <p:attrName>ppt_x</p:attrName>
                                        </p:attrNameLst>
                                      </p:cBhvr>
                                      <p:tavLst>
                                        <p:tav tm="0">
                                          <p:val>
                                            <p:strVal val="#ppt_x"/>
                                          </p:val>
                                        </p:tav>
                                        <p:tav tm="100000">
                                          <p:val>
                                            <p:strVal val="#ppt_x"/>
                                          </p:val>
                                        </p:tav>
                                      </p:tavLst>
                                    </p:anim>
                                    <p:anim calcmode="lin" valueType="num">
                                      <p:cBhvr>
                                        <p:cTn id="35" dur="500" fill="hold"/>
                                        <p:tgtEl>
                                          <p:spTgt spid="10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07" grpId="0"/>
      <p:bldP spid="10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022">
            <a:extLst>
              <a:ext uri="{FF2B5EF4-FFF2-40B4-BE49-F238E27FC236}">
                <a16:creationId xmlns:a16="http://schemas.microsoft.com/office/drawing/2014/main" id="{57030EB9-A0CC-4268-9CDE-3D8E9B3A4301}"/>
              </a:ext>
            </a:extLst>
          </p:cNvPr>
          <p:cNvSpPr txBox="1">
            <a:spLocks/>
          </p:cNvSpPr>
          <p:nvPr/>
        </p:nvSpPr>
        <p:spPr>
          <a:xfrm>
            <a:off x="1486972" y="384556"/>
            <a:ext cx="5194656" cy="49575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defTabSz="609570">
              <a:defRPr sz="2667">
                <a:solidFill>
                  <a:srgbClr val="3A5063"/>
                </a:solidFill>
                <a:uFill>
                  <a:solidFill>
                    <a:srgbClr val="3A5063"/>
                  </a:solidFill>
                </a:uFill>
                <a:latin typeface="+mn-ea"/>
                <a:ea typeface="+mn-ea"/>
                <a:cs typeface="+mn-cs"/>
                <a:sym typeface="Bebas Neue"/>
              </a:defRPr>
            </a:lvl1pPr>
            <a:lvl2pPr defTabSz="609570">
              <a:defRPr sz="2667">
                <a:solidFill>
                  <a:srgbClr val="3A5063"/>
                </a:solidFill>
                <a:uFill>
                  <a:solidFill>
                    <a:srgbClr val="3A5063"/>
                  </a:solidFill>
                </a:uFill>
                <a:latin typeface="+mn-lt"/>
                <a:ea typeface="+mn-ea"/>
                <a:cs typeface="+mn-cs"/>
                <a:sym typeface="Bebas Neue"/>
              </a:defRPr>
            </a:lvl2pPr>
            <a:lvl3pPr defTabSz="609570">
              <a:defRPr sz="2667">
                <a:solidFill>
                  <a:srgbClr val="3A5063"/>
                </a:solidFill>
                <a:uFill>
                  <a:solidFill>
                    <a:srgbClr val="3A5063"/>
                  </a:solidFill>
                </a:uFill>
                <a:latin typeface="+mn-lt"/>
                <a:ea typeface="+mn-ea"/>
                <a:cs typeface="+mn-cs"/>
                <a:sym typeface="Bebas Neue"/>
              </a:defRPr>
            </a:lvl3pPr>
            <a:lvl4pPr defTabSz="609570">
              <a:defRPr sz="2667">
                <a:solidFill>
                  <a:srgbClr val="3A5063"/>
                </a:solidFill>
                <a:uFill>
                  <a:solidFill>
                    <a:srgbClr val="3A5063"/>
                  </a:solidFill>
                </a:uFill>
                <a:latin typeface="+mn-lt"/>
                <a:ea typeface="+mn-ea"/>
                <a:cs typeface="+mn-cs"/>
                <a:sym typeface="Bebas Neue"/>
              </a:defRPr>
            </a:lvl4pPr>
            <a:lvl5pPr defTabSz="609570">
              <a:defRPr sz="2667">
                <a:solidFill>
                  <a:srgbClr val="3A5063"/>
                </a:solidFill>
                <a:uFill>
                  <a:solidFill>
                    <a:srgbClr val="3A5063"/>
                  </a:solidFill>
                </a:uFill>
                <a:latin typeface="+mn-lt"/>
                <a:ea typeface="+mn-ea"/>
                <a:cs typeface="+mn-cs"/>
                <a:sym typeface="Bebas Neue"/>
              </a:defRPr>
            </a:lvl5pPr>
            <a:lvl6pPr defTabSz="609570">
              <a:defRPr sz="2667">
                <a:solidFill>
                  <a:srgbClr val="3A5063"/>
                </a:solidFill>
                <a:uFill>
                  <a:solidFill>
                    <a:srgbClr val="3A5063"/>
                  </a:solidFill>
                </a:uFill>
                <a:latin typeface="+mn-lt"/>
                <a:ea typeface="+mn-ea"/>
                <a:cs typeface="+mn-cs"/>
                <a:sym typeface="Bebas Neue"/>
              </a:defRPr>
            </a:lvl6pPr>
            <a:lvl7pPr defTabSz="609570">
              <a:defRPr sz="2667">
                <a:solidFill>
                  <a:srgbClr val="3A5063"/>
                </a:solidFill>
                <a:uFill>
                  <a:solidFill>
                    <a:srgbClr val="3A5063"/>
                  </a:solidFill>
                </a:uFill>
                <a:latin typeface="+mn-lt"/>
                <a:ea typeface="+mn-ea"/>
                <a:cs typeface="+mn-cs"/>
                <a:sym typeface="Bebas Neue"/>
              </a:defRPr>
            </a:lvl7pPr>
            <a:lvl8pPr defTabSz="609570">
              <a:defRPr sz="2667">
                <a:solidFill>
                  <a:srgbClr val="3A5063"/>
                </a:solidFill>
                <a:uFill>
                  <a:solidFill>
                    <a:srgbClr val="3A5063"/>
                  </a:solidFill>
                </a:uFill>
                <a:latin typeface="+mn-lt"/>
                <a:ea typeface="+mn-ea"/>
                <a:cs typeface="+mn-cs"/>
                <a:sym typeface="Bebas Neue"/>
              </a:defRPr>
            </a:lvl8pPr>
            <a:lvl9pPr defTabSz="609570">
              <a:defRPr sz="2667">
                <a:solidFill>
                  <a:srgbClr val="3A5063"/>
                </a:solidFill>
                <a:uFill>
                  <a:solidFill>
                    <a:srgbClr val="3A5063"/>
                  </a:solidFill>
                </a:uFill>
                <a:latin typeface="+mn-lt"/>
                <a:ea typeface="+mn-ea"/>
                <a:cs typeface="+mn-cs"/>
                <a:sym typeface="Bebas Neue"/>
              </a:defRPr>
            </a:lvl9pPr>
          </a:lstStyle>
          <a:p>
            <a:pPr lvl="0">
              <a:defRPr sz="1800">
                <a:solidFill>
                  <a:srgbClr val="000000"/>
                </a:solidFill>
                <a:uFillTx/>
              </a:defRPr>
            </a:pPr>
            <a:r>
              <a:rPr lang="zh-CN" altLang="en-US" sz="4000" b="1" kern="1100" spc="150" dirty="0">
                <a:solidFill>
                  <a:prstClr val="white"/>
                </a:solidFill>
                <a:latin typeface="微软雅黑" pitchFamily="34" charset="-122"/>
                <a:ea typeface="微软雅黑" pitchFamily="34" charset="-122"/>
              </a:rPr>
              <a:t>项目概况</a:t>
            </a:r>
            <a:endParaRPr kumimoji="0" lang="zh-CN" altLang="en-US" sz="4000" i="0" u="none" strike="noStrike" kern="0" cap="none" spc="0" normalizeH="0" baseline="0" noProof="0" dirty="0">
              <a:ln>
                <a:noFill/>
              </a:ln>
              <a:solidFill>
                <a:schemeClr val="bg1"/>
              </a:solidFill>
              <a:effectLst/>
              <a:uLnTx/>
              <a:uFillTx/>
              <a:latin typeface="+mj-ea"/>
              <a:ea typeface="+mj-ea"/>
              <a:cs typeface="+mn-ea"/>
              <a:sym typeface="+mn-lt"/>
            </a:endParaRPr>
          </a:p>
        </p:txBody>
      </p:sp>
      <p:grpSp>
        <p:nvGrpSpPr>
          <p:cNvPr id="3" name="Group 4">
            <a:extLst>
              <a:ext uri="{FF2B5EF4-FFF2-40B4-BE49-F238E27FC236}">
                <a16:creationId xmlns:a16="http://schemas.microsoft.com/office/drawing/2014/main" id="{9D31EAAA-3898-46B3-BE7F-317050784253}"/>
              </a:ext>
            </a:extLst>
          </p:cNvPr>
          <p:cNvGrpSpPr>
            <a:grpSpLocks noChangeAspect="1"/>
          </p:cNvGrpSpPr>
          <p:nvPr/>
        </p:nvGrpSpPr>
        <p:grpSpPr bwMode="auto">
          <a:xfrm>
            <a:off x="289775" y="193045"/>
            <a:ext cx="993824" cy="993824"/>
            <a:chOff x="2848" y="1168"/>
            <a:chExt cx="1984" cy="1984"/>
          </a:xfrm>
        </p:grpSpPr>
        <p:sp>
          <p:nvSpPr>
            <p:cNvPr id="4" name="AutoShape 3">
              <a:extLst>
                <a:ext uri="{FF2B5EF4-FFF2-40B4-BE49-F238E27FC236}">
                  <a16:creationId xmlns:a16="http://schemas.microsoft.com/office/drawing/2014/main" id="{FEDE96AF-2DC3-4072-9F47-67BC44AC7CF2}"/>
                </a:ext>
              </a:extLst>
            </p:cNvPr>
            <p:cNvSpPr>
              <a:spLocks noChangeAspect="1" noChangeArrowheads="1" noTextEdit="1"/>
            </p:cNvSpPr>
            <p:nvPr/>
          </p:nvSpPr>
          <p:spPr bwMode="auto">
            <a:xfrm>
              <a:off x="2848" y="1168"/>
              <a:ext cx="1984" cy="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5" name="Oval 5">
              <a:extLst>
                <a:ext uri="{FF2B5EF4-FFF2-40B4-BE49-F238E27FC236}">
                  <a16:creationId xmlns:a16="http://schemas.microsoft.com/office/drawing/2014/main" id="{E63554EE-A883-447E-89F1-B6624CF9BFDE}"/>
                </a:ext>
              </a:extLst>
            </p:cNvPr>
            <p:cNvSpPr>
              <a:spLocks noChangeArrowheads="1"/>
            </p:cNvSpPr>
            <p:nvPr/>
          </p:nvSpPr>
          <p:spPr bwMode="auto">
            <a:xfrm>
              <a:off x="2846" y="1166"/>
              <a:ext cx="1984" cy="1986"/>
            </a:xfrm>
            <a:prstGeom prst="ellipse">
              <a:avLst/>
            </a:prstGeom>
            <a:solidFill>
              <a:srgbClr val="FAC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6" name="Freeform 6">
              <a:extLst>
                <a:ext uri="{FF2B5EF4-FFF2-40B4-BE49-F238E27FC236}">
                  <a16:creationId xmlns:a16="http://schemas.microsoft.com/office/drawing/2014/main" id="{55C32156-2963-4A99-9FA4-37D2E1FC577E}"/>
                </a:ext>
              </a:extLst>
            </p:cNvPr>
            <p:cNvSpPr>
              <a:spLocks/>
            </p:cNvSpPr>
            <p:nvPr/>
          </p:nvSpPr>
          <p:spPr bwMode="auto">
            <a:xfrm>
              <a:off x="3061" y="1720"/>
              <a:ext cx="1769" cy="1432"/>
            </a:xfrm>
            <a:custGeom>
              <a:avLst/>
              <a:gdLst>
                <a:gd name="T0" fmla="*/ 745 w 746"/>
                <a:gd name="T1" fmla="*/ 154 h 604"/>
                <a:gd name="T2" fmla="*/ 591 w 746"/>
                <a:gd name="T3" fmla="*/ 0 h 604"/>
                <a:gd name="T4" fmla="*/ 76 w 746"/>
                <a:gd name="T5" fmla="*/ 317 h 604"/>
                <a:gd name="T6" fmla="*/ 76 w 746"/>
                <a:gd name="T7" fmla="*/ 364 h 604"/>
                <a:gd name="T8" fmla="*/ 3 w 746"/>
                <a:gd name="T9" fmla="*/ 364 h 604"/>
                <a:gd name="T10" fmla="*/ 0 w 746"/>
                <a:gd name="T11" fmla="*/ 365 h 604"/>
                <a:gd name="T12" fmla="*/ 234 w 746"/>
                <a:gd name="T13" fmla="*/ 592 h 604"/>
                <a:gd name="T14" fmla="*/ 327 w 746"/>
                <a:gd name="T15" fmla="*/ 604 h 604"/>
                <a:gd name="T16" fmla="*/ 746 w 746"/>
                <a:gd name="T17" fmla="*/ 185 h 604"/>
                <a:gd name="T18" fmla="*/ 745 w 746"/>
                <a:gd name="T19" fmla="*/ 15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6" h="604">
                  <a:moveTo>
                    <a:pt x="745" y="154"/>
                  </a:moveTo>
                  <a:cubicBezTo>
                    <a:pt x="591" y="0"/>
                    <a:pt x="591" y="0"/>
                    <a:pt x="591" y="0"/>
                  </a:cubicBezTo>
                  <a:cubicBezTo>
                    <a:pt x="76" y="317"/>
                    <a:pt x="76" y="317"/>
                    <a:pt x="76" y="317"/>
                  </a:cubicBezTo>
                  <a:cubicBezTo>
                    <a:pt x="76" y="364"/>
                    <a:pt x="76" y="364"/>
                    <a:pt x="76" y="364"/>
                  </a:cubicBezTo>
                  <a:cubicBezTo>
                    <a:pt x="3" y="364"/>
                    <a:pt x="3" y="364"/>
                    <a:pt x="3" y="364"/>
                  </a:cubicBezTo>
                  <a:cubicBezTo>
                    <a:pt x="0" y="365"/>
                    <a:pt x="0" y="365"/>
                    <a:pt x="0" y="365"/>
                  </a:cubicBezTo>
                  <a:cubicBezTo>
                    <a:pt x="234" y="592"/>
                    <a:pt x="234" y="592"/>
                    <a:pt x="234" y="592"/>
                  </a:cubicBezTo>
                  <a:cubicBezTo>
                    <a:pt x="265" y="601"/>
                    <a:pt x="279" y="604"/>
                    <a:pt x="327" y="604"/>
                  </a:cubicBezTo>
                  <a:cubicBezTo>
                    <a:pt x="559" y="604"/>
                    <a:pt x="746" y="417"/>
                    <a:pt x="746" y="185"/>
                  </a:cubicBezTo>
                  <a:cubicBezTo>
                    <a:pt x="746" y="175"/>
                    <a:pt x="746" y="165"/>
                    <a:pt x="745" y="154"/>
                  </a:cubicBezTo>
                </a:path>
              </a:pathLst>
            </a:custGeom>
            <a:solidFill>
              <a:srgbClr val="EFBF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7" name="Rectangle 7">
              <a:extLst>
                <a:ext uri="{FF2B5EF4-FFF2-40B4-BE49-F238E27FC236}">
                  <a16:creationId xmlns:a16="http://schemas.microsoft.com/office/drawing/2014/main" id="{CE03F3C9-AE97-4A06-B093-675E923FD3B1}"/>
                </a:ext>
              </a:extLst>
            </p:cNvPr>
            <p:cNvSpPr>
              <a:spLocks noChangeArrowheads="1"/>
            </p:cNvSpPr>
            <p:nvPr/>
          </p:nvSpPr>
          <p:spPr bwMode="auto">
            <a:xfrm>
              <a:off x="3232" y="1749"/>
              <a:ext cx="1204" cy="777"/>
            </a:xfrm>
            <a:prstGeom prst="rect">
              <a:avLst/>
            </a:prstGeom>
            <a:solidFill>
              <a:srgbClr val="00AD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8" name="Rectangle 8">
              <a:extLst>
                <a:ext uri="{FF2B5EF4-FFF2-40B4-BE49-F238E27FC236}">
                  <a16:creationId xmlns:a16="http://schemas.microsoft.com/office/drawing/2014/main" id="{1249F804-D0DF-497E-9E6E-A637D59B14C1}"/>
                </a:ext>
              </a:extLst>
            </p:cNvPr>
            <p:cNvSpPr>
              <a:spLocks noChangeArrowheads="1"/>
            </p:cNvSpPr>
            <p:nvPr/>
          </p:nvSpPr>
          <p:spPr bwMode="auto">
            <a:xfrm>
              <a:off x="3232" y="1749"/>
              <a:ext cx="1204" cy="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9" name="Freeform 9">
              <a:extLst>
                <a:ext uri="{FF2B5EF4-FFF2-40B4-BE49-F238E27FC236}">
                  <a16:creationId xmlns:a16="http://schemas.microsoft.com/office/drawing/2014/main" id="{61C2CF47-66B1-4D3E-A564-1FE86C75A03C}"/>
                </a:ext>
              </a:extLst>
            </p:cNvPr>
            <p:cNvSpPr>
              <a:spLocks/>
            </p:cNvSpPr>
            <p:nvPr/>
          </p:nvSpPr>
          <p:spPr bwMode="auto">
            <a:xfrm>
              <a:off x="3708" y="2526"/>
              <a:ext cx="264" cy="14"/>
            </a:xfrm>
            <a:custGeom>
              <a:avLst/>
              <a:gdLst>
                <a:gd name="T0" fmla="*/ 264 w 264"/>
                <a:gd name="T1" fmla="*/ 0 h 14"/>
                <a:gd name="T2" fmla="*/ 0 w 264"/>
                <a:gd name="T3" fmla="*/ 0 h 14"/>
                <a:gd name="T4" fmla="*/ 15 w 264"/>
                <a:gd name="T5" fmla="*/ 14 h 14"/>
                <a:gd name="T6" fmla="*/ 264 w 264"/>
                <a:gd name="T7" fmla="*/ 12 h 14"/>
                <a:gd name="T8" fmla="*/ 264 w 264"/>
                <a:gd name="T9" fmla="*/ 0 h 14"/>
              </a:gdLst>
              <a:ahLst/>
              <a:cxnLst>
                <a:cxn ang="0">
                  <a:pos x="T0" y="T1"/>
                </a:cxn>
                <a:cxn ang="0">
                  <a:pos x="T2" y="T3"/>
                </a:cxn>
                <a:cxn ang="0">
                  <a:pos x="T4" y="T5"/>
                </a:cxn>
                <a:cxn ang="0">
                  <a:pos x="T6" y="T7"/>
                </a:cxn>
                <a:cxn ang="0">
                  <a:pos x="T8" y="T9"/>
                </a:cxn>
              </a:cxnLst>
              <a:rect l="0" t="0" r="r" b="b"/>
              <a:pathLst>
                <a:path w="264" h="14">
                  <a:moveTo>
                    <a:pt x="264" y="0"/>
                  </a:moveTo>
                  <a:lnTo>
                    <a:pt x="0" y="0"/>
                  </a:lnTo>
                  <a:lnTo>
                    <a:pt x="15" y="14"/>
                  </a:lnTo>
                  <a:lnTo>
                    <a:pt x="264" y="12"/>
                  </a:lnTo>
                  <a:lnTo>
                    <a:pt x="264" y="0"/>
                  </a:lnTo>
                  <a:close/>
                </a:path>
              </a:pathLst>
            </a:custGeom>
            <a:solidFill>
              <a:srgbClr val="77A0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0" name="Freeform 10">
              <a:extLst>
                <a:ext uri="{FF2B5EF4-FFF2-40B4-BE49-F238E27FC236}">
                  <a16:creationId xmlns:a16="http://schemas.microsoft.com/office/drawing/2014/main" id="{F6E7B387-04AA-41F2-A080-C13D63EA7418}"/>
                </a:ext>
              </a:extLst>
            </p:cNvPr>
            <p:cNvSpPr>
              <a:spLocks/>
            </p:cNvSpPr>
            <p:nvPr/>
          </p:nvSpPr>
          <p:spPr bwMode="auto">
            <a:xfrm>
              <a:off x="3708" y="2526"/>
              <a:ext cx="264" cy="14"/>
            </a:xfrm>
            <a:custGeom>
              <a:avLst/>
              <a:gdLst>
                <a:gd name="T0" fmla="*/ 264 w 264"/>
                <a:gd name="T1" fmla="*/ 0 h 14"/>
                <a:gd name="T2" fmla="*/ 0 w 264"/>
                <a:gd name="T3" fmla="*/ 0 h 14"/>
                <a:gd name="T4" fmla="*/ 15 w 264"/>
                <a:gd name="T5" fmla="*/ 14 h 14"/>
                <a:gd name="T6" fmla="*/ 264 w 264"/>
                <a:gd name="T7" fmla="*/ 12 h 14"/>
                <a:gd name="T8" fmla="*/ 264 w 264"/>
                <a:gd name="T9" fmla="*/ 0 h 14"/>
              </a:gdLst>
              <a:ahLst/>
              <a:cxnLst>
                <a:cxn ang="0">
                  <a:pos x="T0" y="T1"/>
                </a:cxn>
                <a:cxn ang="0">
                  <a:pos x="T2" y="T3"/>
                </a:cxn>
                <a:cxn ang="0">
                  <a:pos x="T4" y="T5"/>
                </a:cxn>
                <a:cxn ang="0">
                  <a:pos x="T6" y="T7"/>
                </a:cxn>
                <a:cxn ang="0">
                  <a:pos x="T8" y="T9"/>
                </a:cxn>
              </a:cxnLst>
              <a:rect l="0" t="0" r="r" b="b"/>
              <a:pathLst>
                <a:path w="264" h="14">
                  <a:moveTo>
                    <a:pt x="264" y="0"/>
                  </a:moveTo>
                  <a:lnTo>
                    <a:pt x="0" y="0"/>
                  </a:lnTo>
                  <a:lnTo>
                    <a:pt x="15" y="14"/>
                  </a:lnTo>
                  <a:lnTo>
                    <a:pt x="264" y="12"/>
                  </a:lnTo>
                  <a:lnTo>
                    <a:pt x="2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1" name="Freeform 11">
              <a:extLst>
                <a:ext uri="{FF2B5EF4-FFF2-40B4-BE49-F238E27FC236}">
                  <a16:creationId xmlns:a16="http://schemas.microsoft.com/office/drawing/2014/main" id="{CEDCD15C-B939-4B33-A18E-681535A04087}"/>
                </a:ext>
              </a:extLst>
            </p:cNvPr>
            <p:cNvSpPr>
              <a:spLocks/>
            </p:cNvSpPr>
            <p:nvPr/>
          </p:nvSpPr>
          <p:spPr bwMode="auto">
            <a:xfrm>
              <a:off x="3516" y="1931"/>
              <a:ext cx="911" cy="595"/>
            </a:xfrm>
            <a:custGeom>
              <a:avLst/>
              <a:gdLst>
                <a:gd name="T0" fmla="*/ 645 w 911"/>
                <a:gd name="T1" fmla="*/ 0 h 595"/>
                <a:gd name="T2" fmla="*/ 605 w 911"/>
                <a:gd name="T3" fmla="*/ 183 h 595"/>
                <a:gd name="T4" fmla="*/ 512 w 911"/>
                <a:gd name="T5" fmla="*/ 88 h 595"/>
                <a:gd name="T6" fmla="*/ 465 w 911"/>
                <a:gd name="T7" fmla="*/ 273 h 595"/>
                <a:gd name="T8" fmla="*/ 375 w 911"/>
                <a:gd name="T9" fmla="*/ 180 h 595"/>
                <a:gd name="T10" fmla="*/ 323 w 911"/>
                <a:gd name="T11" fmla="*/ 225 h 595"/>
                <a:gd name="T12" fmla="*/ 240 w 911"/>
                <a:gd name="T13" fmla="*/ 143 h 595"/>
                <a:gd name="T14" fmla="*/ 188 w 911"/>
                <a:gd name="T15" fmla="*/ 339 h 595"/>
                <a:gd name="T16" fmla="*/ 109 w 911"/>
                <a:gd name="T17" fmla="*/ 256 h 595"/>
                <a:gd name="T18" fmla="*/ 57 w 911"/>
                <a:gd name="T19" fmla="*/ 455 h 595"/>
                <a:gd name="T20" fmla="*/ 0 w 911"/>
                <a:gd name="T21" fmla="*/ 503 h 595"/>
                <a:gd name="T22" fmla="*/ 57 w 911"/>
                <a:gd name="T23" fmla="*/ 576 h 595"/>
                <a:gd name="T24" fmla="*/ 176 w 911"/>
                <a:gd name="T25" fmla="*/ 579 h 595"/>
                <a:gd name="T26" fmla="*/ 192 w 911"/>
                <a:gd name="T27" fmla="*/ 595 h 595"/>
                <a:gd name="T28" fmla="*/ 456 w 911"/>
                <a:gd name="T29" fmla="*/ 595 h 595"/>
                <a:gd name="T30" fmla="*/ 456 w 911"/>
                <a:gd name="T31" fmla="*/ 579 h 595"/>
                <a:gd name="T32" fmla="*/ 560 w 911"/>
                <a:gd name="T33" fmla="*/ 581 h 595"/>
                <a:gd name="T34" fmla="*/ 560 w 911"/>
                <a:gd name="T35" fmla="*/ 579 h 595"/>
                <a:gd name="T36" fmla="*/ 614 w 911"/>
                <a:gd name="T37" fmla="*/ 579 h 595"/>
                <a:gd name="T38" fmla="*/ 614 w 911"/>
                <a:gd name="T39" fmla="*/ 579 h 595"/>
                <a:gd name="T40" fmla="*/ 911 w 911"/>
                <a:gd name="T41" fmla="*/ 576 h 595"/>
                <a:gd name="T42" fmla="*/ 911 w 911"/>
                <a:gd name="T43" fmla="*/ 271 h 595"/>
                <a:gd name="T44" fmla="*/ 645 w 911"/>
                <a:gd name="T45"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1" h="595">
                  <a:moveTo>
                    <a:pt x="645" y="0"/>
                  </a:moveTo>
                  <a:lnTo>
                    <a:pt x="605" y="183"/>
                  </a:lnTo>
                  <a:lnTo>
                    <a:pt x="512" y="88"/>
                  </a:lnTo>
                  <a:lnTo>
                    <a:pt x="465" y="273"/>
                  </a:lnTo>
                  <a:lnTo>
                    <a:pt x="375" y="180"/>
                  </a:lnTo>
                  <a:lnTo>
                    <a:pt x="323" y="225"/>
                  </a:lnTo>
                  <a:lnTo>
                    <a:pt x="240" y="143"/>
                  </a:lnTo>
                  <a:lnTo>
                    <a:pt x="188" y="339"/>
                  </a:lnTo>
                  <a:lnTo>
                    <a:pt x="109" y="256"/>
                  </a:lnTo>
                  <a:lnTo>
                    <a:pt x="57" y="455"/>
                  </a:lnTo>
                  <a:lnTo>
                    <a:pt x="0" y="503"/>
                  </a:lnTo>
                  <a:lnTo>
                    <a:pt x="57" y="576"/>
                  </a:lnTo>
                  <a:lnTo>
                    <a:pt x="176" y="579"/>
                  </a:lnTo>
                  <a:lnTo>
                    <a:pt x="192" y="595"/>
                  </a:lnTo>
                  <a:lnTo>
                    <a:pt x="456" y="595"/>
                  </a:lnTo>
                  <a:lnTo>
                    <a:pt x="456" y="579"/>
                  </a:lnTo>
                  <a:lnTo>
                    <a:pt x="560" y="581"/>
                  </a:lnTo>
                  <a:lnTo>
                    <a:pt x="560" y="579"/>
                  </a:lnTo>
                  <a:lnTo>
                    <a:pt x="614" y="579"/>
                  </a:lnTo>
                  <a:lnTo>
                    <a:pt x="614" y="579"/>
                  </a:lnTo>
                  <a:lnTo>
                    <a:pt x="911" y="576"/>
                  </a:lnTo>
                  <a:lnTo>
                    <a:pt x="911" y="271"/>
                  </a:lnTo>
                  <a:lnTo>
                    <a:pt x="645" y="0"/>
                  </a:lnTo>
                  <a:close/>
                </a:path>
              </a:pathLst>
            </a:custGeom>
            <a:solidFill>
              <a:srgbClr val="0095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2" name="Freeform 12">
              <a:extLst>
                <a:ext uri="{FF2B5EF4-FFF2-40B4-BE49-F238E27FC236}">
                  <a16:creationId xmlns:a16="http://schemas.microsoft.com/office/drawing/2014/main" id="{8C8A062C-AEDF-4C84-9DE9-79838556D00B}"/>
                </a:ext>
              </a:extLst>
            </p:cNvPr>
            <p:cNvSpPr>
              <a:spLocks/>
            </p:cNvSpPr>
            <p:nvPr/>
          </p:nvSpPr>
          <p:spPr bwMode="auto">
            <a:xfrm>
              <a:off x="3516" y="1931"/>
              <a:ext cx="911" cy="595"/>
            </a:xfrm>
            <a:custGeom>
              <a:avLst/>
              <a:gdLst>
                <a:gd name="T0" fmla="*/ 645 w 911"/>
                <a:gd name="T1" fmla="*/ 0 h 595"/>
                <a:gd name="T2" fmla="*/ 605 w 911"/>
                <a:gd name="T3" fmla="*/ 183 h 595"/>
                <a:gd name="T4" fmla="*/ 512 w 911"/>
                <a:gd name="T5" fmla="*/ 88 h 595"/>
                <a:gd name="T6" fmla="*/ 465 w 911"/>
                <a:gd name="T7" fmla="*/ 273 h 595"/>
                <a:gd name="T8" fmla="*/ 375 w 911"/>
                <a:gd name="T9" fmla="*/ 180 h 595"/>
                <a:gd name="T10" fmla="*/ 323 w 911"/>
                <a:gd name="T11" fmla="*/ 225 h 595"/>
                <a:gd name="T12" fmla="*/ 240 w 911"/>
                <a:gd name="T13" fmla="*/ 143 h 595"/>
                <a:gd name="T14" fmla="*/ 188 w 911"/>
                <a:gd name="T15" fmla="*/ 339 h 595"/>
                <a:gd name="T16" fmla="*/ 109 w 911"/>
                <a:gd name="T17" fmla="*/ 256 h 595"/>
                <a:gd name="T18" fmla="*/ 57 w 911"/>
                <a:gd name="T19" fmla="*/ 455 h 595"/>
                <a:gd name="T20" fmla="*/ 0 w 911"/>
                <a:gd name="T21" fmla="*/ 503 h 595"/>
                <a:gd name="T22" fmla="*/ 57 w 911"/>
                <a:gd name="T23" fmla="*/ 576 h 595"/>
                <a:gd name="T24" fmla="*/ 176 w 911"/>
                <a:gd name="T25" fmla="*/ 579 h 595"/>
                <a:gd name="T26" fmla="*/ 192 w 911"/>
                <a:gd name="T27" fmla="*/ 595 h 595"/>
                <a:gd name="T28" fmla="*/ 456 w 911"/>
                <a:gd name="T29" fmla="*/ 595 h 595"/>
                <a:gd name="T30" fmla="*/ 456 w 911"/>
                <a:gd name="T31" fmla="*/ 579 h 595"/>
                <a:gd name="T32" fmla="*/ 560 w 911"/>
                <a:gd name="T33" fmla="*/ 581 h 595"/>
                <a:gd name="T34" fmla="*/ 560 w 911"/>
                <a:gd name="T35" fmla="*/ 579 h 595"/>
                <a:gd name="T36" fmla="*/ 614 w 911"/>
                <a:gd name="T37" fmla="*/ 579 h 595"/>
                <a:gd name="T38" fmla="*/ 614 w 911"/>
                <a:gd name="T39" fmla="*/ 579 h 595"/>
                <a:gd name="T40" fmla="*/ 911 w 911"/>
                <a:gd name="T41" fmla="*/ 576 h 595"/>
                <a:gd name="T42" fmla="*/ 911 w 911"/>
                <a:gd name="T43" fmla="*/ 271 h 595"/>
                <a:gd name="T44" fmla="*/ 645 w 911"/>
                <a:gd name="T45"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1" h="595">
                  <a:moveTo>
                    <a:pt x="645" y="0"/>
                  </a:moveTo>
                  <a:lnTo>
                    <a:pt x="605" y="183"/>
                  </a:lnTo>
                  <a:lnTo>
                    <a:pt x="512" y="88"/>
                  </a:lnTo>
                  <a:lnTo>
                    <a:pt x="465" y="273"/>
                  </a:lnTo>
                  <a:lnTo>
                    <a:pt x="375" y="180"/>
                  </a:lnTo>
                  <a:lnTo>
                    <a:pt x="323" y="225"/>
                  </a:lnTo>
                  <a:lnTo>
                    <a:pt x="240" y="143"/>
                  </a:lnTo>
                  <a:lnTo>
                    <a:pt x="188" y="339"/>
                  </a:lnTo>
                  <a:lnTo>
                    <a:pt x="109" y="256"/>
                  </a:lnTo>
                  <a:lnTo>
                    <a:pt x="57" y="455"/>
                  </a:lnTo>
                  <a:lnTo>
                    <a:pt x="0" y="503"/>
                  </a:lnTo>
                  <a:lnTo>
                    <a:pt x="57" y="576"/>
                  </a:lnTo>
                  <a:lnTo>
                    <a:pt x="176" y="579"/>
                  </a:lnTo>
                  <a:lnTo>
                    <a:pt x="192" y="595"/>
                  </a:lnTo>
                  <a:lnTo>
                    <a:pt x="456" y="595"/>
                  </a:lnTo>
                  <a:lnTo>
                    <a:pt x="456" y="579"/>
                  </a:lnTo>
                  <a:lnTo>
                    <a:pt x="560" y="581"/>
                  </a:lnTo>
                  <a:lnTo>
                    <a:pt x="560" y="579"/>
                  </a:lnTo>
                  <a:lnTo>
                    <a:pt x="614" y="579"/>
                  </a:lnTo>
                  <a:lnTo>
                    <a:pt x="614" y="579"/>
                  </a:lnTo>
                  <a:lnTo>
                    <a:pt x="911" y="576"/>
                  </a:lnTo>
                  <a:lnTo>
                    <a:pt x="911" y="271"/>
                  </a:lnTo>
                  <a:lnTo>
                    <a:pt x="6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3" name="Rectangle 13">
              <a:extLst>
                <a:ext uri="{FF2B5EF4-FFF2-40B4-BE49-F238E27FC236}">
                  <a16:creationId xmlns:a16="http://schemas.microsoft.com/office/drawing/2014/main" id="{9262857F-D4DD-438F-93F3-EA2D3B71A0AF}"/>
                </a:ext>
              </a:extLst>
            </p:cNvPr>
            <p:cNvSpPr>
              <a:spLocks noChangeArrowheads="1"/>
            </p:cNvSpPr>
            <p:nvPr/>
          </p:nvSpPr>
          <p:spPr bwMode="auto">
            <a:xfrm>
              <a:off x="3516" y="2185"/>
              <a:ext cx="105" cy="246"/>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4" name="Rectangle 14">
              <a:extLst>
                <a:ext uri="{FF2B5EF4-FFF2-40B4-BE49-F238E27FC236}">
                  <a16:creationId xmlns:a16="http://schemas.microsoft.com/office/drawing/2014/main" id="{B2675BFF-6700-4A7A-AC0A-27EDAE4008A0}"/>
                </a:ext>
              </a:extLst>
            </p:cNvPr>
            <p:cNvSpPr>
              <a:spLocks noChangeArrowheads="1"/>
            </p:cNvSpPr>
            <p:nvPr/>
          </p:nvSpPr>
          <p:spPr bwMode="auto">
            <a:xfrm>
              <a:off x="3659" y="2071"/>
              <a:ext cx="94" cy="360"/>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5" name="Rectangle 15">
              <a:extLst>
                <a:ext uri="{FF2B5EF4-FFF2-40B4-BE49-F238E27FC236}">
                  <a16:creationId xmlns:a16="http://schemas.microsoft.com/office/drawing/2014/main" id="{DCE573E4-A3B3-4382-ABCD-F4A2A9280362}"/>
                </a:ext>
              </a:extLst>
            </p:cNvPr>
            <p:cNvSpPr>
              <a:spLocks noChangeArrowheads="1"/>
            </p:cNvSpPr>
            <p:nvPr/>
          </p:nvSpPr>
          <p:spPr bwMode="auto">
            <a:xfrm>
              <a:off x="3782" y="2109"/>
              <a:ext cx="104" cy="322"/>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6" name="Rectangle 16">
              <a:extLst>
                <a:ext uri="{FF2B5EF4-FFF2-40B4-BE49-F238E27FC236}">
                  <a16:creationId xmlns:a16="http://schemas.microsoft.com/office/drawing/2014/main" id="{1ABD1A4D-0DF8-4E79-8AB0-ADF5BAE8C317}"/>
                </a:ext>
              </a:extLst>
            </p:cNvPr>
            <p:cNvSpPr>
              <a:spLocks noChangeArrowheads="1"/>
            </p:cNvSpPr>
            <p:nvPr/>
          </p:nvSpPr>
          <p:spPr bwMode="auto">
            <a:xfrm>
              <a:off x="3924" y="2014"/>
              <a:ext cx="114" cy="417"/>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7" name="Rectangle 17">
              <a:extLst>
                <a:ext uri="{FF2B5EF4-FFF2-40B4-BE49-F238E27FC236}">
                  <a16:creationId xmlns:a16="http://schemas.microsoft.com/office/drawing/2014/main" id="{A0AC2ED8-5973-45E2-85D3-C0288E932C12}"/>
                </a:ext>
              </a:extLst>
            </p:cNvPr>
            <p:cNvSpPr>
              <a:spLocks noChangeArrowheads="1"/>
            </p:cNvSpPr>
            <p:nvPr/>
          </p:nvSpPr>
          <p:spPr bwMode="auto">
            <a:xfrm>
              <a:off x="4057" y="1938"/>
              <a:ext cx="95" cy="493"/>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8" name="Freeform 18">
              <a:extLst>
                <a:ext uri="{FF2B5EF4-FFF2-40B4-BE49-F238E27FC236}">
                  <a16:creationId xmlns:a16="http://schemas.microsoft.com/office/drawing/2014/main" id="{6CD7F4CE-A735-45B6-A1F5-CFFF818301DD}"/>
                </a:ext>
              </a:extLst>
            </p:cNvPr>
            <p:cNvSpPr>
              <a:spLocks/>
            </p:cNvSpPr>
            <p:nvPr/>
          </p:nvSpPr>
          <p:spPr bwMode="auto">
            <a:xfrm>
              <a:off x="3049" y="2555"/>
              <a:ext cx="1574" cy="49"/>
            </a:xfrm>
            <a:custGeom>
              <a:avLst/>
              <a:gdLst>
                <a:gd name="T0" fmla="*/ 0 w 664"/>
                <a:gd name="T1" fmla="*/ 0 h 21"/>
                <a:gd name="T2" fmla="*/ 0 w 664"/>
                <a:gd name="T3" fmla="*/ 10 h 21"/>
                <a:gd name="T4" fmla="*/ 32 w 664"/>
                <a:gd name="T5" fmla="*/ 21 h 21"/>
                <a:gd name="T6" fmla="*/ 641 w 664"/>
                <a:gd name="T7" fmla="*/ 21 h 21"/>
                <a:gd name="T8" fmla="*/ 664 w 664"/>
                <a:gd name="T9" fmla="*/ 10 h 21"/>
                <a:gd name="T10" fmla="*/ 664 w 664"/>
                <a:gd name="T11" fmla="*/ 0 h 21"/>
                <a:gd name="T12" fmla="*/ 0 w 664"/>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664" h="21">
                  <a:moveTo>
                    <a:pt x="0" y="0"/>
                  </a:moveTo>
                  <a:cubicBezTo>
                    <a:pt x="0" y="10"/>
                    <a:pt x="0" y="10"/>
                    <a:pt x="0" y="10"/>
                  </a:cubicBezTo>
                  <a:cubicBezTo>
                    <a:pt x="0" y="10"/>
                    <a:pt x="10" y="21"/>
                    <a:pt x="32" y="21"/>
                  </a:cubicBezTo>
                  <a:cubicBezTo>
                    <a:pt x="54" y="21"/>
                    <a:pt x="641" y="21"/>
                    <a:pt x="641" y="21"/>
                  </a:cubicBezTo>
                  <a:cubicBezTo>
                    <a:pt x="641" y="21"/>
                    <a:pt x="657" y="15"/>
                    <a:pt x="664" y="10"/>
                  </a:cubicBezTo>
                  <a:cubicBezTo>
                    <a:pt x="664" y="0"/>
                    <a:pt x="664" y="0"/>
                    <a:pt x="664" y="0"/>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9" name="Freeform 19">
              <a:extLst>
                <a:ext uri="{FF2B5EF4-FFF2-40B4-BE49-F238E27FC236}">
                  <a16:creationId xmlns:a16="http://schemas.microsoft.com/office/drawing/2014/main" id="{86F27DB2-0039-4056-97A3-D3BAA7A454E2}"/>
                </a:ext>
              </a:extLst>
            </p:cNvPr>
            <p:cNvSpPr>
              <a:spLocks/>
            </p:cNvSpPr>
            <p:nvPr/>
          </p:nvSpPr>
          <p:spPr bwMode="auto">
            <a:xfrm>
              <a:off x="3225" y="171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0" name="Freeform 20">
              <a:extLst>
                <a:ext uri="{FF2B5EF4-FFF2-40B4-BE49-F238E27FC236}">
                  <a16:creationId xmlns:a16="http://schemas.microsoft.com/office/drawing/2014/main" id="{D0A2752F-26EE-4687-8849-81494428E7DB}"/>
                </a:ext>
              </a:extLst>
            </p:cNvPr>
            <p:cNvSpPr>
              <a:spLocks/>
            </p:cNvSpPr>
            <p:nvPr/>
          </p:nvSpPr>
          <p:spPr bwMode="auto">
            <a:xfrm>
              <a:off x="3218" y="1716"/>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1" name="Freeform 21">
              <a:extLst>
                <a:ext uri="{FF2B5EF4-FFF2-40B4-BE49-F238E27FC236}">
                  <a16:creationId xmlns:a16="http://schemas.microsoft.com/office/drawing/2014/main" id="{AA15E19B-4632-4981-8743-67BF1C808B72}"/>
                </a:ext>
              </a:extLst>
            </p:cNvPr>
            <p:cNvSpPr>
              <a:spLocks/>
            </p:cNvSpPr>
            <p:nvPr/>
          </p:nvSpPr>
          <p:spPr bwMode="auto">
            <a:xfrm>
              <a:off x="3206" y="2529"/>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2" name="Freeform 22">
              <a:extLst>
                <a:ext uri="{FF2B5EF4-FFF2-40B4-BE49-F238E27FC236}">
                  <a16:creationId xmlns:a16="http://schemas.microsoft.com/office/drawing/2014/main" id="{66F978E4-C5DA-4715-9FF5-2CC5CD0C4FC3}"/>
                </a:ext>
              </a:extLst>
            </p:cNvPr>
            <p:cNvSpPr>
              <a:spLocks/>
            </p:cNvSpPr>
            <p:nvPr/>
          </p:nvSpPr>
          <p:spPr bwMode="auto">
            <a:xfrm>
              <a:off x="3227" y="1711"/>
              <a:ext cx="3" cy="2"/>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0"/>
                    <a:pt x="1" y="0"/>
                  </a:cubicBezTo>
                  <a:cubicBezTo>
                    <a:pt x="1" y="0"/>
                    <a:pt x="1" y="1"/>
                    <a:pt x="0" y="1"/>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3" name="Freeform 23">
              <a:extLst>
                <a:ext uri="{FF2B5EF4-FFF2-40B4-BE49-F238E27FC236}">
                  <a16:creationId xmlns:a16="http://schemas.microsoft.com/office/drawing/2014/main" id="{1FFCC9A5-3FFF-436C-BB28-74815F7E294C}"/>
                </a:ext>
              </a:extLst>
            </p:cNvPr>
            <p:cNvSpPr>
              <a:spLocks/>
            </p:cNvSpPr>
            <p:nvPr/>
          </p:nvSpPr>
          <p:spPr bwMode="auto">
            <a:xfrm>
              <a:off x="3509" y="1711"/>
              <a:ext cx="956" cy="844"/>
            </a:xfrm>
            <a:custGeom>
              <a:avLst/>
              <a:gdLst>
                <a:gd name="T0" fmla="*/ 394 w 403"/>
                <a:gd name="T1" fmla="*/ 0 h 356"/>
                <a:gd name="T2" fmla="*/ 0 w 403"/>
                <a:gd name="T3" fmla="*/ 0 h 356"/>
                <a:gd name="T4" fmla="*/ 25 w 403"/>
                <a:gd name="T5" fmla="*/ 24 h 356"/>
                <a:gd name="T6" fmla="*/ 383 w 403"/>
                <a:gd name="T7" fmla="*/ 24 h 356"/>
                <a:gd name="T8" fmla="*/ 383 w 403"/>
                <a:gd name="T9" fmla="*/ 336 h 356"/>
                <a:gd name="T10" fmla="*/ 358 w 403"/>
                <a:gd name="T11" fmla="*/ 336 h 356"/>
                <a:gd name="T12" fmla="*/ 380 w 403"/>
                <a:gd name="T13" fmla="*/ 356 h 356"/>
                <a:gd name="T14" fmla="*/ 394 w 403"/>
                <a:gd name="T15" fmla="*/ 356 h 356"/>
                <a:gd name="T16" fmla="*/ 403 w 403"/>
                <a:gd name="T17" fmla="*/ 345 h 356"/>
                <a:gd name="T18" fmla="*/ 403 w 403"/>
                <a:gd name="T19" fmla="*/ 11 h 356"/>
                <a:gd name="T20" fmla="*/ 394 w 403"/>
                <a:gd name="T2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3" h="356">
                  <a:moveTo>
                    <a:pt x="394" y="0"/>
                  </a:moveTo>
                  <a:cubicBezTo>
                    <a:pt x="0" y="0"/>
                    <a:pt x="0" y="0"/>
                    <a:pt x="0" y="0"/>
                  </a:cubicBezTo>
                  <a:cubicBezTo>
                    <a:pt x="25" y="24"/>
                    <a:pt x="25" y="24"/>
                    <a:pt x="25" y="24"/>
                  </a:cubicBezTo>
                  <a:cubicBezTo>
                    <a:pt x="383" y="24"/>
                    <a:pt x="383" y="24"/>
                    <a:pt x="383" y="24"/>
                  </a:cubicBezTo>
                  <a:cubicBezTo>
                    <a:pt x="383" y="336"/>
                    <a:pt x="383" y="336"/>
                    <a:pt x="383" y="336"/>
                  </a:cubicBezTo>
                  <a:cubicBezTo>
                    <a:pt x="358" y="336"/>
                    <a:pt x="358" y="336"/>
                    <a:pt x="358" y="336"/>
                  </a:cubicBezTo>
                  <a:cubicBezTo>
                    <a:pt x="380" y="356"/>
                    <a:pt x="380" y="356"/>
                    <a:pt x="380" y="356"/>
                  </a:cubicBezTo>
                  <a:cubicBezTo>
                    <a:pt x="394" y="356"/>
                    <a:pt x="394" y="356"/>
                    <a:pt x="394" y="356"/>
                  </a:cubicBezTo>
                  <a:cubicBezTo>
                    <a:pt x="400" y="356"/>
                    <a:pt x="403" y="351"/>
                    <a:pt x="403" y="345"/>
                  </a:cubicBezTo>
                  <a:cubicBezTo>
                    <a:pt x="403" y="11"/>
                    <a:pt x="403" y="11"/>
                    <a:pt x="403" y="11"/>
                  </a:cubicBezTo>
                  <a:cubicBezTo>
                    <a:pt x="403" y="5"/>
                    <a:pt x="400" y="0"/>
                    <a:pt x="394"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4" name="Freeform 24">
              <a:extLst>
                <a:ext uri="{FF2B5EF4-FFF2-40B4-BE49-F238E27FC236}">
                  <a16:creationId xmlns:a16="http://schemas.microsoft.com/office/drawing/2014/main" id="{4B43F18D-2CD9-4151-8F66-9EEAE8DCDF3A}"/>
                </a:ext>
              </a:extLst>
            </p:cNvPr>
            <p:cNvSpPr>
              <a:spLocks/>
            </p:cNvSpPr>
            <p:nvPr/>
          </p:nvSpPr>
          <p:spPr bwMode="auto">
            <a:xfrm>
              <a:off x="3206" y="1716"/>
              <a:ext cx="12" cy="21"/>
            </a:xfrm>
            <a:custGeom>
              <a:avLst/>
              <a:gdLst>
                <a:gd name="T0" fmla="*/ 5 w 5"/>
                <a:gd name="T1" fmla="*/ 0 h 9"/>
                <a:gd name="T2" fmla="*/ 0 w 5"/>
                <a:gd name="T3" fmla="*/ 9 h 9"/>
                <a:gd name="T4" fmla="*/ 5 w 5"/>
                <a:gd name="T5" fmla="*/ 0 h 9"/>
              </a:gdLst>
              <a:ahLst/>
              <a:cxnLst>
                <a:cxn ang="0">
                  <a:pos x="T0" y="T1"/>
                </a:cxn>
                <a:cxn ang="0">
                  <a:pos x="T2" y="T3"/>
                </a:cxn>
                <a:cxn ang="0">
                  <a:pos x="T4" y="T5"/>
                </a:cxn>
              </a:cxnLst>
              <a:rect l="0" t="0" r="r" b="b"/>
              <a:pathLst>
                <a:path w="5" h="9">
                  <a:moveTo>
                    <a:pt x="5" y="0"/>
                  </a:moveTo>
                  <a:cubicBezTo>
                    <a:pt x="2" y="2"/>
                    <a:pt x="0" y="5"/>
                    <a:pt x="0" y="9"/>
                  </a:cubicBezTo>
                  <a:cubicBezTo>
                    <a:pt x="0" y="9"/>
                    <a:pt x="1" y="3"/>
                    <a:pt x="5" y="0"/>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5" name="Freeform 25">
              <a:extLst>
                <a:ext uri="{FF2B5EF4-FFF2-40B4-BE49-F238E27FC236}">
                  <a16:creationId xmlns:a16="http://schemas.microsoft.com/office/drawing/2014/main" id="{B96138A6-D4E6-4465-AA58-BCD33692ECB6}"/>
                </a:ext>
              </a:extLst>
            </p:cNvPr>
            <p:cNvSpPr>
              <a:spLocks/>
            </p:cNvSpPr>
            <p:nvPr/>
          </p:nvSpPr>
          <p:spPr bwMode="auto">
            <a:xfrm>
              <a:off x="3206" y="2531"/>
              <a:ext cx="24" cy="24"/>
            </a:xfrm>
            <a:custGeom>
              <a:avLst/>
              <a:gdLst>
                <a:gd name="T0" fmla="*/ 0 w 10"/>
                <a:gd name="T1" fmla="*/ 0 h 10"/>
                <a:gd name="T2" fmla="*/ 10 w 10"/>
                <a:gd name="T3" fmla="*/ 9 h 10"/>
                <a:gd name="T4" fmla="*/ 0 w 10"/>
                <a:gd name="T5" fmla="*/ 0 h 10"/>
              </a:gdLst>
              <a:ahLst/>
              <a:cxnLst>
                <a:cxn ang="0">
                  <a:pos x="T0" y="T1"/>
                </a:cxn>
                <a:cxn ang="0">
                  <a:pos x="T2" y="T3"/>
                </a:cxn>
                <a:cxn ang="0">
                  <a:pos x="T4" y="T5"/>
                </a:cxn>
              </a:cxnLst>
              <a:rect l="0" t="0" r="r" b="b"/>
              <a:pathLst>
                <a:path w="10" h="10">
                  <a:moveTo>
                    <a:pt x="0" y="0"/>
                  </a:moveTo>
                  <a:cubicBezTo>
                    <a:pt x="1" y="10"/>
                    <a:pt x="10" y="9"/>
                    <a:pt x="10" y="9"/>
                  </a:cubicBezTo>
                  <a:cubicBezTo>
                    <a:pt x="5" y="9"/>
                    <a:pt x="1" y="5"/>
                    <a:pt x="0" y="0"/>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6" name="Freeform 26">
              <a:extLst>
                <a:ext uri="{FF2B5EF4-FFF2-40B4-BE49-F238E27FC236}">
                  <a16:creationId xmlns:a16="http://schemas.microsoft.com/office/drawing/2014/main" id="{8B7037E0-5485-4BDB-AB34-2B14F24D6D3F}"/>
                </a:ext>
              </a:extLst>
            </p:cNvPr>
            <p:cNvSpPr>
              <a:spLocks/>
            </p:cNvSpPr>
            <p:nvPr/>
          </p:nvSpPr>
          <p:spPr bwMode="auto">
            <a:xfrm>
              <a:off x="3220" y="1713"/>
              <a:ext cx="5" cy="3"/>
            </a:xfrm>
            <a:custGeom>
              <a:avLst/>
              <a:gdLst>
                <a:gd name="T0" fmla="*/ 0 w 2"/>
                <a:gd name="T1" fmla="*/ 1 h 1"/>
                <a:gd name="T2" fmla="*/ 2 w 2"/>
                <a:gd name="T3" fmla="*/ 0 h 1"/>
                <a:gd name="T4" fmla="*/ 0 w 2"/>
                <a:gd name="T5" fmla="*/ 1 h 1"/>
              </a:gdLst>
              <a:ahLst/>
              <a:cxnLst>
                <a:cxn ang="0">
                  <a:pos x="T0" y="T1"/>
                </a:cxn>
                <a:cxn ang="0">
                  <a:pos x="T2" y="T3"/>
                </a:cxn>
                <a:cxn ang="0">
                  <a:pos x="T4" y="T5"/>
                </a:cxn>
              </a:cxnLst>
              <a:rect l="0" t="0" r="r" b="b"/>
              <a:pathLst>
                <a:path w="2" h="1">
                  <a:moveTo>
                    <a:pt x="0" y="1"/>
                  </a:moveTo>
                  <a:cubicBezTo>
                    <a:pt x="0" y="0"/>
                    <a:pt x="1" y="0"/>
                    <a:pt x="2" y="0"/>
                  </a:cubicBezTo>
                  <a:cubicBezTo>
                    <a:pt x="1" y="0"/>
                    <a:pt x="0" y="0"/>
                    <a:pt x="0" y="1"/>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7" name="Freeform 27">
              <a:extLst>
                <a:ext uri="{FF2B5EF4-FFF2-40B4-BE49-F238E27FC236}">
                  <a16:creationId xmlns:a16="http://schemas.microsoft.com/office/drawing/2014/main" id="{B04CD705-327B-4927-9287-404B8D8E9EF9}"/>
                </a:ext>
              </a:extLst>
            </p:cNvPr>
            <p:cNvSpPr>
              <a:spLocks/>
            </p:cNvSpPr>
            <p:nvPr/>
          </p:nvSpPr>
          <p:spPr bwMode="auto">
            <a:xfrm>
              <a:off x="3218" y="171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8" name="Freeform 28">
              <a:extLst>
                <a:ext uri="{FF2B5EF4-FFF2-40B4-BE49-F238E27FC236}">
                  <a16:creationId xmlns:a16="http://schemas.microsoft.com/office/drawing/2014/main" id="{685937EC-2E0F-4DDB-A55B-B2366F3936F1}"/>
                </a:ext>
              </a:extLst>
            </p:cNvPr>
            <p:cNvSpPr>
              <a:spLocks/>
            </p:cNvSpPr>
            <p:nvPr/>
          </p:nvSpPr>
          <p:spPr bwMode="auto">
            <a:xfrm>
              <a:off x="3225" y="1713"/>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9" name="Freeform 29">
              <a:extLst>
                <a:ext uri="{FF2B5EF4-FFF2-40B4-BE49-F238E27FC236}">
                  <a16:creationId xmlns:a16="http://schemas.microsoft.com/office/drawing/2014/main" id="{B3199F9C-AB1C-41AA-89B0-04D44BA155E9}"/>
                </a:ext>
              </a:extLst>
            </p:cNvPr>
            <p:cNvSpPr>
              <a:spLocks/>
            </p:cNvSpPr>
            <p:nvPr/>
          </p:nvSpPr>
          <p:spPr bwMode="auto">
            <a:xfrm>
              <a:off x="3204" y="1711"/>
              <a:ext cx="1206" cy="844"/>
            </a:xfrm>
            <a:custGeom>
              <a:avLst/>
              <a:gdLst>
                <a:gd name="T0" fmla="*/ 20 w 509"/>
                <a:gd name="T1" fmla="*/ 336 h 356"/>
                <a:gd name="T2" fmla="*/ 20 w 509"/>
                <a:gd name="T3" fmla="*/ 24 h 356"/>
                <a:gd name="T4" fmla="*/ 154 w 509"/>
                <a:gd name="T5" fmla="*/ 24 h 356"/>
                <a:gd name="T6" fmla="*/ 129 w 509"/>
                <a:gd name="T7" fmla="*/ 0 h 356"/>
                <a:gd name="T8" fmla="*/ 11 w 509"/>
                <a:gd name="T9" fmla="*/ 0 h 356"/>
                <a:gd name="T10" fmla="*/ 10 w 509"/>
                <a:gd name="T11" fmla="*/ 0 h 356"/>
                <a:gd name="T12" fmla="*/ 9 w 509"/>
                <a:gd name="T13" fmla="*/ 1 h 356"/>
                <a:gd name="T14" fmla="*/ 9 w 509"/>
                <a:gd name="T15" fmla="*/ 1 h 356"/>
                <a:gd name="T16" fmla="*/ 7 w 509"/>
                <a:gd name="T17" fmla="*/ 2 h 356"/>
                <a:gd name="T18" fmla="*/ 6 w 509"/>
                <a:gd name="T19" fmla="*/ 2 h 356"/>
                <a:gd name="T20" fmla="*/ 5 w 509"/>
                <a:gd name="T21" fmla="*/ 2 h 356"/>
                <a:gd name="T22" fmla="*/ 0 w 509"/>
                <a:gd name="T23" fmla="*/ 11 h 356"/>
                <a:gd name="T24" fmla="*/ 0 w 509"/>
                <a:gd name="T25" fmla="*/ 345 h 356"/>
                <a:gd name="T26" fmla="*/ 1 w 509"/>
                <a:gd name="T27" fmla="*/ 346 h 356"/>
                <a:gd name="T28" fmla="*/ 11 w 509"/>
                <a:gd name="T29" fmla="*/ 356 h 356"/>
                <a:gd name="T30" fmla="*/ 509 w 509"/>
                <a:gd name="T31" fmla="*/ 356 h 356"/>
                <a:gd name="T32" fmla="*/ 487 w 509"/>
                <a:gd name="T33" fmla="*/ 336 h 356"/>
                <a:gd name="T34" fmla="*/ 20 w 509"/>
                <a:gd name="T35" fmla="*/ 33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9" h="356">
                  <a:moveTo>
                    <a:pt x="20" y="336"/>
                  </a:moveTo>
                  <a:cubicBezTo>
                    <a:pt x="20" y="24"/>
                    <a:pt x="20" y="24"/>
                    <a:pt x="20" y="24"/>
                  </a:cubicBezTo>
                  <a:cubicBezTo>
                    <a:pt x="154" y="24"/>
                    <a:pt x="154" y="24"/>
                    <a:pt x="154" y="24"/>
                  </a:cubicBezTo>
                  <a:cubicBezTo>
                    <a:pt x="129" y="0"/>
                    <a:pt x="129" y="0"/>
                    <a:pt x="129" y="0"/>
                  </a:cubicBezTo>
                  <a:cubicBezTo>
                    <a:pt x="11" y="0"/>
                    <a:pt x="11" y="0"/>
                    <a:pt x="11" y="0"/>
                  </a:cubicBezTo>
                  <a:cubicBezTo>
                    <a:pt x="11" y="0"/>
                    <a:pt x="11" y="0"/>
                    <a:pt x="10" y="0"/>
                  </a:cubicBezTo>
                  <a:cubicBezTo>
                    <a:pt x="9" y="1"/>
                    <a:pt x="9" y="1"/>
                    <a:pt x="9" y="1"/>
                  </a:cubicBezTo>
                  <a:cubicBezTo>
                    <a:pt x="9" y="1"/>
                    <a:pt x="9" y="1"/>
                    <a:pt x="9" y="1"/>
                  </a:cubicBezTo>
                  <a:cubicBezTo>
                    <a:pt x="8" y="1"/>
                    <a:pt x="7" y="1"/>
                    <a:pt x="7" y="2"/>
                  </a:cubicBezTo>
                  <a:cubicBezTo>
                    <a:pt x="6" y="2"/>
                    <a:pt x="6" y="2"/>
                    <a:pt x="6" y="2"/>
                  </a:cubicBezTo>
                  <a:cubicBezTo>
                    <a:pt x="5" y="2"/>
                    <a:pt x="5" y="2"/>
                    <a:pt x="5" y="2"/>
                  </a:cubicBezTo>
                  <a:cubicBezTo>
                    <a:pt x="1" y="5"/>
                    <a:pt x="0" y="11"/>
                    <a:pt x="0" y="11"/>
                  </a:cubicBezTo>
                  <a:cubicBezTo>
                    <a:pt x="0" y="345"/>
                    <a:pt x="0" y="345"/>
                    <a:pt x="0" y="345"/>
                  </a:cubicBezTo>
                  <a:cubicBezTo>
                    <a:pt x="0" y="345"/>
                    <a:pt x="1" y="346"/>
                    <a:pt x="1" y="346"/>
                  </a:cubicBezTo>
                  <a:cubicBezTo>
                    <a:pt x="1" y="352"/>
                    <a:pt x="6" y="356"/>
                    <a:pt x="11" y="356"/>
                  </a:cubicBezTo>
                  <a:cubicBezTo>
                    <a:pt x="509" y="356"/>
                    <a:pt x="509" y="356"/>
                    <a:pt x="509" y="356"/>
                  </a:cubicBezTo>
                  <a:cubicBezTo>
                    <a:pt x="487" y="336"/>
                    <a:pt x="487" y="336"/>
                    <a:pt x="487" y="336"/>
                  </a:cubicBezTo>
                  <a:lnTo>
                    <a:pt x="20" y="336"/>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grpSp>
      <p:sp>
        <p:nvSpPr>
          <p:cNvPr id="31" name="椭圆 30">
            <a:extLst>
              <a:ext uri="{FF2B5EF4-FFF2-40B4-BE49-F238E27FC236}">
                <a16:creationId xmlns:a16="http://schemas.microsoft.com/office/drawing/2014/main" id="{6191B757-C7B2-453B-A321-83222DE65FC4}"/>
              </a:ext>
            </a:extLst>
          </p:cNvPr>
          <p:cNvSpPr/>
          <p:nvPr/>
        </p:nvSpPr>
        <p:spPr>
          <a:xfrm>
            <a:off x="11312850" y="6451600"/>
            <a:ext cx="252000" cy="25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4B266DAA-D553-46AD-B1C1-C503DD4938FA}"/>
              </a:ext>
            </a:extLst>
          </p:cNvPr>
          <p:cNvSpPr/>
          <p:nvPr/>
        </p:nvSpPr>
        <p:spPr>
          <a:xfrm>
            <a:off x="10863425" y="6451600"/>
            <a:ext cx="252000" cy="252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CC480687-222C-400E-A596-C74EB259EDD3}"/>
              </a:ext>
            </a:extLst>
          </p:cNvPr>
          <p:cNvSpPr/>
          <p:nvPr/>
        </p:nvSpPr>
        <p:spPr>
          <a:xfrm>
            <a:off x="10414000" y="6451600"/>
            <a:ext cx="252000" cy="252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ED289E85-CF8B-4775-8617-5F26F9AF9498}"/>
              </a:ext>
            </a:extLst>
          </p:cNvPr>
          <p:cNvSpPr/>
          <p:nvPr/>
        </p:nvSpPr>
        <p:spPr>
          <a:xfrm>
            <a:off x="11762275" y="6451600"/>
            <a:ext cx="252000" cy="252000"/>
          </a:xfrm>
          <a:prstGeom prst="ellipse">
            <a:avLst/>
          </a:prstGeom>
          <a:solidFill>
            <a:srgbClr val="EF6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Group 5">
            <a:extLst>
              <a:ext uri="{FF2B5EF4-FFF2-40B4-BE49-F238E27FC236}">
                <a16:creationId xmlns:a16="http://schemas.microsoft.com/office/drawing/2014/main" id="{80C29850-BDFC-4A31-8444-E279819FA811}"/>
              </a:ext>
            </a:extLst>
          </p:cNvPr>
          <p:cNvGrpSpPr/>
          <p:nvPr/>
        </p:nvGrpSpPr>
        <p:grpSpPr>
          <a:xfrm>
            <a:off x="3779553" y="1263151"/>
            <a:ext cx="777829" cy="608973"/>
            <a:chOff x="3440113" y="1050925"/>
            <a:chExt cx="390525" cy="333376"/>
          </a:xfrm>
          <a:solidFill>
            <a:schemeClr val="bg1"/>
          </a:solidFill>
        </p:grpSpPr>
        <p:sp>
          <p:nvSpPr>
            <p:cNvPr id="37" name="Freeform 6">
              <a:extLst>
                <a:ext uri="{FF2B5EF4-FFF2-40B4-BE49-F238E27FC236}">
                  <a16:creationId xmlns:a16="http://schemas.microsoft.com/office/drawing/2014/main" id="{3ADC3C1C-FA61-4948-98C3-68814BCE60C1}"/>
                </a:ext>
              </a:extLst>
            </p:cNvPr>
            <p:cNvSpPr>
              <a:spLocks/>
            </p:cNvSpPr>
            <p:nvPr/>
          </p:nvSpPr>
          <p:spPr bwMode="auto">
            <a:xfrm>
              <a:off x="3563938" y="1244600"/>
              <a:ext cx="69850" cy="71438"/>
            </a:xfrm>
            <a:custGeom>
              <a:avLst/>
              <a:gdLst>
                <a:gd name="T0" fmla="*/ 44 w 44"/>
                <a:gd name="T1" fmla="*/ 25 h 45"/>
                <a:gd name="T2" fmla="*/ 19 w 44"/>
                <a:gd name="T3" fmla="*/ 0 h 45"/>
                <a:gd name="T4" fmla="*/ 19 w 44"/>
                <a:gd name="T5" fmla="*/ 0 h 45"/>
                <a:gd name="T6" fmla="*/ 0 w 44"/>
                <a:gd name="T7" fmla="*/ 45 h 45"/>
                <a:gd name="T8" fmla="*/ 44 w 44"/>
                <a:gd name="T9" fmla="*/ 25 h 45"/>
              </a:gdLst>
              <a:ahLst/>
              <a:cxnLst>
                <a:cxn ang="0">
                  <a:pos x="T0" y="T1"/>
                </a:cxn>
                <a:cxn ang="0">
                  <a:pos x="T2" y="T3"/>
                </a:cxn>
                <a:cxn ang="0">
                  <a:pos x="T4" y="T5"/>
                </a:cxn>
                <a:cxn ang="0">
                  <a:pos x="T6" y="T7"/>
                </a:cxn>
                <a:cxn ang="0">
                  <a:pos x="T8" y="T9"/>
                </a:cxn>
              </a:cxnLst>
              <a:rect l="0" t="0" r="r" b="b"/>
              <a:pathLst>
                <a:path w="44" h="45">
                  <a:moveTo>
                    <a:pt x="44" y="25"/>
                  </a:moveTo>
                  <a:lnTo>
                    <a:pt x="19" y="0"/>
                  </a:lnTo>
                  <a:lnTo>
                    <a:pt x="19" y="0"/>
                  </a:lnTo>
                  <a:lnTo>
                    <a:pt x="0" y="45"/>
                  </a:lnTo>
                  <a:lnTo>
                    <a:pt x="44"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8" name="Rectangle 7">
              <a:extLst>
                <a:ext uri="{FF2B5EF4-FFF2-40B4-BE49-F238E27FC236}">
                  <a16:creationId xmlns:a16="http://schemas.microsoft.com/office/drawing/2014/main" id="{45387E7A-2681-495A-8C25-4FBED7CE792F}"/>
                </a:ext>
              </a:extLst>
            </p:cNvPr>
            <p:cNvSpPr>
              <a:spLocks noChangeArrowheads="1"/>
            </p:cNvSpPr>
            <p:nvPr/>
          </p:nvSpPr>
          <p:spPr bwMode="auto">
            <a:xfrm>
              <a:off x="3633788" y="1284288"/>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9" name="Freeform 8">
              <a:extLst>
                <a:ext uri="{FF2B5EF4-FFF2-40B4-BE49-F238E27FC236}">
                  <a16:creationId xmlns:a16="http://schemas.microsoft.com/office/drawing/2014/main" id="{674CED6E-60EE-461B-90F1-285180637604}"/>
                </a:ext>
              </a:extLst>
            </p:cNvPr>
            <p:cNvSpPr>
              <a:spLocks/>
            </p:cNvSpPr>
            <p:nvPr/>
          </p:nvSpPr>
          <p:spPr bwMode="auto">
            <a:xfrm>
              <a:off x="3605213" y="1074738"/>
              <a:ext cx="176213" cy="176213"/>
            </a:xfrm>
            <a:custGeom>
              <a:avLst/>
              <a:gdLst>
                <a:gd name="T0" fmla="*/ 101 w 111"/>
                <a:gd name="T1" fmla="*/ 0 h 111"/>
                <a:gd name="T2" fmla="*/ 0 w 111"/>
                <a:gd name="T3" fmla="*/ 101 h 111"/>
                <a:gd name="T4" fmla="*/ 10 w 111"/>
                <a:gd name="T5" fmla="*/ 111 h 111"/>
                <a:gd name="T6" fmla="*/ 111 w 111"/>
                <a:gd name="T7" fmla="*/ 10 h 111"/>
                <a:gd name="T8" fmla="*/ 101 w 111"/>
                <a:gd name="T9" fmla="*/ 0 h 111"/>
              </a:gdLst>
              <a:ahLst/>
              <a:cxnLst>
                <a:cxn ang="0">
                  <a:pos x="T0" y="T1"/>
                </a:cxn>
                <a:cxn ang="0">
                  <a:pos x="T2" y="T3"/>
                </a:cxn>
                <a:cxn ang="0">
                  <a:pos x="T4" y="T5"/>
                </a:cxn>
                <a:cxn ang="0">
                  <a:pos x="T6" y="T7"/>
                </a:cxn>
                <a:cxn ang="0">
                  <a:pos x="T8" y="T9"/>
                </a:cxn>
              </a:cxnLst>
              <a:rect l="0" t="0" r="r" b="b"/>
              <a:pathLst>
                <a:path w="111" h="111">
                  <a:moveTo>
                    <a:pt x="101" y="0"/>
                  </a:moveTo>
                  <a:lnTo>
                    <a:pt x="0" y="101"/>
                  </a:lnTo>
                  <a:lnTo>
                    <a:pt x="10" y="111"/>
                  </a:lnTo>
                  <a:lnTo>
                    <a:pt x="111" y="10"/>
                  </a:lnTo>
                  <a:lnTo>
                    <a:pt x="10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0" name="Freeform 9">
              <a:extLst>
                <a:ext uri="{FF2B5EF4-FFF2-40B4-BE49-F238E27FC236}">
                  <a16:creationId xmlns:a16="http://schemas.microsoft.com/office/drawing/2014/main" id="{6F50239C-A618-4A5F-9744-CA1A5F9B4E30}"/>
                </a:ext>
              </a:extLst>
            </p:cNvPr>
            <p:cNvSpPr>
              <a:spLocks/>
            </p:cNvSpPr>
            <p:nvPr/>
          </p:nvSpPr>
          <p:spPr bwMode="auto">
            <a:xfrm>
              <a:off x="3629025" y="1098550"/>
              <a:ext cx="177800" cy="177800"/>
            </a:xfrm>
            <a:custGeom>
              <a:avLst/>
              <a:gdLst>
                <a:gd name="T0" fmla="*/ 0 w 112"/>
                <a:gd name="T1" fmla="*/ 102 h 112"/>
                <a:gd name="T2" fmla="*/ 10 w 112"/>
                <a:gd name="T3" fmla="*/ 112 h 112"/>
                <a:gd name="T4" fmla="*/ 112 w 112"/>
                <a:gd name="T5" fmla="*/ 12 h 112"/>
                <a:gd name="T6" fmla="*/ 102 w 112"/>
                <a:gd name="T7" fmla="*/ 0 h 112"/>
                <a:gd name="T8" fmla="*/ 0 w 112"/>
                <a:gd name="T9" fmla="*/ 102 h 112"/>
              </a:gdLst>
              <a:ahLst/>
              <a:cxnLst>
                <a:cxn ang="0">
                  <a:pos x="T0" y="T1"/>
                </a:cxn>
                <a:cxn ang="0">
                  <a:pos x="T2" y="T3"/>
                </a:cxn>
                <a:cxn ang="0">
                  <a:pos x="T4" y="T5"/>
                </a:cxn>
                <a:cxn ang="0">
                  <a:pos x="T6" y="T7"/>
                </a:cxn>
                <a:cxn ang="0">
                  <a:pos x="T8" y="T9"/>
                </a:cxn>
              </a:cxnLst>
              <a:rect l="0" t="0" r="r" b="b"/>
              <a:pathLst>
                <a:path w="112" h="112">
                  <a:moveTo>
                    <a:pt x="0" y="102"/>
                  </a:moveTo>
                  <a:lnTo>
                    <a:pt x="10" y="112"/>
                  </a:lnTo>
                  <a:lnTo>
                    <a:pt x="112" y="12"/>
                  </a:lnTo>
                  <a:lnTo>
                    <a:pt x="102" y="0"/>
                  </a:lnTo>
                  <a:lnTo>
                    <a:pt x="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1" name="Freeform 10">
              <a:extLst>
                <a:ext uri="{FF2B5EF4-FFF2-40B4-BE49-F238E27FC236}">
                  <a16:creationId xmlns:a16="http://schemas.microsoft.com/office/drawing/2014/main" id="{0ACC23C3-FCB9-4FD7-B16D-2F8DBA921B30}"/>
                </a:ext>
              </a:extLst>
            </p:cNvPr>
            <p:cNvSpPr>
              <a:spLocks/>
            </p:cNvSpPr>
            <p:nvPr/>
          </p:nvSpPr>
          <p:spPr bwMode="auto">
            <a:xfrm>
              <a:off x="3775075" y="1050925"/>
              <a:ext cx="55563" cy="52388"/>
            </a:xfrm>
            <a:custGeom>
              <a:avLst/>
              <a:gdLst>
                <a:gd name="T0" fmla="*/ 14 w 21"/>
                <a:gd name="T1" fmla="*/ 6 h 20"/>
                <a:gd name="T2" fmla="*/ 0 w 21"/>
                <a:gd name="T3" fmla="*/ 6 h 20"/>
                <a:gd name="T4" fmla="*/ 15 w 21"/>
                <a:gd name="T5" fmla="*/ 20 h 20"/>
                <a:gd name="T6" fmla="*/ 14 w 21"/>
                <a:gd name="T7" fmla="*/ 6 h 20"/>
              </a:gdLst>
              <a:ahLst/>
              <a:cxnLst>
                <a:cxn ang="0">
                  <a:pos x="T0" y="T1"/>
                </a:cxn>
                <a:cxn ang="0">
                  <a:pos x="T2" y="T3"/>
                </a:cxn>
                <a:cxn ang="0">
                  <a:pos x="T4" y="T5"/>
                </a:cxn>
                <a:cxn ang="0">
                  <a:pos x="T6" y="T7"/>
                </a:cxn>
              </a:cxnLst>
              <a:rect l="0" t="0" r="r" b="b"/>
              <a:pathLst>
                <a:path w="21" h="20">
                  <a:moveTo>
                    <a:pt x="14" y="6"/>
                  </a:moveTo>
                  <a:cubicBezTo>
                    <a:pt x="8" y="0"/>
                    <a:pt x="0" y="6"/>
                    <a:pt x="0" y="6"/>
                  </a:cubicBezTo>
                  <a:cubicBezTo>
                    <a:pt x="15" y="20"/>
                    <a:pt x="15" y="20"/>
                    <a:pt x="15" y="20"/>
                  </a:cubicBezTo>
                  <a:cubicBezTo>
                    <a:pt x="15" y="20"/>
                    <a:pt x="21" y="14"/>
                    <a:pt x="1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2" name="Freeform 11">
              <a:extLst>
                <a:ext uri="{FF2B5EF4-FFF2-40B4-BE49-F238E27FC236}">
                  <a16:creationId xmlns:a16="http://schemas.microsoft.com/office/drawing/2014/main" id="{917B1D2E-4CA9-4F40-897D-451EBC1E047B}"/>
                </a:ext>
              </a:extLst>
            </p:cNvPr>
            <p:cNvSpPr>
              <a:spLocks/>
            </p:cNvSpPr>
            <p:nvPr/>
          </p:nvSpPr>
          <p:spPr bwMode="auto">
            <a:xfrm>
              <a:off x="3440113" y="1058863"/>
              <a:ext cx="327025" cy="325438"/>
            </a:xfrm>
            <a:custGeom>
              <a:avLst/>
              <a:gdLst>
                <a:gd name="T0" fmla="*/ 182 w 206"/>
                <a:gd name="T1" fmla="*/ 180 h 205"/>
                <a:gd name="T2" fmla="*/ 25 w 206"/>
                <a:gd name="T3" fmla="*/ 180 h 205"/>
                <a:gd name="T4" fmla="*/ 25 w 206"/>
                <a:gd name="T5" fmla="*/ 25 h 205"/>
                <a:gd name="T6" fmla="*/ 172 w 206"/>
                <a:gd name="T7" fmla="*/ 25 h 205"/>
                <a:gd name="T8" fmla="*/ 198 w 206"/>
                <a:gd name="T9" fmla="*/ 0 h 205"/>
                <a:gd name="T10" fmla="*/ 0 w 206"/>
                <a:gd name="T11" fmla="*/ 0 h 205"/>
                <a:gd name="T12" fmla="*/ 0 w 206"/>
                <a:gd name="T13" fmla="*/ 205 h 205"/>
                <a:gd name="T14" fmla="*/ 206 w 206"/>
                <a:gd name="T15" fmla="*/ 205 h 205"/>
                <a:gd name="T16" fmla="*/ 206 w 206"/>
                <a:gd name="T17" fmla="*/ 76 h 205"/>
                <a:gd name="T18" fmla="*/ 182 w 206"/>
                <a:gd name="T19" fmla="*/ 101 h 205"/>
                <a:gd name="T20" fmla="*/ 182 w 206"/>
                <a:gd name="T21" fmla="*/ 18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 h="205">
                  <a:moveTo>
                    <a:pt x="182" y="180"/>
                  </a:moveTo>
                  <a:lnTo>
                    <a:pt x="25" y="180"/>
                  </a:lnTo>
                  <a:lnTo>
                    <a:pt x="25" y="25"/>
                  </a:lnTo>
                  <a:lnTo>
                    <a:pt x="172" y="25"/>
                  </a:lnTo>
                  <a:lnTo>
                    <a:pt x="198" y="0"/>
                  </a:lnTo>
                  <a:lnTo>
                    <a:pt x="0" y="0"/>
                  </a:lnTo>
                  <a:lnTo>
                    <a:pt x="0" y="205"/>
                  </a:lnTo>
                  <a:lnTo>
                    <a:pt x="206" y="205"/>
                  </a:lnTo>
                  <a:lnTo>
                    <a:pt x="206" y="76"/>
                  </a:lnTo>
                  <a:lnTo>
                    <a:pt x="182" y="101"/>
                  </a:lnTo>
                  <a:lnTo>
                    <a:pt x="182"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43" name="TextBox 12">
            <a:extLst>
              <a:ext uri="{FF2B5EF4-FFF2-40B4-BE49-F238E27FC236}">
                <a16:creationId xmlns:a16="http://schemas.microsoft.com/office/drawing/2014/main" id="{544B4C0F-397E-417D-B78C-A40CDA4E72C6}"/>
              </a:ext>
            </a:extLst>
          </p:cNvPr>
          <p:cNvSpPr txBox="1"/>
          <p:nvPr/>
        </p:nvSpPr>
        <p:spPr>
          <a:xfrm>
            <a:off x="719564" y="2321327"/>
            <a:ext cx="3651656" cy="4237502"/>
          </a:xfrm>
          <a:prstGeom prst="rect">
            <a:avLst/>
          </a:prstGeom>
          <a:noFill/>
        </p:spPr>
        <p:txBody>
          <a:bodyPr wrap="square" rIns="144000" bIns="36000" numCol="1" spcCol="360000">
            <a:spAutoFit/>
          </a:bodyPr>
          <a:lstStyle/>
          <a:p>
            <a:pPr lvl="0"/>
            <a:r>
              <a:rPr lang="en-US" altLang="zh-CN"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	LOAP</a:t>
            </a:r>
            <a:r>
              <a:rPr lang="zh-CN" altLang="en-US"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  二手交易平台及管理系统是一个基于</a:t>
            </a:r>
            <a:r>
              <a:rPr lang="en-US" altLang="zh-CN"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MySQL</a:t>
            </a:r>
            <a:r>
              <a:rPr lang="zh-CN" altLang="en-US"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数据库的无服务器在线交易系统</a:t>
            </a:r>
            <a:r>
              <a:rPr lang="en-US" altLang="zh-CN"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a:t>
            </a:r>
            <a:r>
              <a:rPr lang="zh-CN" altLang="en-US"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。项目以闲鱼交易平台为设计概念来源，旨在生成一个能够在校内投入使用的二手用品自由交易平台。</a:t>
            </a:r>
            <a:endParaRPr lang="en-US" altLang="zh-CN"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endParaRPr>
          </a:p>
          <a:p>
            <a:pPr lvl="0"/>
            <a:r>
              <a:rPr lang="en-US" altLang="zh-CN"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	</a:t>
            </a:r>
            <a:r>
              <a:rPr lang="zh-CN" altLang="en-US"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系统目前实现了用户端的登录、注册、商品发布、商品购买、商品信息查看、商品信息修改、个人信息查看修改、修改密码、与用户及客服通信等基本功能。</a:t>
            </a:r>
            <a:endParaRPr lang="en-US" altLang="zh-CN"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endParaRPr>
          </a:p>
          <a:p>
            <a:pPr lvl="0"/>
            <a:r>
              <a:rPr lang="en-US" altLang="zh-CN"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	</a:t>
            </a:r>
            <a:r>
              <a:rPr lang="zh-CN" altLang="en-US"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以及系统管理端的商品审核、用户管理、商品管理、管理员账户管理、联系用户的等基本功能</a:t>
            </a:r>
            <a:endParaRPr lang="en-US" altLang="zh-CN"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endParaRPr>
          </a:p>
          <a:p>
            <a:pPr lvl="0"/>
            <a:endParaRPr lang="en-US" altLang="zh-CN"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endParaRPr>
          </a:p>
        </p:txBody>
      </p:sp>
      <p:sp>
        <p:nvSpPr>
          <p:cNvPr id="419" name="TextBox 1">
            <a:extLst>
              <a:ext uri="{FF2B5EF4-FFF2-40B4-BE49-F238E27FC236}">
                <a16:creationId xmlns:a16="http://schemas.microsoft.com/office/drawing/2014/main" id="{3B30CAEA-63DF-4750-ACB0-0F62A5379FE1}"/>
              </a:ext>
            </a:extLst>
          </p:cNvPr>
          <p:cNvSpPr txBox="1"/>
          <p:nvPr/>
        </p:nvSpPr>
        <p:spPr>
          <a:xfrm>
            <a:off x="748854" y="1504156"/>
            <a:ext cx="2088713" cy="477888"/>
          </a:xfrm>
          <a:prstGeom prst="rect">
            <a:avLst/>
          </a:prstGeom>
          <a:noFill/>
        </p:spPr>
        <p:txBody>
          <a:bodyPr wrap="none" lIns="0" tIns="0" rIns="0" rtlCol="0">
            <a:spAutoFit/>
          </a:bodyPr>
          <a:lstStyle/>
          <a:p>
            <a:pPr>
              <a:lnSpc>
                <a:spcPts val="3600"/>
              </a:lnSpc>
            </a:pPr>
            <a:r>
              <a:rPr lang="en-US" altLang="zh-CN"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1.1 </a:t>
            </a:r>
            <a:r>
              <a:rPr lang="zh-CN" altLang="en-US"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项目简介</a:t>
            </a:r>
          </a:p>
        </p:txBody>
      </p:sp>
      <p:pic>
        <p:nvPicPr>
          <p:cNvPr id="30" name="图片 29">
            <a:extLst>
              <a:ext uri="{FF2B5EF4-FFF2-40B4-BE49-F238E27FC236}">
                <a16:creationId xmlns:a16="http://schemas.microsoft.com/office/drawing/2014/main" id="{196334E9-9952-4541-817C-E23A61E1CC95}"/>
              </a:ext>
            </a:extLst>
          </p:cNvPr>
          <p:cNvPicPr>
            <a:picLocks noChangeAspect="1"/>
          </p:cNvPicPr>
          <p:nvPr/>
        </p:nvPicPr>
        <p:blipFill>
          <a:blip r:embed="rId2"/>
          <a:stretch>
            <a:fillRect/>
          </a:stretch>
        </p:blipFill>
        <p:spPr>
          <a:xfrm>
            <a:off x="5056796" y="1743100"/>
            <a:ext cx="6296367" cy="3839631"/>
          </a:xfrm>
          <a:prstGeom prst="rect">
            <a:avLst/>
          </a:prstGeom>
        </p:spPr>
      </p:pic>
    </p:spTree>
    <p:extLst>
      <p:ext uri="{BB962C8B-B14F-4D97-AF65-F5344CB8AC3E}">
        <p14:creationId xmlns:p14="http://schemas.microsoft.com/office/powerpoint/2010/main" val="1866666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 presetClass="entr" presetSubtype="2"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1+#ppt_w/2"/>
                                          </p:val>
                                        </p:tav>
                                        <p:tav tm="100000">
                                          <p:val>
                                            <p:strVal val="#ppt_x"/>
                                          </p:val>
                                        </p:tav>
                                      </p:tavLst>
                                    </p:anim>
                                    <p:anim calcmode="lin" valueType="num">
                                      <p:cBhvr additive="base">
                                        <p:cTn id="13" dur="500" fill="hold"/>
                                        <p:tgtEl>
                                          <p:spTgt spid="31"/>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fill="hold"/>
                                        <p:tgtEl>
                                          <p:spTgt spid="32"/>
                                        </p:tgtEl>
                                        <p:attrNameLst>
                                          <p:attrName>ppt_x</p:attrName>
                                        </p:attrNameLst>
                                      </p:cBhvr>
                                      <p:tavLst>
                                        <p:tav tm="0">
                                          <p:val>
                                            <p:strVal val="1+#ppt_w/2"/>
                                          </p:val>
                                        </p:tav>
                                        <p:tav tm="100000">
                                          <p:val>
                                            <p:strVal val="#ppt_x"/>
                                          </p:val>
                                        </p:tav>
                                      </p:tavLst>
                                    </p:anim>
                                    <p:anim calcmode="lin" valueType="num">
                                      <p:cBhvr additive="base">
                                        <p:cTn id="17" dur="500" fill="hold"/>
                                        <p:tgtEl>
                                          <p:spTgt spid="32"/>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 calcmode="lin" valueType="num">
                                      <p:cBhvr additive="base">
                                        <p:cTn id="20" dur="500" fill="hold"/>
                                        <p:tgtEl>
                                          <p:spTgt spid="33"/>
                                        </p:tgtEl>
                                        <p:attrNameLst>
                                          <p:attrName>ppt_x</p:attrName>
                                        </p:attrNameLst>
                                      </p:cBhvr>
                                      <p:tavLst>
                                        <p:tav tm="0">
                                          <p:val>
                                            <p:strVal val="1+#ppt_w/2"/>
                                          </p:val>
                                        </p:tav>
                                        <p:tav tm="100000">
                                          <p:val>
                                            <p:strVal val="#ppt_x"/>
                                          </p:val>
                                        </p:tav>
                                      </p:tavLst>
                                    </p:anim>
                                    <p:anim calcmode="lin" valueType="num">
                                      <p:cBhvr additive="base">
                                        <p:cTn id="21" dur="500" fill="hold"/>
                                        <p:tgtEl>
                                          <p:spTgt spid="33"/>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additive="base">
                                        <p:cTn id="24" dur="500" fill="hold"/>
                                        <p:tgtEl>
                                          <p:spTgt spid="34"/>
                                        </p:tgtEl>
                                        <p:attrNameLst>
                                          <p:attrName>ppt_x</p:attrName>
                                        </p:attrNameLst>
                                      </p:cBhvr>
                                      <p:tavLst>
                                        <p:tav tm="0">
                                          <p:val>
                                            <p:strVal val="1+#ppt_w/2"/>
                                          </p:val>
                                        </p:tav>
                                        <p:tav tm="100000">
                                          <p:val>
                                            <p:strVal val="#ppt_x"/>
                                          </p:val>
                                        </p:tav>
                                      </p:tavLst>
                                    </p:anim>
                                    <p:anim calcmode="lin" valueType="num">
                                      <p:cBhvr additive="base">
                                        <p:cTn id="25" dur="500" fill="hold"/>
                                        <p:tgtEl>
                                          <p:spTgt spid="34"/>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2"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1+#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childTnLst>
                          </p:cTn>
                        </p:par>
                        <p:par>
                          <p:cTn id="31" fill="hold">
                            <p:stCondLst>
                              <p:cond delay="1000"/>
                            </p:stCondLst>
                            <p:childTnLst>
                              <p:par>
                                <p:cTn id="32" presetID="10" presetClass="entr" presetSubtype="0" fill="hold" grpId="0" nodeType="afterEffect">
                                  <p:stCondLst>
                                    <p:cond delay="0"/>
                                  </p:stCondLst>
                                  <p:childTnLst>
                                    <p:set>
                                      <p:cBhvr>
                                        <p:cTn id="33" dur="1" fill="hold">
                                          <p:stCondLst>
                                            <p:cond delay="0"/>
                                          </p:stCondLst>
                                        </p:cTn>
                                        <p:tgtEl>
                                          <p:spTgt spid="419"/>
                                        </p:tgtEl>
                                        <p:attrNameLst>
                                          <p:attrName>style.visibility</p:attrName>
                                        </p:attrNameLst>
                                      </p:cBhvr>
                                      <p:to>
                                        <p:strVal val="visible"/>
                                      </p:to>
                                    </p:set>
                                    <p:animEffect transition="in" filter="fade">
                                      <p:cBhvr>
                                        <p:cTn id="34" dur="500"/>
                                        <p:tgtEl>
                                          <p:spTgt spid="419"/>
                                        </p:tgtEl>
                                      </p:cBhvr>
                                    </p:animEffect>
                                  </p:childTnLst>
                                </p:cTn>
                              </p:par>
                            </p:childTnLst>
                          </p:cTn>
                        </p:par>
                        <p:par>
                          <p:cTn id="35" fill="hold">
                            <p:stCondLst>
                              <p:cond delay="1500"/>
                            </p:stCondLst>
                            <p:childTnLst>
                              <p:par>
                                <p:cTn id="36" presetID="10" presetClass="entr" presetSubtype="0" fill="hold" nodeType="after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500"/>
                                        <p:tgtEl>
                                          <p:spTgt spid="36"/>
                                        </p:tgtEl>
                                      </p:cBhvr>
                                    </p:animEffect>
                                  </p:childTnLst>
                                </p:cTn>
                              </p:par>
                            </p:childTnLst>
                          </p:cTn>
                        </p:par>
                        <p:par>
                          <p:cTn id="39" fill="hold">
                            <p:stCondLst>
                              <p:cond delay="2000"/>
                            </p:stCondLst>
                            <p:childTnLst>
                              <p:par>
                                <p:cTn id="40" presetID="22" presetClass="entr" presetSubtype="4" fill="hold" grpId="0" nodeType="afterEffect">
                                  <p:stCondLst>
                                    <p:cond delay="0"/>
                                  </p:stCondLst>
                                  <p:childTnLst>
                                    <p:set>
                                      <p:cBhvr>
                                        <p:cTn id="41" dur="1" fill="hold">
                                          <p:stCondLst>
                                            <p:cond delay="0"/>
                                          </p:stCondLst>
                                        </p:cTn>
                                        <p:tgtEl>
                                          <p:spTgt spid="43">
                                            <p:txEl>
                                              <p:pRg st="0" end="0"/>
                                            </p:txEl>
                                          </p:spTgt>
                                        </p:tgtEl>
                                        <p:attrNameLst>
                                          <p:attrName>style.visibility</p:attrName>
                                        </p:attrNameLst>
                                      </p:cBhvr>
                                      <p:to>
                                        <p:strVal val="visible"/>
                                      </p:to>
                                    </p:set>
                                    <p:animEffect transition="in" filter="wipe(down)">
                                      <p:cBhvr>
                                        <p:cTn id="42" dur="500"/>
                                        <p:tgtEl>
                                          <p:spTgt spid="43">
                                            <p:txEl>
                                              <p:pRg st="0" end="0"/>
                                            </p:txEl>
                                          </p:spTgt>
                                        </p:tgtEl>
                                      </p:cBhvr>
                                    </p:animEffect>
                                  </p:childTnLst>
                                </p:cTn>
                              </p:par>
                            </p:childTnLst>
                          </p:cTn>
                        </p:par>
                        <p:par>
                          <p:cTn id="43" fill="hold">
                            <p:stCondLst>
                              <p:cond delay="2500"/>
                            </p:stCondLst>
                            <p:childTnLst>
                              <p:par>
                                <p:cTn id="44" presetID="22" presetClass="entr" presetSubtype="4" fill="hold" grpId="0" nodeType="afterEffect">
                                  <p:stCondLst>
                                    <p:cond delay="0"/>
                                  </p:stCondLst>
                                  <p:childTnLst>
                                    <p:set>
                                      <p:cBhvr>
                                        <p:cTn id="45" dur="1" fill="hold">
                                          <p:stCondLst>
                                            <p:cond delay="0"/>
                                          </p:stCondLst>
                                        </p:cTn>
                                        <p:tgtEl>
                                          <p:spTgt spid="43">
                                            <p:txEl>
                                              <p:pRg st="1" end="1"/>
                                            </p:txEl>
                                          </p:spTgt>
                                        </p:tgtEl>
                                        <p:attrNameLst>
                                          <p:attrName>style.visibility</p:attrName>
                                        </p:attrNameLst>
                                      </p:cBhvr>
                                      <p:to>
                                        <p:strVal val="visible"/>
                                      </p:to>
                                    </p:set>
                                    <p:animEffect transition="in" filter="wipe(down)">
                                      <p:cBhvr>
                                        <p:cTn id="46" dur="500"/>
                                        <p:tgtEl>
                                          <p:spTgt spid="43">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43">
                                            <p:txEl>
                                              <p:pRg st="2" end="2"/>
                                            </p:txEl>
                                          </p:spTgt>
                                        </p:tgtEl>
                                        <p:attrNameLst>
                                          <p:attrName>style.visibility</p:attrName>
                                        </p:attrNameLst>
                                      </p:cBhvr>
                                      <p:to>
                                        <p:strVal val="visible"/>
                                      </p:to>
                                    </p:set>
                                    <p:animEffect transition="in" filter="wipe(down)">
                                      <p:cBhvr>
                                        <p:cTn id="51" dur="500"/>
                                        <p:tgtEl>
                                          <p:spTgt spid="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1" grpId="0" animBg="1"/>
      <p:bldP spid="32" grpId="0" animBg="1"/>
      <p:bldP spid="33" grpId="0" animBg="1"/>
      <p:bldP spid="34" grpId="0" animBg="1"/>
      <p:bldP spid="43" grpId="0" build="p"/>
      <p:bldP spid="4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022">
            <a:extLst>
              <a:ext uri="{FF2B5EF4-FFF2-40B4-BE49-F238E27FC236}">
                <a16:creationId xmlns:a16="http://schemas.microsoft.com/office/drawing/2014/main" id="{57030EB9-A0CC-4268-9CDE-3D8E9B3A4301}"/>
              </a:ext>
            </a:extLst>
          </p:cNvPr>
          <p:cNvSpPr txBox="1">
            <a:spLocks/>
          </p:cNvSpPr>
          <p:nvPr/>
        </p:nvSpPr>
        <p:spPr>
          <a:xfrm>
            <a:off x="1486972" y="384556"/>
            <a:ext cx="5194656" cy="49575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defTabSz="609570">
              <a:defRPr sz="2667">
                <a:solidFill>
                  <a:srgbClr val="3A5063"/>
                </a:solidFill>
                <a:uFill>
                  <a:solidFill>
                    <a:srgbClr val="3A5063"/>
                  </a:solidFill>
                </a:uFill>
                <a:latin typeface="+mn-ea"/>
                <a:ea typeface="+mn-ea"/>
                <a:cs typeface="+mn-cs"/>
                <a:sym typeface="Bebas Neue"/>
              </a:defRPr>
            </a:lvl1pPr>
            <a:lvl2pPr defTabSz="609570">
              <a:defRPr sz="2667">
                <a:solidFill>
                  <a:srgbClr val="3A5063"/>
                </a:solidFill>
                <a:uFill>
                  <a:solidFill>
                    <a:srgbClr val="3A5063"/>
                  </a:solidFill>
                </a:uFill>
                <a:latin typeface="+mn-lt"/>
                <a:ea typeface="+mn-ea"/>
                <a:cs typeface="+mn-cs"/>
                <a:sym typeface="Bebas Neue"/>
              </a:defRPr>
            </a:lvl2pPr>
            <a:lvl3pPr defTabSz="609570">
              <a:defRPr sz="2667">
                <a:solidFill>
                  <a:srgbClr val="3A5063"/>
                </a:solidFill>
                <a:uFill>
                  <a:solidFill>
                    <a:srgbClr val="3A5063"/>
                  </a:solidFill>
                </a:uFill>
                <a:latin typeface="+mn-lt"/>
                <a:ea typeface="+mn-ea"/>
                <a:cs typeface="+mn-cs"/>
                <a:sym typeface="Bebas Neue"/>
              </a:defRPr>
            </a:lvl3pPr>
            <a:lvl4pPr defTabSz="609570">
              <a:defRPr sz="2667">
                <a:solidFill>
                  <a:srgbClr val="3A5063"/>
                </a:solidFill>
                <a:uFill>
                  <a:solidFill>
                    <a:srgbClr val="3A5063"/>
                  </a:solidFill>
                </a:uFill>
                <a:latin typeface="+mn-lt"/>
                <a:ea typeface="+mn-ea"/>
                <a:cs typeface="+mn-cs"/>
                <a:sym typeface="Bebas Neue"/>
              </a:defRPr>
            </a:lvl4pPr>
            <a:lvl5pPr defTabSz="609570">
              <a:defRPr sz="2667">
                <a:solidFill>
                  <a:srgbClr val="3A5063"/>
                </a:solidFill>
                <a:uFill>
                  <a:solidFill>
                    <a:srgbClr val="3A5063"/>
                  </a:solidFill>
                </a:uFill>
                <a:latin typeface="+mn-lt"/>
                <a:ea typeface="+mn-ea"/>
                <a:cs typeface="+mn-cs"/>
                <a:sym typeface="Bebas Neue"/>
              </a:defRPr>
            </a:lvl5pPr>
            <a:lvl6pPr defTabSz="609570">
              <a:defRPr sz="2667">
                <a:solidFill>
                  <a:srgbClr val="3A5063"/>
                </a:solidFill>
                <a:uFill>
                  <a:solidFill>
                    <a:srgbClr val="3A5063"/>
                  </a:solidFill>
                </a:uFill>
                <a:latin typeface="+mn-lt"/>
                <a:ea typeface="+mn-ea"/>
                <a:cs typeface="+mn-cs"/>
                <a:sym typeface="Bebas Neue"/>
              </a:defRPr>
            </a:lvl6pPr>
            <a:lvl7pPr defTabSz="609570">
              <a:defRPr sz="2667">
                <a:solidFill>
                  <a:srgbClr val="3A5063"/>
                </a:solidFill>
                <a:uFill>
                  <a:solidFill>
                    <a:srgbClr val="3A5063"/>
                  </a:solidFill>
                </a:uFill>
                <a:latin typeface="+mn-lt"/>
                <a:ea typeface="+mn-ea"/>
                <a:cs typeface="+mn-cs"/>
                <a:sym typeface="Bebas Neue"/>
              </a:defRPr>
            </a:lvl7pPr>
            <a:lvl8pPr defTabSz="609570">
              <a:defRPr sz="2667">
                <a:solidFill>
                  <a:srgbClr val="3A5063"/>
                </a:solidFill>
                <a:uFill>
                  <a:solidFill>
                    <a:srgbClr val="3A5063"/>
                  </a:solidFill>
                </a:uFill>
                <a:latin typeface="+mn-lt"/>
                <a:ea typeface="+mn-ea"/>
                <a:cs typeface="+mn-cs"/>
                <a:sym typeface="Bebas Neue"/>
              </a:defRPr>
            </a:lvl8pPr>
            <a:lvl9pPr defTabSz="609570">
              <a:defRPr sz="2667">
                <a:solidFill>
                  <a:srgbClr val="3A5063"/>
                </a:solidFill>
                <a:uFill>
                  <a:solidFill>
                    <a:srgbClr val="3A5063"/>
                  </a:solidFill>
                </a:uFill>
                <a:latin typeface="+mn-lt"/>
                <a:ea typeface="+mn-ea"/>
                <a:cs typeface="+mn-cs"/>
                <a:sym typeface="Bebas Neue"/>
              </a:defRPr>
            </a:lvl9pPr>
          </a:lstStyle>
          <a:p>
            <a:pPr lvl="0">
              <a:defRPr sz="1800">
                <a:solidFill>
                  <a:srgbClr val="000000"/>
                </a:solidFill>
                <a:uFillTx/>
              </a:defRPr>
            </a:pPr>
            <a:r>
              <a:rPr lang="zh-CN" altLang="en-US" sz="4000" b="1" kern="1100" spc="150" dirty="0">
                <a:solidFill>
                  <a:prstClr val="white"/>
                </a:solidFill>
                <a:latin typeface="微软雅黑" pitchFamily="34" charset="-122"/>
                <a:ea typeface="微软雅黑" pitchFamily="34" charset="-122"/>
              </a:rPr>
              <a:t>项目概况</a:t>
            </a:r>
            <a:endParaRPr kumimoji="0" lang="zh-CN" altLang="en-US" sz="4000" i="0" u="none" strike="noStrike" kern="0" cap="none" spc="0" normalizeH="0" baseline="0" noProof="0" dirty="0">
              <a:ln>
                <a:noFill/>
              </a:ln>
              <a:solidFill>
                <a:schemeClr val="bg1"/>
              </a:solidFill>
              <a:effectLst/>
              <a:uLnTx/>
              <a:uFillTx/>
              <a:latin typeface="+mj-ea"/>
              <a:ea typeface="+mj-ea"/>
              <a:cs typeface="+mn-ea"/>
              <a:sym typeface="+mn-lt"/>
            </a:endParaRPr>
          </a:p>
        </p:txBody>
      </p:sp>
      <p:grpSp>
        <p:nvGrpSpPr>
          <p:cNvPr id="3" name="Group 4">
            <a:extLst>
              <a:ext uri="{FF2B5EF4-FFF2-40B4-BE49-F238E27FC236}">
                <a16:creationId xmlns:a16="http://schemas.microsoft.com/office/drawing/2014/main" id="{9D31EAAA-3898-46B3-BE7F-317050784253}"/>
              </a:ext>
            </a:extLst>
          </p:cNvPr>
          <p:cNvGrpSpPr>
            <a:grpSpLocks noChangeAspect="1"/>
          </p:cNvGrpSpPr>
          <p:nvPr/>
        </p:nvGrpSpPr>
        <p:grpSpPr bwMode="auto">
          <a:xfrm>
            <a:off x="289775" y="193045"/>
            <a:ext cx="993824" cy="993824"/>
            <a:chOff x="2848" y="1168"/>
            <a:chExt cx="1984" cy="1984"/>
          </a:xfrm>
        </p:grpSpPr>
        <p:sp>
          <p:nvSpPr>
            <p:cNvPr id="4" name="AutoShape 3">
              <a:extLst>
                <a:ext uri="{FF2B5EF4-FFF2-40B4-BE49-F238E27FC236}">
                  <a16:creationId xmlns:a16="http://schemas.microsoft.com/office/drawing/2014/main" id="{FEDE96AF-2DC3-4072-9F47-67BC44AC7CF2}"/>
                </a:ext>
              </a:extLst>
            </p:cNvPr>
            <p:cNvSpPr>
              <a:spLocks noChangeAspect="1" noChangeArrowheads="1" noTextEdit="1"/>
            </p:cNvSpPr>
            <p:nvPr/>
          </p:nvSpPr>
          <p:spPr bwMode="auto">
            <a:xfrm>
              <a:off x="2848" y="1168"/>
              <a:ext cx="1984" cy="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5" name="Oval 5">
              <a:extLst>
                <a:ext uri="{FF2B5EF4-FFF2-40B4-BE49-F238E27FC236}">
                  <a16:creationId xmlns:a16="http://schemas.microsoft.com/office/drawing/2014/main" id="{E63554EE-A883-447E-89F1-B6624CF9BFDE}"/>
                </a:ext>
              </a:extLst>
            </p:cNvPr>
            <p:cNvSpPr>
              <a:spLocks noChangeArrowheads="1"/>
            </p:cNvSpPr>
            <p:nvPr/>
          </p:nvSpPr>
          <p:spPr bwMode="auto">
            <a:xfrm>
              <a:off x="2846" y="1166"/>
              <a:ext cx="1984" cy="1986"/>
            </a:xfrm>
            <a:prstGeom prst="ellipse">
              <a:avLst/>
            </a:prstGeom>
            <a:solidFill>
              <a:srgbClr val="FAC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6" name="Freeform 6">
              <a:extLst>
                <a:ext uri="{FF2B5EF4-FFF2-40B4-BE49-F238E27FC236}">
                  <a16:creationId xmlns:a16="http://schemas.microsoft.com/office/drawing/2014/main" id="{55C32156-2963-4A99-9FA4-37D2E1FC577E}"/>
                </a:ext>
              </a:extLst>
            </p:cNvPr>
            <p:cNvSpPr>
              <a:spLocks/>
            </p:cNvSpPr>
            <p:nvPr/>
          </p:nvSpPr>
          <p:spPr bwMode="auto">
            <a:xfrm>
              <a:off x="3061" y="1720"/>
              <a:ext cx="1769" cy="1432"/>
            </a:xfrm>
            <a:custGeom>
              <a:avLst/>
              <a:gdLst>
                <a:gd name="T0" fmla="*/ 745 w 746"/>
                <a:gd name="T1" fmla="*/ 154 h 604"/>
                <a:gd name="T2" fmla="*/ 591 w 746"/>
                <a:gd name="T3" fmla="*/ 0 h 604"/>
                <a:gd name="T4" fmla="*/ 76 w 746"/>
                <a:gd name="T5" fmla="*/ 317 h 604"/>
                <a:gd name="T6" fmla="*/ 76 w 746"/>
                <a:gd name="T7" fmla="*/ 364 h 604"/>
                <a:gd name="T8" fmla="*/ 3 w 746"/>
                <a:gd name="T9" fmla="*/ 364 h 604"/>
                <a:gd name="T10" fmla="*/ 0 w 746"/>
                <a:gd name="T11" fmla="*/ 365 h 604"/>
                <a:gd name="T12" fmla="*/ 234 w 746"/>
                <a:gd name="T13" fmla="*/ 592 h 604"/>
                <a:gd name="T14" fmla="*/ 327 w 746"/>
                <a:gd name="T15" fmla="*/ 604 h 604"/>
                <a:gd name="T16" fmla="*/ 746 w 746"/>
                <a:gd name="T17" fmla="*/ 185 h 604"/>
                <a:gd name="T18" fmla="*/ 745 w 746"/>
                <a:gd name="T19" fmla="*/ 15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6" h="604">
                  <a:moveTo>
                    <a:pt x="745" y="154"/>
                  </a:moveTo>
                  <a:cubicBezTo>
                    <a:pt x="591" y="0"/>
                    <a:pt x="591" y="0"/>
                    <a:pt x="591" y="0"/>
                  </a:cubicBezTo>
                  <a:cubicBezTo>
                    <a:pt x="76" y="317"/>
                    <a:pt x="76" y="317"/>
                    <a:pt x="76" y="317"/>
                  </a:cubicBezTo>
                  <a:cubicBezTo>
                    <a:pt x="76" y="364"/>
                    <a:pt x="76" y="364"/>
                    <a:pt x="76" y="364"/>
                  </a:cubicBezTo>
                  <a:cubicBezTo>
                    <a:pt x="3" y="364"/>
                    <a:pt x="3" y="364"/>
                    <a:pt x="3" y="364"/>
                  </a:cubicBezTo>
                  <a:cubicBezTo>
                    <a:pt x="0" y="365"/>
                    <a:pt x="0" y="365"/>
                    <a:pt x="0" y="365"/>
                  </a:cubicBezTo>
                  <a:cubicBezTo>
                    <a:pt x="234" y="592"/>
                    <a:pt x="234" y="592"/>
                    <a:pt x="234" y="592"/>
                  </a:cubicBezTo>
                  <a:cubicBezTo>
                    <a:pt x="265" y="601"/>
                    <a:pt x="279" y="604"/>
                    <a:pt x="327" y="604"/>
                  </a:cubicBezTo>
                  <a:cubicBezTo>
                    <a:pt x="559" y="604"/>
                    <a:pt x="746" y="417"/>
                    <a:pt x="746" y="185"/>
                  </a:cubicBezTo>
                  <a:cubicBezTo>
                    <a:pt x="746" y="175"/>
                    <a:pt x="746" y="165"/>
                    <a:pt x="745" y="154"/>
                  </a:cubicBezTo>
                </a:path>
              </a:pathLst>
            </a:custGeom>
            <a:solidFill>
              <a:srgbClr val="EFBF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7" name="Rectangle 7">
              <a:extLst>
                <a:ext uri="{FF2B5EF4-FFF2-40B4-BE49-F238E27FC236}">
                  <a16:creationId xmlns:a16="http://schemas.microsoft.com/office/drawing/2014/main" id="{CE03F3C9-AE97-4A06-B093-675E923FD3B1}"/>
                </a:ext>
              </a:extLst>
            </p:cNvPr>
            <p:cNvSpPr>
              <a:spLocks noChangeArrowheads="1"/>
            </p:cNvSpPr>
            <p:nvPr/>
          </p:nvSpPr>
          <p:spPr bwMode="auto">
            <a:xfrm>
              <a:off x="3232" y="1749"/>
              <a:ext cx="1204" cy="777"/>
            </a:xfrm>
            <a:prstGeom prst="rect">
              <a:avLst/>
            </a:prstGeom>
            <a:solidFill>
              <a:srgbClr val="00AD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8" name="Rectangle 8">
              <a:extLst>
                <a:ext uri="{FF2B5EF4-FFF2-40B4-BE49-F238E27FC236}">
                  <a16:creationId xmlns:a16="http://schemas.microsoft.com/office/drawing/2014/main" id="{1249F804-D0DF-497E-9E6E-A637D59B14C1}"/>
                </a:ext>
              </a:extLst>
            </p:cNvPr>
            <p:cNvSpPr>
              <a:spLocks noChangeArrowheads="1"/>
            </p:cNvSpPr>
            <p:nvPr/>
          </p:nvSpPr>
          <p:spPr bwMode="auto">
            <a:xfrm>
              <a:off x="3232" y="1749"/>
              <a:ext cx="1204" cy="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9" name="Freeform 9">
              <a:extLst>
                <a:ext uri="{FF2B5EF4-FFF2-40B4-BE49-F238E27FC236}">
                  <a16:creationId xmlns:a16="http://schemas.microsoft.com/office/drawing/2014/main" id="{61C2CF47-66B1-4D3E-A564-1FE86C75A03C}"/>
                </a:ext>
              </a:extLst>
            </p:cNvPr>
            <p:cNvSpPr>
              <a:spLocks/>
            </p:cNvSpPr>
            <p:nvPr/>
          </p:nvSpPr>
          <p:spPr bwMode="auto">
            <a:xfrm>
              <a:off x="3708" y="2526"/>
              <a:ext cx="264" cy="14"/>
            </a:xfrm>
            <a:custGeom>
              <a:avLst/>
              <a:gdLst>
                <a:gd name="T0" fmla="*/ 264 w 264"/>
                <a:gd name="T1" fmla="*/ 0 h 14"/>
                <a:gd name="T2" fmla="*/ 0 w 264"/>
                <a:gd name="T3" fmla="*/ 0 h 14"/>
                <a:gd name="T4" fmla="*/ 15 w 264"/>
                <a:gd name="T5" fmla="*/ 14 h 14"/>
                <a:gd name="T6" fmla="*/ 264 w 264"/>
                <a:gd name="T7" fmla="*/ 12 h 14"/>
                <a:gd name="T8" fmla="*/ 264 w 264"/>
                <a:gd name="T9" fmla="*/ 0 h 14"/>
              </a:gdLst>
              <a:ahLst/>
              <a:cxnLst>
                <a:cxn ang="0">
                  <a:pos x="T0" y="T1"/>
                </a:cxn>
                <a:cxn ang="0">
                  <a:pos x="T2" y="T3"/>
                </a:cxn>
                <a:cxn ang="0">
                  <a:pos x="T4" y="T5"/>
                </a:cxn>
                <a:cxn ang="0">
                  <a:pos x="T6" y="T7"/>
                </a:cxn>
                <a:cxn ang="0">
                  <a:pos x="T8" y="T9"/>
                </a:cxn>
              </a:cxnLst>
              <a:rect l="0" t="0" r="r" b="b"/>
              <a:pathLst>
                <a:path w="264" h="14">
                  <a:moveTo>
                    <a:pt x="264" y="0"/>
                  </a:moveTo>
                  <a:lnTo>
                    <a:pt x="0" y="0"/>
                  </a:lnTo>
                  <a:lnTo>
                    <a:pt x="15" y="14"/>
                  </a:lnTo>
                  <a:lnTo>
                    <a:pt x="264" y="12"/>
                  </a:lnTo>
                  <a:lnTo>
                    <a:pt x="264" y="0"/>
                  </a:lnTo>
                  <a:close/>
                </a:path>
              </a:pathLst>
            </a:custGeom>
            <a:solidFill>
              <a:srgbClr val="77A0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0" name="Freeform 10">
              <a:extLst>
                <a:ext uri="{FF2B5EF4-FFF2-40B4-BE49-F238E27FC236}">
                  <a16:creationId xmlns:a16="http://schemas.microsoft.com/office/drawing/2014/main" id="{F6E7B387-04AA-41F2-A080-C13D63EA7418}"/>
                </a:ext>
              </a:extLst>
            </p:cNvPr>
            <p:cNvSpPr>
              <a:spLocks/>
            </p:cNvSpPr>
            <p:nvPr/>
          </p:nvSpPr>
          <p:spPr bwMode="auto">
            <a:xfrm>
              <a:off x="3708" y="2526"/>
              <a:ext cx="264" cy="14"/>
            </a:xfrm>
            <a:custGeom>
              <a:avLst/>
              <a:gdLst>
                <a:gd name="T0" fmla="*/ 264 w 264"/>
                <a:gd name="T1" fmla="*/ 0 h 14"/>
                <a:gd name="T2" fmla="*/ 0 w 264"/>
                <a:gd name="T3" fmla="*/ 0 h 14"/>
                <a:gd name="T4" fmla="*/ 15 w 264"/>
                <a:gd name="T5" fmla="*/ 14 h 14"/>
                <a:gd name="T6" fmla="*/ 264 w 264"/>
                <a:gd name="T7" fmla="*/ 12 h 14"/>
                <a:gd name="T8" fmla="*/ 264 w 264"/>
                <a:gd name="T9" fmla="*/ 0 h 14"/>
              </a:gdLst>
              <a:ahLst/>
              <a:cxnLst>
                <a:cxn ang="0">
                  <a:pos x="T0" y="T1"/>
                </a:cxn>
                <a:cxn ang="0">
                  <a:pos x="T2" y="T3"/>
                </a:cxn>
                <a:cxn ang="0">
                  <a:pos x="T4" y="T5"/>
                </a:cxn>
                <a:cxn ang="0">
                  <a:pos x="T6" y="T7"/>
                </a:cxn>
                <a:cxn ang="0">
                  <a:pos x="T8" y="T9"/>
                </a:cxn>
              </a:cxnLst>
              <a:rect l="0" t="0" r="r" b="b"/>
              <a:pathLst>
                <a:path w="264" h="14">
                  <a:moveTo>
                    <a:pt x="264" y="0"/>
                  </a:moveTo>
                  <a:lnTo>
                    <a:pt x="0" y="0"/>
                  </a:lnTo>
                  <a:lnTo>
                    <a:pt x="15" y="14"/>
                  </a:lnTo>
                  <a:lnTo>
                    <a:pt x="264" y="12"/>
                  </a:lnTo>
                  <a:lnTo>
                    <a:pt x="2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1" name="Freeform 11">
              <a:extLst>
                <a:ext uri="{FF2B5EF4-FFF2-40B4-BE49-F238E27FC236}">
                  <a16:creationId xmlns:a16="http://schemas.microsoft.com/office/drawing/2014/main" id="{CEDCD15C-B939-4B33-A18E-681535A04087}"/>
                </a:ext>
              </a:extLst>
            </p:cNvPr>
            <p:cNvSpPr>
              <a:spLocks/>
            </p:cNvSpPr>
            <p:nvPr/>
          </p:nvSpPr>
          <p:spPr bwMode="auto">
            <a:xfrm>
              <a:off x="3516" y="1931"/>
              <a:ext cx="911" cy="595"/>
            </a:xfrm>
            <a:custGeom>
              <a:avLst/>
              <a:gdLst>
                <a:gd name="T0" fmla="*/ 645 w 911"/>
                <a:gd name="T1" fmla="*/ 0 h 595"/>
                <a:gd name="T2" fmla="*/ 605 w 911"/>
                <a:gd name="T3" fmla="*/ 183 h 595"/>
                <a:gd name="T4" fmla="*/ 512 w 911"/>
                <a:gd name="T5" fmla="*/ 88 h 595"/>
                <a:gd name="T6" fmla="*/ 465 w 911"/>
                <a:gd name="T7" fmla="*/ 273 h 595"/>
                <a:gd name="T8" fmla="*/ 375 w 911"/>
                <a:gd name="T9" fmla="*/ 180 h 595"/>
                <a:gd name="T10" fmla="*/ 323 w 911"/>
                <a:gd name="T11" fmla="*/ 225 h 595"/>
                <a:gd name="T12" fmla="*/ 240 w 911"/>
                <a:gd name="T13" fmla="*/ 143 h 595"/>
                <a:gd name="T14" fmla="*/ 188 w 911"/>
                <a:gd name="T15" fmla="*/ 339 h 595"/>
                <a:gd name="T16" fmla="*/ 109 w 911"/>
                <a:gd name="T17" fmla="*/ 256 h 595"/>
                <a:gd name="T18" fmla="*/ 57 w 911"/>
                <a:gd name="T19" fmla="*/ 455 h 595"/>
                <a:gd name="T20" fmla="*/ 0 w 911"/>
                <a:gd name="T21" fmla="*/ 503 h 595"/>
                <a:gd name="T22" fmla="*/ 57 w 911"/>
                <a:gd name="T23" fmla="*/ 576 h 595"/>
                <a:gd name="T24" fmla="*/ 176 w 911"/>
                <a:gd name="T25" fmla="*/ 579 h 595"/>
                <a:gd name="T26" fmla="*/ 192 w 911"/>
                <a:gd name="T27" fmla="*/ 595 h 595"/>
                <a:gd name="T28" fmla="*/ 456 w 911"/>
                <a:gd name="T29" fmla="*/ 595 h 595"/>
                <a:gd name="T30" fmla="*/ 456 w 911"/>
                <a:gd name="T31" fmla="*/ 579 h 595"/>
                <a:gd name="T32" fmla="*/ 560 w 911"/>
                <a:gd name="T33" fmla="*/ 581 h 595"/>
                <a:gd name="T34" fmla="*/ 560 w 911"/>
                <a:gd name="T35" fmla="*/ 579 h 595"/>
                <a:gd name="T36" fmla="*/ 614 w 911"/>
                <a:gd name="T37" fmla="*/ 579 h 595"/>
                <a:gd name="T38" fmla="*/ 614 w 911"/>
                <a:gd name="T39" fmla="*/ 579 h 595"/>
                <a:gd name="T40" fmla="*/ 911 w 911"/>
                <a:gd name="T41" fmla="*/ 576 h 595"/>
                <a:gd name="T42" fmla="*/ 911 w 911"/>
                <a:gd name="T43" fmla="*/ 271 h 595"/>
                <a:gd name="T44" fmla="*/ 645 w 911"/>
                <a:gd name="T45"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1" h="595">
                  <a:moveTo>
                    <a:pt x="645" y="0"/>
                  </a:moveTo>
                  <a:lnTo>
                    <a:pt x="605" y="183"/>
                  </a:lnTo>
                  <a:lnTo>
                    <a:pt x="512" y="88"/>
                  </a:lnTo>
                  <a:lnTo>
                    <a:pt x="465" y="273"/>
                  </a:lnTo>
                  <a:lnTo>
                    <a:pt x="375" y="180"/>
                  </a:lnTo>
                  <a:lnTo>
                    <a:pt x="323" y="225"/>
                  </a:lnTo>
                  <a:lnTo>
                    <a:pt x="240" y="143"/>
                  </a:lnTo>
                  <a:lnTo>
                    <a:pt x="188" y="339"/>
                  </a:lnTo>
                  <a:lnTo>
                    <a:pt x="109" y="256"/>
                  </a:lnTo>
                  <a:lnTo>
                    <a:pt x="57" y="455"/>
                  </a:lnTo>
                  <a:lnTo>
                    <a:pt x="0" y="503"/>
                  </a:lnTo>
                  <a:lnTo>
                    <a:pt x="57" y="576"/>
                  </a:lnTo>
                  <a:lnTo>
                    <a:pt x="176" y="579"/>
                  </a:lnTo>
                  <a:lnTo>
                    <a:pt x="192" y="595"/>
                  </a:lnTo>
                  <a:lnTo>
                    <a:pt x="456" y="595"/>
                  </a:lnTo>
                  <a:lnTo>
                    <a:pt x="456" y="579"/>
                  </a:lnTo>
                  <a:lnTo>
                    <a:pt x="560" y="581"/>
                  </a:lnTo>
                  <a:lnTo>
                    <a:pt x="560" y="579"/>
                  </a:lnTo>
                  <a:lnTo>
                    <a:pt x="614" y="579"/>
                  </a:lnTo>
                  <a:lnTo>
                    <a:pt x="614" y="579"/>
                  </a:lnTo>
                  <a:lnTo>
                    <a:pt x="911" y="576"/>
                  </a:lnTo>
                  <a:lnTo>
                    <a:pt x="911" y="271"/>
                  </a:lnTo>
                  <a:lnTo>
                    <a:pt x="645" y="0"/>
                  </a:lnTo>
                  <a:close/>
                </a:path>
              </a:pathLst>
            </a:custGeom>
            <a:solidFill>
              <a:srgbClr val="0095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2" name="Freeform 12">
              <a:extLst>
                <a:ext uri="{FF2B5EF4-FFF2-40B4-BE49-F238E27FC236}">
                  <a16:creationId xmlns:a16="http://schemas.microsoft.com/office/drawing/2014/main" id="{8C8A062C-AEDF-4C84-9DE9-79838556D00B}"/>
                </a:ext>
              </a:extLst>
            </p:cNvPr>
            <p:cNvSpPr>
              <a:spLocks/>
            </p:cNvSpPr>
            <p:nvPr/>
          </p:nvSpPr>
          <p:spPr bwMode="auto">
            <a:xfrm>
              <a:off x="3516" y="1931"/>
              <a:ext cx="911" cy="595"/>
            </a:xfrm>
            <a:custGeom>
              <a:avLst/>
              <a:gdLst>
                <a:gd name="T0" fmla="*/ 645 w 911"/>
                <a:gd name="T1" fmla="*/ 0 h 595"/>
                <a:gd name="T2" fmla="*/ 605 w 911"/>
                <a:gd name="T3" fmla="*/ 183 h 595"/>
                <a:gd name="T4" fmla="*/ 512 w 911"/>
                <a:gd name="T5" fmla="*/ 88 h 595"/>
                <a:gd name="T6" fmla="*/ 465 w 911"/>
                <a:gd name="T7" fmla="*/ 273 h 595"/>
                <a:gd name="T8" fmla="*/ 375 w 911"/>
                <a:gd name="T9" fmla="*/ 180 h 595"/>
                <a:gd name="T10" fmla="*/ 323 w 911"/>
                <a:gd name="T11" fmla="*/ 225 h 595"/>
                <a:gd name="T12" fmla="*/ 240 w 911"/>
                <a:gd name="T13" fmla="*/ 143 h 595"/>
                <a:gd name="T14" fmla="*/ 188 w 911"/>
                <a:gd name="T15" fmla="*/ 339 h 595"/>
                <a:gd name="T16" fmla="*/ 109 w 911"/>
                <a:gd name="T17" fmla="*/ 256 h 595"/>
                <a:gd name="T18" fmla="*/ 57 w 911"/>
                <a:gd name="T19" fmla="*/ 455 h 595"/>
                <a:gd name="T20" fmla="*/ 0 w 911"/>
                <a:gd name="T21" fmla="*/ 503 h 595"/>
                <a:gd name="T22" fmla="*/ 57 w 911"/>
                <a:gd name="T23" fmla="*/ 576 h 595"/>
                <a:gd name="T24" fmla="*/ 176 w 911"/>
                <a:gd name="T25" fmla="*/ 579 h 595"/>
                <a:gd name="T26" fmla="*/ 192 w 911"/>
                <a:gd name="T27" fmla="*/ 595 h 595"/>
                <a:gd name="T28" fmla="*/ 456 w 911"/>
                <a:gd name="T29" fmla="*/ 595 h 595"/>
                <a:gd name="T30" fmla="*/ 456 w 911"/>
                <a:gd name="T31" fmla="*/ 579 h 595"/>
                <a:gd name="T32" fmla="*/ 560 w 911"/>
                <a:gd name="T33" fmla="*/ 581 h 595"/>
                <a:gd name="T34" fmla="*/ 560 w 911"/>
                <a:gd name="T35" fmla="*/ 579 h 595"/>
                <a:gd name="T36" fmla="*/ 614 w 911"/>
                <a:gd name="T37" fmla="*/ 579 h 595"/>
                <a:gd name="T38" fmla="*/ 614 w 911"/>
                <a:gd name="T39" fmla="*/ 579 h 595"/>
                <a:gd name="T40" fmla="*/ 911 w 911"/>
                <a:gd name="T41" fmla="*/ 576 h 595"/>
                <a:gd name="T42" fmla="*/ 911 w 911"/>
                <a:gd name="T43" fmla="*/ 271 h 595"/>
                <a:gd name="T44" fmla="*/ 645 w 911"/>
                <a:gd name="T45"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1" h="595">
                  <a:moveTo>
                    <a:pt x="645" y="0"/>
                  </a:moveTo>
                  <a:lnTo>
                    <a:pt x="605" y="183"/>
                  </a:lnTo>
                  <a:lnTo>
                    <a:pt x="512" y="88"/>
                  </a:lnTo>
                  <a:lnTo>
                    <a:pt x="465" y="273"/>
                  </a:lnTo>
                  <a:lnTo>
                    <a:pt x="375" y="180"/>
                  </a:lnTo>
                  <a:lnTo>
                    <a:pt x="323" y="225"/>
                  </a:lnTo>
                  <a:lnTo>
                    <a:pt x="240" y="143"/>
                  </a:lnTo>
                  <a:lnTo>
                    <a:pt x="188" y="339"/>
                  </a:lnTo>
                  <a:lnTo>
                    <a:pt x="109" y="256"/>
                  </a:lnTo>
                  <a:lnTo>
                    <a:pt x="57" y="455"/>
                  </a:lnTo>
                  <a:lnTo>
                    <a:pt x="0" y="503"/>
                  </a:lnTo>
                  <a:lnTo>
                    <a:pt x="57" y="576"/>
                  </a:lnTo>
                  <a:lnTo>
                    <a:pt x="176" y="579"/>
                  </a:lnTo>
                  <a:lnTo>
                    <a:pt x="192" y="595"/>
                  </a:lnTo>
                  <a:lnTo>
                    <a:pt x="456" y="595"/>
                  </a:lnTo>
                  <a:lnTo>
                    <a:pt x="456" y="579"/>
                  </a:lnTo>
                  <a:lnTo>
                    <a:pt x="560" y="581"/>
                  </a:lnTo>
                  <a:lnTo>
                    <a:pt x="560" y="579"/>
                  </a:lnTo>
                  <a:lnTo>
                    <a:pt x="614" y="579"/>
                  </a:lnTo>
                  <a:lnTo>
                    <a:pt x="614" y="579"/>
                  </a:lnTo>
                  <a:lnTo>
                    <a:pt x="911" y="576"/>
                  </a:lnTo>
                  <a:lnTo>
                    <a:pt x="911" y="271"/>
                  </a:lnTo>
                  <a:lnTo>
                    <a:pt x="6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3" name="Rectangle 13">
              <a:extLst>
                <a:ext uri="{FF2B5EF4-FFF2-40B4-BE49-F238E27FC236}">
                  <a16:creationId xmlns:a16="http://schemas.microsoft.com/office/drawing/2014/main" id="{9262857F-D4DD-438F-93F3-EA2D3B71A0AF}"/>
                </a:ext>
              </a:extLst>
            </p:cNvPr>
            <p:cNvSpPr>
              <a:spLocks noChangeArrowheads="1"/>
            </p:cNvSpPr>
            <p:nvPr/>
          </p:nvSpPr>
          <p:spPr bwMode="auto">
            <a:xfrm>
              <a:off x="3516" y="2185"/>
              <a:ext cx="105" cy="246"/>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4" name="Rectangle 14">
              <a:extLst>
                <a:ext uri="{FF2B5EF4-FFF2-40B4-BE49-F238E27FC236}">
                  <a16:creationId xmlns:a16="http://schemas.microsoft.com/office/drawing/2014/main" id="{B2675BFF-6700-4A7A-AC0A-27EDAE4008A0}"/>
                </a:ext>
              </a:extLst>
            </p:cNvPr>
            <p:cNvSpPr>
              <a:spLocks noChangeArrowheads="1"/>
            </p:cNvSpPr>
            <p:nvPr/>
          </p:nvSpPr>
          <p:spPr bwMode="auto">
            <a:xfrm>
              <a:off x="3659" y="2071"/>
              <a:ext cx="94" cy="360"/>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5" name="Rectangle 15">
              <a:extLst>
                <a:ext uri="{FF2B5EF4-FFF2-40B4-BE49-F238E27FC236}">
                  <a16:creationId xmlns:a16="http://schemas.microsoft.com/office/drawing/2014/main" id="{DCE573E4-A3B3-4382-ABCD-F4A2A9280362}"/>
                </a:ext>
              </a:extLst>
            </p:cNvPr>
            <p:cNvSpPr>
              <a:spLocks noChangeArrowheads="1"/>
            </p:cNvSpPr>
            <p:nvPr/>
          </p:nvSpPr>
          <p:spPr bwMode="auto">
            <a:xfrm>
              <a:off x="3782" y="2109"/>
              <a:ext cx="104" cy="322"/>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6" name="Rectangle 16">
              <a:extLst>
                <a:ext uri="{FF2B5EF4-FFF2-40B4-BE49-F238E27FC236}">
                  <a16:creationId xmlns:a16="http://schemas.microsoft.com/office/drawing/2014/main" id="{1ABD1A4D-0DF8-4E79-8AB0-ADF5BAE8C317}"/>
                </a:ext>
              </a:extLst>
            </p:cNvPr>
            <p:cNvSpPr>
              <a:spLocks noChangeArrowheads="1"/>
            </p:cNvSpPr>
            <p:nvPr/>
          </p:nvSpPr>
          <p:spPr bwMode="auto">
            <a:xfrm>
              <a:off x="3924" y="2014"/>
              <a:ext cx="114" cy="417"/>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7" name="Rectangle 17">
              <a:extLst>
                <a:ext uri="{FF2B5EF4-FFF2-40B4-BE49-F238E27FC236}">
                  <a16:creationId xmlns:a16="http://schemas.microsoft.com/office/drawing/2014/main" id="{A0AC2ED8-5973-45E2-85D3-C0288E932C12}"/>
                </a:ext>
              </a:extLst>
            </p:cNvPr>
            <p:cNvSpPr>
              <a:spLocks noChangeArrowheads="1"/>
            </p:cNvSpPr>
            <p:nvPr/>
          </p:nvSpPr>
          <p:spPr bwMode="auto">
            <a:xfrm>
              <a:off x="4057" y="1938"/>
              <a:ext cx="95" cy="493"/>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8" name="Freeform 18">
              <a:extLst>
                <a:ext uri="{FF2B5EF4-FFF2-40B4-BE49-F238E27FC236}">
                  <a16:creationId xmlns:a16="http://schemas.microsoft.com/office/drawing/2014/main" id="{6CD7F4CE-A735-45B6-A1F5-CFFF818301DD}"/>
                </a:ext>
              </a:extLst>
            </p:cNvPr>
            <p:cNvSpPr>
              <a:spLocks/>
            </p:cNvSpPr>
            <p:nvPr/>
          </p:nvSpPr>
          <p:spPr bwMode="auto">
            <a:xfrm>
              <a:off x="3049" y="2555"/>
              <a:ext cx="1574" cy="49"/>
            </a:xfrm>
            <a:custGeom>
              <a:avLst/>
              <a:gdLst>
                <a:gd name="T0" fmla="*/ 0 w 664"/>
                <a:gd name="T1" fmla="*/ 0 h 21"/>
                <a:gd name="T2" fmla="*/ 0 w 664"/>
                <a:gd name="T3" fmla="*/ 10 h 21"/>
                <a:gd name="T4" fmla="*/ 32 w 664"/>
                <a:gd name="T5" fmla="*/ 21 h 21"/>
                <a:gd name="T6" fmla="*/ 641 w 664"/>
                <a:gd name="T7" fmla="*/ 21 h 21"/>
                <a:gd name="T8" fmla="*/ 664 w 664"/>
                <a:gd name="T9" fmla="*/ 10 h 21"/>
                <a:gd name="T10" fmla="*/ 664 w 664"/>
                <a:gd name="T11" fmla="*/ 0 h 21"/>
                <a:gd name="T12" fmla="*/ 0 w 664"/>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664" h="21">
                  <a:moveTo>
                    <a:pt x="0" y="0"/>
                  </a:moveTo>
                  <a:cubicBezTo>
                    <a:pt x="0" y="10"/>
                    <a:pt x="0" y="10"/>
                    <a:pt x="0" y="10"/>
                  </a:cubicBezTo>
                  <a:cubicBezTo>
                    <a:pt x="0" y="10"/>
                    <a:pt x="10" y="21"/>
                    <a:pt x="32" y="21"/>
                  </a:cubicBezTo>
                  <a:cubicBezTo>
                    <a:pt x="54" y="21"/>
                    <a:pt x="641" y="21"/>
                    <a:pt x="641" y="21"/>
                  </a:cubicBezTo>
                  <a:cubicBezTo>
                    <a:pt x="641" y="21"/>
                    <a:pt x="657" y="15"/>
                    <a:pt x="664" y="10"/>
                  </a:cubicBezTo>
                  <a:cubicBezTo>
                    <a:pt x="664" y="0"/>
                    <a:pt x="664" y="0"/>
                    <a:pt x="664" y="0"/>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9" name="Freeform 19">
              <a:extLst>
                <a:ext uri="{FF2B5EF4-FFF2-40B4-BE49-F238E27FC236}">
                  <a16:creationId xmlns:a16="http://schemas.microsoft.com/office/drawing/2014/main" id="{86F27DB2-0039-4056-97A3-D3BAA7A454E2}"/>
                </a:ext>
              </a:extLst>
            </p:cNvPr>
            <p:cNvSpPr>
              <a:spLocks/>
            </p:cNvSpPr>
            <p:nvPr/>
          </p:nvSpPr>
          <p:spPr bwMode="auto">
            <a:xfrm>
              <a:off x="3225" y="171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0" name="Freeform 20">
              <a:extLst>
                <a:ext uri="{FF2B5EF4-FFF2-40B4-BE49-F238E27FC236}">
                  <a16:creationId xmlns:a16="http://schemas.microsoft.com/office/drawing/2014/main" id="{D0A2752F-26EE-4687-8849-81494428E7DB}"/>
                </a:ext>
              </a:extLst>
            </p:cNvPr>
            <p:cNvSpPr>
              <a:spLocks/>
            </p:cNvSpPr>
            <p:nvPr/>
          </p:nvSpPr>
          <p:spPr bwMode="auto">
            <a:xfrm>
              <a:off x="3218" y="1716"/>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1" name="Freeform 21">
              <a:extLst>
                <a:ext uri="{FF2B5EF4-FFF2-40B4-BE49-F238E27FC236}">
                  <a16:creationId xmlns:a16="http://schemas.microsoft.com/office/drawing/2014/main" id="{AA15E19B-4632-4981-8743-67BF1C808B72}"/>
                </a:ext>
              </a:extLst>
            </p:cNvPr>
            <p:cNvSpPr>
              <a:spLocks/>
            </p:cNvSpPr>
            <p:nvPr/>
          </p:nvSpPr>
          <p:spPr bwMode="auto">
            <a:xfrm>
              <a:off x="3206" y="2529"/>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2" name="Freeform 22">
              <a:extLst>
                <a:ext uri="{FF2B5EF4-FFF2-40B4-BE49-F238E27FC236}">
                  <a16:creationId xmlns:a16="http://schemas.microsoft.com/office/drawing/2014/main" id="{66F978E4-C5DA-4715-9FF5-2CC5CD0C4FC3}"/>
                </a:ext>
              </a:extLst>
            </p:cNvPr>
            <p:cNvSpPr>
              <a:spLocks/>
            </p:cNvSpPr>
            <p:nvPr/>
          </p:nvSpPr>
          <p:spPr bwMode="auto">
            <a:xfrm>
              <a:off x="3227" y="1711"/>
              <a:ext cx="3" cy="2"/>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0"/>
                    <a:pt x="1" y="0"/>
                  </a:cubicBezTo>
                  <a:cubicBezTo>
                    <a:pt x="1" y="0"/>
                    <a:pt x="1" y="1"/>
                    <a:pt x="0" y="1"/>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3" name="Freeform 23">
              <a:extLst>
                <a:ext uri="{FF2B5EF4-FFF2-40B4-BE49-F238E27FC236}">
                  <a16:creationId xmlns:a16="http://schemas.microsoft.com/office/drawing/2014/main" id="{1FFCC9A5-3FFF-436C-BB28-74815F7E294C}"/>
                </a:ext>
              </a:extLst>
            </p:cNvPr>
            <p:cNvSpPr>
              <a:spLocks/>
            </p:cNvSpPr>
            <p:nvPr/>
          </p:nvSpPr>
          <p:spPr bwMode="auto">
            <a:xfrm>
              <a:off x="3509" y="1711"/>
              <a:ext cx="956" cy="844"/>
            </a:xfrm>
            <a:custGeom>
              <a:avLst/>
              <a:gdLst>
                <a:gd name="T0" fmla="*/ 394 w 403"/>
                <a:gd name="T1" fmla="*/ 0 h 356"/>
                <a:gd name="T2" fmla="*/ 0 w 403"/>
                <a:gd name="T3" fmla="*/ 0 h 356"/>
                <a:gd name="T4" fmla="*/ 25 w 403"/>
                <a:gd name="T5" fmla="*/ 24 h 356"/>
                <a:gd name="T6" fmla="*/ 383 w 403"/>
                <a:gd name="T7" fmla="*/ 24 h 356"/>
                <a:gd name="T8" fmla="*/ 383 w 403"/>
                <a:gd name="T9" fmla="*/ 336 h 356"/>
                <a:gd name="T10" fmla="*/ 358 w 403"/>
                <a:gd name="T11" fmla="*/ 336 h 356"/>
                <a:gd name="T12" fmla="*/ 380 w 403"/>
                <a:gd name="T13" fmla="*/ 356 h 356"/>
                <a:gd name="T14" fmla="*/ 394 w 403"/>
                <a:gd name="T15" fmla="*/ 356 h 356"/>
                <a:gd name="T16" fmla="*/ 403 w 403"/>
                <a:gd name="T17" fmla="*/ 345 h 356"/>
                <a:gd name="T18" fmla="*/ 403 w 403"/>
                <a:gd name="T19" fmla="*/ 11 h 356"/>
                <a:gd name="T20" fmla="*/ 394 w 403"/>
                <a:gd name="T2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3" h="356">
                  <a:moveTo>
                    <a:pt x="394" y="0"/>
                  </a:moveTo>
                  <a:cubicBezTo>
                    <a:pt x="0" y="0"/>
                    <a:pt x="0" y="0"/>
                    <a:pt x="0" y="0"/>
                  </a:cubicBezTo>
                  <a:cubicBezTo>
                    <a:pt x="25" y="24"/>
                    <a:pt x="25" y="24"/>
                    <a:pt x="25" y="24"/>
                  </a:cubicBezTo>
                  <a:cubicBezTo>
                    <a:pt x="383" y="24"/>
                    <a:pt x="383" y="24"/>
                    <a:pt x="383" y="24"/>
                  </a:cubicBezTo>
                  <a:cubicBezTo>
                    <a:pt x="383" y="336"/>
                    <a:pt x="383" y="336"/>
                    <a:pt x="383" y="336"/>
                  </a:cubicBezTo>
                  <a:cubicBezTo>
                    <a:pt x="358" y="336"/>
                    <a:pt x="358" y="336"/>
                    <a:pt x="358" y="336"/>
                  </a:cubicBezTo>
                  <a:cubicBezTo>
                    <a:pt x="380" y="356"/>
                    <a:pt x="380" y="356"/>
                    <a:pt x="380" y="356"/>
                  </a:cubicBezTo>
                  <a:cubicBezTo>
                    <a:pt x="394" y="356"/>
                    <a:pt x="394" y="356"/>
                    <a:pt x="394" y="356"/>
                  </a:cubicBezTo>
                  <a:cubicBezTo>
                    <a:pt x="400" y="356"/>
                    <a:pt x="403" y="351"/>
                    <a:pt x="403" y="345"/>
                  </a:cubicBezTo>
                  <a:cubicBezTo>
                    <a:pt x="403" y="11"/>
                    <a:pt x="403" y="11"/>
                    <a:pt x="403" y="11"/>
                  </a:cubicBezTo>
                  <a:cubicBezTo>
                    <a:pt x="403" y="5"/>
                    <a:pt x="400" y="0"/>
                    <a:pt x="394"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4" name="Freeform 24">
              <a:extLst>
                <a:ext uri="{FF2B5EF4-FFF2-40B4-BE49-F238E27FC236}">
                  <a16:creationId xmlns:a16="http://schemas.microsoft.com/office/drawing/2014/main" id="{4B43F18D-2CD9-4151-8F66-9EEAE8DCDF3A}"/>
                </a:ext>
              </a:extLst>
            </p:cNvPr>
            <p:cNvSpPr>
              <a:spLocks/>
            </p:cNvSpPr>
            <p:nvPr/>
          </p:nvSpPr>
          <p:spPr bwMode="auto">
            <a:xfrm>
              <a:off x="3206" y="1716"/>
              <a:ext cx="12" cy="21"/>
            </a:xfrm>
            <a:custGeom>
              <a:avLst/>
              <a:gdLst>
                <a:gd name="T0" fmla="*/ 5 w 5"/>
                <a:gd name="T1" fmla="*/ 0 h 9"/>
                <a:gd name="T2" fmla="*/ 0 w 5"/>
                <a:gd name="T3" fmla="*/ 9 h 9"/>
                <a:gd name="T4" fmla="*/ 5 w 5"/>
                <a:gd name="T5" fmla="*/ 0 h 9"/>
              </a:gdLst>
              <a:ahLst/>
              <a:cxnLst>
                <a:cxn ang="0">
                  <a:pos x="T0" y="T1"/>
                </a:cxn>
                <a:cxn ang="0">
                  <a:pos x="T2" y="T3"/>
                </a:cxn>
                <a:cxn ang="0">
                  <a:pos x="T4" y="T5"/>
                </a:cxn>
              </a:cxnLst>
              <a:rect l="0" t="0" r="r" b="b"/>
              <a:pathLst>
                <a:path w="5" h="9">
                  <a:moveTo>
                    <a:pt x="5" y="0"/>
                  </a:moveTo>
                  <a:cubicBezTo>
                    <a:pt x="2" y="2"/>
                    <a:pt x="0" y="5"/>
                    <a:pt x="0" y="9"/>
                  </a:cubicBezTo>
                  <a:cubicBezTo>
                    <a:pt x="0" y="9"/>
                    <a:pt x="1" y="3"/>
                    <a:pt x="5" y="0"/>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5" name="Freeform 25">
              <a:extLst>
                <a:ext uri="{FF2B5EF4-FFF2-40B4-BE49-F238E27FC236}">
                  <a16:creationId xmlns:a16="http://schemas.microsoft.com/office/drawing/2014/main" id="{B96138A6-D4E6-4465-AA58-BCD33692ECB6}"/>
                </a:ext>
              </a:extLst>
            </p:cNvPr>
            <p:cNvSpPr>
              <a:spLocks/>
            </p:cNvSpPr>
            <p:nvPr/>
          </p:nvSpPr>
          <p:spPr bwMode="auto">
            <a:xfrm>
              <a:off x="3206" y="2531"/>
              <a:ext cx="24" cy="24"/>
            </a:xfrm>
            <a:custGeom>
              <a:avLst/>
              <a:gdLst>
                <a:gd name="T0" fmla="*/ 0 w 10"/>
                <a:gd name="T1" fmla="*/ 0 h 10"/>
                <a:gd name="T2" fmla="*/ 10 w 10"/>
                <a:gd name="T3" fmla="*/ 9 h 10"/>
                <a:gd name="T4" fmla="*/ 0 w 10"/>
                <a:gd name="T5" fmla="*/ 0 h 10"/>
              </a:gdLst>
              <a:ahLst/>
              <a:cxnLst>
                <a:cxn ang="0">
                  <a:pos x="T0" y="T1"/>
                </a:cxn>
                <a:cxn ang="0">
                  <a:pos x="T2" y="T3"/>
                </a:cxn>
                <a:cxn ang="0">
                  <a:pos x="T4" y="T5"/>
                </a:cxn>
              </a:cxnLst>
              <a:rect l="0" t="0" r="r" b="b"/>
              <a:pathLst>
                <a:path w="10" h="10">
                  <a:moveTo>
                    <a:pt x="0" y="0"/>
                  </a:moveTo>
                  <a:cubicBezTo>
                    <a:pt x="1" y="10"/>
                    <a:pt x="10" y="9"/>
                    <a:pt x="10" y="9"/>
                  </a:cubicBezTo>
                  <a:cubicBezTo>
                    <a:pt x="5" y="9"/>
                    <a:pt x="1" y="5"/>
                    <a:pt x="0" y="0"/>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6" name="Freeform 26">
              <a:extLst>
                <a:ext uri="{FF2B5EF4-FFF2-40B4-BE49-F238E27FC236}">
                  <a16:creationId xmlns:a16="http://schemas.microsoft.com/office/drawing/2014/main" id="{8B7037E0-5485-4BDB-AB34-2B14F24D6D3F}"/>
                </a:ext>
              </a:extLst>
            </p:cNvPr>
            <p:cNvSpPr>
              <a:spLocks/>
            </p:cNvSpPr>
            <p:nvPr/>
          </p:nvSpPr>
          <p:spPr bwMode="auto">
            <a:xfrm>
              <a:off x="3220" y="1713"/>
              <a:ext cx="5" cy="3"/>
            </a:xfrm>
            <a:custGeom>
              <a:avLst/>
              <a:gdLst>
                <a:gd name="T0" fmla="*/ 0 w 2"/>
                <a:gd name="T1" fmla="*/ 1 h 1"/>
                <a:gd name="T2" fmla="*/ 2 w 2"/>
                <a:gd name="T3" fmla="*/ 0 h 1"/>
                <a:gd name="T4" fmla="*/ 0 w 2"/>
                <a:gd name="T5" fmla="*/ 1 h 1"/>
              </a:gdLst>
              <a:ahLst/>
              <a:cxnLst>
                <a:cxn ang="0">
                  <a:pos x="T0" y="T1"/>
                </a:cxn>
                <a:cxn ang="0">
                  <a:pos x="T2" y="T3"/>
                </a:cxn>
                <a:cxn ang="0">
                  <a:pos x="T4" y="T5"/>
                </a:cxn>
              </a:cxnLst>
              <a:rect l="0" t="0" r="r" b="b"/>
              <a:pathLst>
                <a:path w="2" h="1">
                  <a:moveTo>
                    <a:pt x="0" y="1"/>
                  </a:moveTo>
                  <a:cubicBezTo>
                    <a:pt x="0" y="0"/>
                    <a:pt x="1" y="0"/>
                    <a:pt x="2" y="0"/>
                  </a:cubicBezTo>
                  <a:cubicBezTo>
                    <a:pt x="1" y="0"/>
                    <a:pt x="0" y="0"/>
                    <a:pt x="0" y="1"/>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7" name="Freeform 27">
              <a:extLst>
                <a:ext uri="{FF2B5EF4-FFF2-40B4-BE49-F238E27FC236}">
                  <a16:creationId xmlns:a16="http://schemas.microsoft.com/office/drawing/2014/main" id="{B04CD705-327B-4927-9287-404B8D8E9EF9}"/>
                </a:ext>
              </a:extLst>
            </p:cNvPr>
            <p:cNvSpPr>
              <a:spLocks/>
            </p:cNvSpPr>
            <p:nvPr/>
          </p:nvSpPr>
          <p:spPr bwMode="auto">
            <a:xfrm>
              <a:off x="3218" y="171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8" name="Freeform 28">
              <a:extLst>
                <a:ext uri="{FF2B5EF4-FFF2-40B4-BE49-F238E27FC236}">
                  <a16:creationId xmlns:a16="http://schemas.microsoft.com/office/drawing/2014/main" id="{685937EC-2E0F-4DDB-A55B-B2366F3936F1}"/>
                </a:ext>
              </a:extLst>
            </p:cNvPr>
            <p:cNvSpPr>
              <a:spLocks/>
            </p:cNvSpPr>
            <p:nvPr/>
          </p:nvSpPr>
          <p:spPr bwMode="auto">
            <a:xfrm>
              <a:off x="3225" y="1713"/>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9" name="Freeform 29">
              <a:extLst>
                <a:ext uri="{FF2B5EF4-FFF2-40B4-BE49-F238E27FC236}">
                  <a16:creationId xmlns:a16="http://schemas.microsoft.com/office/drawing/2014/main" id="{B3199F9C-AB1C-41AA-89B0-04D44BA155E9}"/>
                </a:ext>
              </a:extLst>
            </p:cNvPr>
            <p:cNvSpPr>
              <a:spLocks/>
            </p:cNvSpPr>
            <p:nvPr/>
          </p:nvSpPr>
          <p:spPr bwMode="auto">
            <a:xfrm>
              <a:off x="3204" y="1711"/>
              <a:ext cx="1206" cy="844"/>
            </a:xfrm>
            <a:custGeom>
              <a:avLst/>
              <a:gdLst>
                <a:gd name="T0" fmla="*/ 20 w 509"/>
                <a:gd name="T1" fmla="*/ 336 h 356"/>
                <a:gd name="T2" fmla="*/ 20 w 509"/>
                <a:gd name="T3" fmla="*/ 24 h 356"/>
                <a:gd name="T4" fmla="*/ 154 w 509"/>
                <a:gd name="T5" fmla="*/ 24 h 356"/>
                <a:gd name="T6" fmla="*/ 129 w 509"/>
                <a:gd name="T7" fmla="*/ 0 h 356"/>
                <a:gd name="T8" fmla="*/ 11 w 509"/>
                <a:gd name="T9" fmla="*/ 0 h 356"/>
                <a:gd name="T10" fmla="*/ 10 w 509"/>
                <a:gd name="T11" fmla="*/ 0 h 356"/>
                <a:gd name="T12" fmla="*/ 9 w 509"/>
                <a:gd name="T13" fmla="*/ 1 h 356"/>
                <a:gd name="T14" fmla="*/ 9 w 509"/>
                <a:gd name="T15" fmla="*/ 1 h 356"/>
                <a:gd name="T16" fmla="*/ 7 w 509"/>
                <a:gd name="T17" fmla="*/ 2 h 356"/>
                <a:gd name="T18" fmla="*/ 6 w 509"/>
                <a:gd name="T19" fmla="*/ 2 h 356"/>
                <a:gd name="T20" fmla="*/ 5 w 509"/>
                <a:gd name="T21" fmla="*/ 2 h 356"/>
                <a:gd name="T22" fmla="*/ 0 w 509"/>
                <a:gd name="T23" fmla="*/ 11 h 356"/>
                <a:gd name="T24" fmla="*/ 0 w 509"/>
                <a:gd name="T25" fmla="*/ 345 h 356"/>
                <a:gd name="T26" fmla="*/ 1 w 509"/>
                <a:gd name="T27" fmla="*/ 346 h 356"/>
                <a:gd name="T28" fmla="*/ 11 w 509"/>
                <a:gd name="T29" fmla="*/ 356 h 356"/>
                <a:gd name="T30" fmla="*/ 509 w 509"/>
                <a:gd name="T31" fmla="*/ 356 h 356"/>
                <a:gd name="T32" fmla="*/ 487 w 509"/>
                <a:gd name="T33" fmla="*/ 336 h 356"/>
                <a:gd name="T34" fmla="*/ 20 w 509"/>
                <a:gd name="T35" fmla="*/ 33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9" h="356">
                  <a:moveTo>
                    <a:pt x="20" y="336"/>
                  </a:moveTo>
                  <a:cubicBezTo>
                    <a:pt x="20" y="24"/>
                    <a:pt x="20" y="24"/>
                    <a:pt x="20" y="24"/>
                  </a:cubicBezTo>
                  <a:cubicBezTo>
                    <a:pt x="154" y="24"/>
                    <a:pt x="154" y="24"/>
                    <a:pt x="154" y="24"/>
                  </a:cubicBezTo>
                  <a:cubicBezTo>
                    <a:pt x="129" y="0"/>
                    <a:pt x="129" y="0"/>
                    <a:pt x="129" y="0"/>
                  </a:cubicBezTo>
                  <a:cubicBezTo>
                    <a:pt x="11" y="0"/>
                    <a:pt x="11" y="0"/>
                    <a:pt x="11" y="0"/>
                  </a:cubicBezTo>
                  <a:cubicBezTo>
                    <a:pt x="11" y="0"/>
                    <a:pt x="11" y="0"/>
                    <a:pt x="10" y="0"/>
                  </a:cubicBezTo>
                  <a:cubicBezTo>
                    <a:pt x="9" y="1"/>
                    <a:pt x="9" y="1"/>
                    <a:pt x="9" y="1"/>
                  </a:cubicBezTo>
                  <a:cubicBezTo>
                    <a:pt x="9" y="1"/>
                    <a:pt x="9" y="1"/>
                    <a:pt x="9" y="1"/>
                  </a:cubicBezTo>
                  <a:cubicBezTo>
                    <a:pt x="8" y="1"/>
                    <a:pt x="7" y="1"/>
                    <a:pt x="7" y="2"/>
                  </a:cubicBezTo>
                  <a:cubicBezTo>
                    <a:pt x="6" y="2"/>
                    <a:pt x="6" y="2"/>
                    <a:pt x="6" y="2"/>
                  </a:cubicBezTo>
                  <a:cubicBezTo>
                    <a:pt x="5" y="2"/>
                    <a:pt x="5" y="2"/>
                    <a:pt x="5" y="2"/>
                  </a:cubicBezTo>
                  <a:cubicBezTo>
                    <a:pt x="1" y="5"/>
                    <a:pt x="0" y="11"/>
                    <a:pt x="0" y="11"/>
                  </a:cubicBezTo>
                  <a:cubicBezTo>
                    <a:pt x="0" y="345"/>
                    <a:pt x="0" y="345"/>
                    <a:pt x="0" y="345"/>
                  </a:cubicBezTo>
                  <a:cubicBezTo>
                    <a:pt x="0" y="345"/>
                    <a:pt x="1" y="346"/>
                    <a:pt x="1" y="346"/>
                  </a:cubicBezTo>
                  <a:cubicBezTo>
                    <a:pt x="1" y="352"/>
                    <a:pt x="6" y="356"/>
                    <a:pt x="11" y="356"/>
                  </a:cubicBezTo>
                  <a:cubicBezTo>
                    <a:pt x="509" y="356"/>
                    <a:pt x="509" y="356"/>
                    <a:pt x="509" y="356"/>
                  </a:cubicBezTo>
                  <a:cubicBezTo>
                    <a:pt x="487" y="336"/>
                    <a:pt x="487" y="336"/>
                    <a:pt x="487" y="336"/>
                  </a:cubicBezTo>
                  <a:lnTo>
                    <a:pt x="20" y="336"/>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grpSp>
      <p:sp>
        <p:nvSpPr>
          <p:cNvPr id="31" name="椭圆 30">
            <a:extLst>
              <a:ext uri="{FF2B5EF4-FFF2-40B4-BE49-F238E27FC236}">
                <a16:creationId xmlns:a16="http://schemas.microsoft.com/office/drawing/2014/main" id="{6191B757-C7B2-453B-A321-83222DE65FC4}"/>
              </a:ext>
            </a:extLst>
          </p:cNvPr>
          <p:cNvSpPr/>
          <p:nvPr/>
        </p:nvSpPr>
        <p:spPr>
          <a:xfrm>
            <a:off x="11312850" y="6442722"/>
            <a:ext cx="252000" cy="25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4B266DAA-D553-46AD-B1C1-C503DD4938FA}"/>
              </a:ext>
            </a:extLst>
          </p:cNvPr>
          <p:cNvSpPr/>
          <p:nvPr/>
        </p:nvSpPr>
        <p:spPr>
          <a:xfrm>
            <a:off x="10863425" y="6442722"/>
            <a:ext cx="252000" cy="252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CC480687-222C-400E-A596-C74EB259EDD3}"/>
              </a:ext>
            </a:extLst>
          </p:cNvPr>
          <p:cNvSpPr/>
          <p:nvPr/>
        </p:nvSpPr>
        <p:spPr>
          <a:xfrm>
            <a:off x="10414000" y="6442722"/>
            <a:ext cx="252000" cy="252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ED289E85-CF8B-4775-8617-5F26F9AF9498}"/>
              </a:ext>
            </a:extLst>
          </p:cNvPr>
          <p:cNvSpPr/>
          <p:nvPr/>
        </p:nvSpPr>
        <p:spPr>
          <a:xfrm>
            <a:off x="11762275" y="6442722"/>
            <a:ext cx="252000" cy="252000"/>
          </a:xfrm>
          <a:prstGeom prst="ellipse">
            <a:avLst/>
          </a:prstGeom>
          <a:solidFill>
            <a:srgbClr val="EF6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TextBox 1">
            <a:extLst>
              <a:ext uri="{FF2B5EF4-FFF2-40B4-BE49-F238E27FC236}">
                <a16:creationId xmlns:a16="http://schemas.microsoft.com/office/drawing/2014/main" id="{E5791E27-8D2D-437A-8ABC-7B5616AC1E32}"/>
              </a:ext>
            </a:extLst>
          </p:cNvPr>
          <p:cNvSpPr txBox="1"/>
          <p:nvPr/>
        </p:nvSpPr>
        <p:spPr>
          <a:xfrm>
            <a:off x="736154" y="1504156"/>
            <a:ext cx="2087110" cy="477888"/>
          </a:xfrm>
          <a:prstGeom prst="rect">
            <a:avLst/>
          </a:prstGeom>
          <a:noFill/>
        </p:spPr>
        <p:txBody>
          <a:bodyPr wrap="none" lIns="0" tIns="0" rIns="0" rtlCol="0">
            <a:spAutoFit/>
          </a:bodyPr>
          <a:lstStyle/>
          <a:p>
            <a:pPr>
              <a:lnSpc>
                <a:spcPts val="3600"/>
              </a:lnSpc>
            </a:pPr>
            <a:r>
              <a:rPr lang="en-US" altLang="zh-CN"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1.2</a:t>
            </a:r>
            <a:r>
              <a:rPr lang="en-US" altLang="zh-CN" sz="2800"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 </a:t>
            </a:r>
            <a:r>
              <a:rPr lang="zh-CN" altLang="en-US"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系统框架</a:t>
            </a:r>
            <a:endParaRPr lang="en-US" altLang="zh-CN"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endParaRPr>
          </a:p>
        </p:txBody>
      </p:sp>
      <p:sp>
        <p:nvSpPr>
          <p:cNvPr id="47" name="Oval 9">
            <a:extLst>
              <a:ext uri="{FF2B5EF4-FFF2-40B4-BE49-F238E27FC236}">
                <a16:creationId xmlns:a16="http://schemas.microsoft.com/office/drawing/2014/main" id="{00F2B83C-55E2-4CDB-8124-56968FE745C9}"/>
              </a:ext>
            </a:extLst>
          </p:cNvPr>
          <p:cNvSpPr/>
          <p:nvPr/>
        </p:nvSpPr>
        <p:spPr>
          <a:xfrm>
            <a:off x="4157825" y="1861876"/>
            <a:ext cx="3860800" cy="3860800"/>
          </a:xfrm>
          <a:prstGeom prst="ellipse">
            <a:avLst/>
          </a:prstGeom>
          <a:solidFill>
            <a:srgbClr val="809EC2">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chemeClr val="bg1"/>
              </a:solidFill>
              <a:effectLst/>
              <a:uLnTx/>
              <a:uFillTx/>
              <a:latin typeface="Calibri"/>
              <a:ea typeface="微软雅黑"/>
            </a:endParaRPr>
          </a:p>
        </p:txBody>
      </p:sp>
      <p:graphicFrame>
        <p:nvGraphicFramePr>
          <p:cNvPr id="48" name="Diagram 18">
            <a:extLst>
              <a:ext uri="{FF2B5EF4-FFF2-40B4-BE49-F238E27FC236}">
                <a16:creationId xmlns:a16="http://schemas.microsoft.com/office/drawing/2014/main" id="{FDAD23B4-E895-49B4-AD42-5B1C3EB5C656}"/>
              </a:ext>
            </a:extLst>
          </p:cNvPr>
          <p:cNvGraphicFramePr/>
          <p:nvPr>
            <p:extLst>
              <p:ext uri="{D42A27DB-BD31-4B8C-83A1-F6EECF244321}">
                <p14:modId xmlns:p14="http://schemas.microsoft.com/office/powerpoint/2010/main" val="3105878743"/>
              </p:ext>
            </p:extLst>
          </p:nvPr>
        </p:nvGraphicFramePr>
        <p:xfrm>
          <a:off x="4618281" y="2322332"/>
          <a:ext cx="2939888" cy="2939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9" name="Oval 21">
            <a:extLst>
              <a:ext uri="{FF2B5EF4-FFF2-40B4-BE49-F238E27FC236}">
                <a16:creationId xmlns:a16="http://schemas.microsoft.com/office/drawing/2014/main" id="{378B28E9-8F48-495D-BE8E-775EB3CC6FA2}"/>
              </a:ext>
            </a:extLst>
          </p:cNvPr>
          <p:cNvSpPr/>
          <p:nvPr/>
        </p:nvSpPr>
        <p:spPr>
          <a:xfrm>
            <a:off x="4157825" y="2420676"/>
            <a:ext cx="609600" cy="609600"/>
          </a:xfrm>
          <a:prstGeom prst="ellipse">
            <a:avLst/>
          </a:prstGeom>
          <a:solidFill>
            <a:srgbClr val="1FD89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chemeClr val="bg1"/>
              </a:solidFill>
              <a:effectLst/>
              <a:uLnTx/>
              <a:uFillTx/>
              <a:latin typeface="Calibri"/>
              <a:ea typeface="微软雅黑"/>
            </a:endParaRPr>
          </a:p>
        </p:txBody>
      </p:sp>
      <p:sp>
        <p:nvSpPr>
          <p:cNvPr id="50" name="Oval 22">
            <a:extLst>
              <a:ext uri="{FF2B5EF4-FFF2-40B4-BE49-F238E27FC236}">
                <a16:creationId xmlns:a16="http://schemas.microsoft.com/office/drawing/2014/main" id="{AD87C77B-47B8-4A1F-A4B7-CBD4380D6286}"/>
              </a:ext>
            </a:extLst>
          </p:cNvPr>
          <p:cNvSpPr/>
          <p:nvPr/>
        </p:nvSpPr>
        <p:spPr>
          <a:xfrm>
            <a:off x="7428246" y="2420676"/>
            <a:ext cx="609600" cy="609600"/>
          </a:xfrm>
          <a:prstGeom prst="ellipse">
            <a:avLst/>
          </a:prstGeom>
          <a:solidFill>
            <a:srgbClr val="DF730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chemeClr val="bg1"/>
              </a:solidFill>
              <a:effectLst/>
              <a:uLnTx/>
              <a:uFillTx/>
              <a:latin typeface="Calibri"/>
              <a:ea typeface="微软雅黑"/>
            </a:endParaRPr>
          </a:p>
        </p:txBody>
      </p:sp>
      <p:sp>
        <p:nvSpPr>
          <p:cNvPr id="51" name="Oval 23">
            <a:extLst>
              <a:ext uri="{FF2B5EF4-FFF2-40B4-BE49-F238E27FC236}">
                <a16:creationId xmlns:a16="http://schemas.microsoft.com/office/drawing/2014/main" id="{5472F036-0DC8-45C8-B9BA-5CF7E790D7F5}"/>
              </a:ext>
            </a:extLst>
          </p:cNvPr>
          <p:cNvSpPr/>
          <p:nvPr/>
        </p:nvSpPr>
        <p:spPr>
          <a:xfrm>
            <a:off x="4157825" y="4605076"/>
            <a:ext cx="609600" cy="609600"/>
          </a:xfrm>
          <a:prstGeom prst="ellipse">
            <a:avLst/>
          </a:prstGeom>
          <a:solidFill>
            <a:srgbClr val="F4C60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chemeClr val="bg1"/>
              </a:solidFill>
              <a:effectLst/>
              <a:uLnTx/>
              <a:uFillTx/>
              <a:latin typeface="Calibri"/>
              <a:ea typeface="微软雅黑"/>
            </a:endParaRPr>
          </a:p>
        </p:txBody>
      </p:sp>
      <p:sp>
        <p:nvSpPr>
          <p:cNvPr id="52" name="Oval 24">
            <a:extLst>
              <a:ext uri="{FF2B5EF4-FFF2-40B4-BE49-F238E27FC236}">
                <a16:creationId xmlns:a16="http://schemas.microsoft.com/office/drawing/2014/main" id="{7F3277E4-4C34-4817-9B2A-779BDD398D4B}"/>
              </a:ext>
            </a:extLst>
          </p:cNvPr>
          <p:cNvSpPr/>
          <p:nvPr/>
        </p:nvSpPr>
        <p:spPr>
          <a:xfrm>
            <a:off x="7428246" y="4605076"/>
            <a:ext cx="609600" cy="609600"/>
          </a:xfrm>
          <a:prstGeom prst="ellipse">
            <a:avLst/>
          </a:prstGeom>
          <a:solidFill>
            <a:srgbClr val="23CAD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chemeClr val="bg1"/>
              </a:solidFill>
              <a:effectLst/>
              <a:uLnTx/>
              <a:uFillTx/>
              <a:latin typeface="Calibri"/>
              <a:ea typeface="微软雅黑"/>
            </a:endParaRPr>
          </a:p>
        </p:txBody>
      </p:sp>
      <p:cxnSp>
        <p:nvCxnSpPr>
          <p:cNvPr id="53" name="Straight Connector 25">
            <a:extLst>
              <a:ext uri="{FF2B5EF4-FFF2-40B4-BE49-F238E27FC236}">
                <a16:creationId xmlns:a16="http://schemas.microsoft.com/office/drawing/2014/main" id="{AF48C0AA-282A-4CD8-8C3D-08D160DEE932}"/>
              </a:ext>
            </a:extLst>
          </p:cNvPr>
          <p:cNvCxnSpPr/>
          <p:nvPr/>
        </p:nvCxnSpPr>
        <p:spPr>
          <a:xfrm flipH="1">
            <a:off x="1313025" y="2726163"/>
            <a:ext cx="2844800" cy="0"/>
          </a:xfrm>
          <a:prstGeom prst="line">
            <a:avLst/>
          </a:prstGeom>
          <a:noFill/>
          <a:ln w="28575" cap="flat" cmpd="sng" algn="ctr">
            <a:solidFill>
              <a:srgbClr val="1FD89C"/>
            </a:solidFill>
            <a:prstDash val="solid"/>
            <a:miter lim="800000"/>
            <a:headEnd w="sm" len="med"/>
            <a:tailEnd type="oval"/>
          </a:ln>
          <a:effectLst/>
        </p:spPr>
      </p:cxnSp>
      <p:cxnSp>
        <p:nvCxnSpPr>
          <p:cNvPr id="54" name="Straight Connector 27">
            <a:extLst>
              <a:ext uri="{FF2B5EF4-FFF2-40B4-BE49-F238E27FC236}">
                <a16:creationId xmlns:a16="http://schemas.microsoft.com/office/drawing/2014/main" id="{B3A75466-3B6A-42A4-A232-D09BC32AB845}"/>
              </a:ext>
            </a:extLst>
          </p:cNvPr>
          <p:cNvCxnSpPr/>
          <p:nvPr/>
        </p:nvCxnSpPr>
        <p:spPr>
          <a:xfrm flipH="1">
            <a:off x="1313025" y="4909876"/>
            <a:ext cx="2844800" cy="0"/>
          </a:xfrm>
          <a:prstGeom prst="line">
            <a:avLst/>
          </a:prstGeom>
          <a:noFill/>
          <a:ln w="28575" cap="flat" cmpd="sng" algn="ctr">
            <a:solidFill>
              <a:srgbClr val="F4C60E"/>
            </a:solidFill>
            <a:prstDash val="solid"/>
            <a:miter lim="800000"/>
            <a:headEnd w="sm" len="med"/>
            <a:tailEnd type="oval"/>
          </a:ln>
          <a:effectLst/>
        </p:spPr>
      </p:cxnSp>
      <p:cxnSp>
        <p:nvCxnSpPr>
          <p:cNvPr id="55" name="Straight Connector 28">
            <a:extLst>
              <a:ext uri="{FF2B5EF4-FFF2-40B4-BE49-F238E27FC236}">
                <a16:creationId xmlns:a16="http://schemas.microsoft.com/office/drawing/2014/main" id="{C7B8BB9D-9DDD-4B83-A4BB-828B9A37C0AA}"/>
              </a:ext>
            </a:extLst>
          </p:cNvPr>
          <p:cNvCxnSpPr/>
          <p:nvPr/>
        </p:nvCxnSpPr>
        <p:spPr>
          <a:xfrm>
            <a:off x="8018625" y="2725476"/>
            <a:ext cx="2939356" cy="0"/>
          </a:xfrm>
          <a:prstGeom prst="line">
            <a:avLst/>
          </a:prstGeom>
          <a:noFill/>
          <a:ln w="28575" cap="flat" cmpd="sng" algn="ctr">
            <a:solidFill>
              <a:srgbClr val="DF7307"/>
            </a:solidFill>
            <a:prstDash val="solid"/>
            <a:miter lim="800000"/>
            <a:headEnd w="sm" len="med"/>
            <a:tailEnd type="oval"/>
          </a:ln>
          <a:effectLst/>
        </p:spPr>
      </p:cxnSp>
      <p:cxnSp>
        <p:nvCxnSpPr>
          <p:cNvPr id="56" name="Straight Connector 31">
            <a:extLst>
              <a:ext uri="{FF2B5EF4-FFF2-40B4-BE49-F238E27FC236}">
                <a16:creationId xmlns:a16="http://schemas.microsoft.com/office/drawing/2014/main" id="{DDFFA523-B45E-4C23-B04B-BEB306AE742E}"/>
              </a:ext>
            </a:extLst>
          </p:cNvPr>
          <p:cNvCxnSpPr/>
          <p:nvPr/>
        </p:nvCxnSpPr>
        <p:spPr>
          <a:xfrm>
            <a:off x="8018625" y="4909876"/>
            <a:ext cx="2939356" cy="0"/>
          </a:xfrm>
          <a:prstGeom prst="line">
            <a:avLst/>
          </a:prstGeom>
          <a:noFill/>
          <a:ln w="28575" cap="flat" cmpd="sng" algn="ctr">
            <a:solidFill>
              <a:srgbClr val="23CADC"/>
            </a:solidFill>
            <a:prstDash val="solid"/>
            <a:miter lim="800000"/>
            <a:headEnd w="sm" len="med"/>
            <a:tailEnd type="oval"/>
          </a:ln>
          <a:effectLst/>
        </p:spPr>
      </p:cxnSp>
      <p:sp>
        <p:nvSpPr>
          <p:cNvPr id="57" name="TextBox 33">
            <a:extLst>
              <a:ext uri="{FF2B5EF4-FFF2-40B4-BE49-F238E27FC236}">
                <a16:creationId xmlns:a16="http://schemas.microsoft.com/office/drawing/2014/main" id="{374FCF80-8F85-45DF-92A3-EDFEBF7D9EEC}"/>
              </a:ext>
            </a:extLst>
          </p:cNvPr>
          <p:cNvSpPr txBox="1"/>
          <p:nvPr/>
        </p:nvSpPr>
        <p:spPr>
          <a:xfrm>
            <a:off x="1360303" y="2233033"/>
            <a:ext cx="2391122" cy="400110"/>
          </a:xfrm>
          <a:prstGeom prst="rect">
            <a:avLst/>
          </a:prstGeom>
          <a:noFill/>
        </p:spPr>
        <p:txBody>
          <a:bodyPr wrap="square" rtlCol="0">
            <a:spAutoFit/>
          </a:bodyPr>
          <a:lstStyle/>
          <a:p>
            <a:pPr eaLnBrk="1" fontAlgn="auto" hangingPunct="1">
              <a:spcBef>
                <a:spcPts val="0"/>
              </a:spcBef>
              <a:spcAft>
                <a:spcPts val="0"/>
              </a:spcAft>
              <a:buFontTx/>
              <a:buNone/>
            </a:pPr>
            <a:r>
              <a:rPr lang="en-US" altLang="zh-CN" sz="2000" dirty="0">
                <a:solidFill>
                  <a:schemeClr val="bg1"/>
                </a:solidFill>
                <a:latin typeface="Constantia"/>
                <a:ea typeface="微软雅黑"/>
              </a:rPr>
              <a:t>MySQL</a:t>
            </a:r>
            <a:r>
              <a:rPr lang="zh-CN" altLang="en-US" sz="2000" dirty="0">
                <a:solidFill>
                  <a:schemeClr val="bg1"/>
                </a:solidFill>
                <a:latin typeface="Constantia"/>
                <a:ea typeface="微软雅黑"/>
              </a:rPr>
              <a:t>数据库</a:t>
            </a:r>
            <a:endParaRPr lang="en-US" sz="2000" dirty="0">
              <a:solidFill>
                <a:schemeClr val="bg1"/>
              </a:solidFill>
              <a:latin typeface="Constantia"/>
              <a:ea typeface="微软雅黑"/>
            </a:endParaRPr>
          </a:p>
        </p:txBody>
      </p:sp>
      <p:sp>
        <p:nvSpPr>
          <p:cNvPr id="58" name="Rectangle 34">
            <a:extLst>
              <a:ext uri="{FF2B5EF4-FFF2-40B4-BE49-F238E27FC236}">
                <a16:creationId xmlns:a16="http://schemas.microsoft.com/office/drawing/2014/main" id="{F4D55FBA-B797-46FA-8D43-C7923C79F0BC}"/>
              </a:ext>
            </a:extLst>
          </p:cNvPr>
          <p:cNvSpPr/>
          <p:nvPr/>
        </p:nvSpPr>
        <p:spPr>
          <a:xfrm>
            <a:off x="1332246" y="2776277"/>
            <a:ext cx="2669656" cy="1538883"/>
          </a:xfrm>
          <a:prstGeom prst="rect">
            <a:avLst/>
          </a:prstGeom>
        </p:spPr>
        <p:txBody>
          <a:bodyPr wrap="square">
            <a:spAutoFit/>
          </a:bodyPr>
          <a:lstStyle/>
          <a:p>
            <a:pPr eaLnBrk="1" fontAlgn="auto" hangingPunct="1">
              <a:spcBef>
                <a:spcPts val="0"/>
              </a:spcBef>
              <a:spcAft>
                <a:spcPts val="0"/>
              </a:spcAft>
              <a:buFontTx/>
              <a:buNone/>
            </a:pPr>
            <a:r>
              <a:rPr lang="zh-CN" altLang="en-US" sz="1400" dirty="0">
                <a:solidFill>
                  <a:schemeClr val="bg1"/>
                </a:solidFill>
                <a:latin typeface="Calibri"/>
                <a:ea typeface="微软雅黑"/>
              </a:rPr>
              <a:t>由 用户信息表，管理员信息表，商品信息表， 用户间消息表， 用户客服间消息表 构成，在</a:t>
            </a:r>
            <a:r>
              <a:rPr lang="en-US" altLang="zh-CN" sz="1400" dirty="0">
                <a:solidFill>
                  <a:schemeClr val="bg1"/>
                </a:solidFill>
                <a:latin typeface="Calibri"/>
                <a:ea typeface="微软雅黑"/>
              </a:rPr>
              <a:t>JAVA</a:t>
            </a:r>
            <a:r>
              <a:rPr lang="zh-CN" altLang="en-US" sz="1400" dirty="0">
                <a:solidFill>
                  <a:schemeClr val="bg1"/>
                </a:solidFill>
                <a:latin typeface="Calibri"/>
                <a:ea typeface="微软雅黑"/>
              </a:rPr>
              <a:t>端采用 </a:t>
            </a:r>
            <a:r>
              <a:rPr lang="en-US" altLang="zh-CN" sz="1400" dirty="0" err="1">
                <a:solidFill>
                  <a:schemeClr val="bg1"/>
                </a:solidFill>
                <a:latin typeface="Calibri"/>
                <a:ea typeface="微软雅黑"/>
              </a:rPr>
              <a:t>jdbc</a:t>
            </a:r>
            <a:r>
              <a:rPr lang="en-US" altLang="zh-CN" sz="1400" dirty="0">
                <a:solidFill>
                  <a:schemeClr val="bg1"/>
                </a:solidFill>
                <a:latin typeface="Calibri"/>
                <a:ea typeface="微软雅黑"/>
              </a:rPr>
              <a:t> </a:t>
            </a:r>
            <a:r>
              <a:rPr lang="zh-CN" altLang="en-US" sz="1400" dirty="0">
                <a:solidFill>
                  <a:schemeClr val="bg1"/>
                </a:solidFill>
                <a:latin typeface="Calibri"/>
                <a:ea typeface="微软雅黑"/>
              </a:rPr>
              <a:t>与数据库直接连接</a:t>
            </a:r>
            <a:endParaRPr lang="en-US" altLang="zh-CN" sz="1400" dirty="0">
              <a:solidFill>
                <a:schemeClr val="bg1"/>
              </a:solidFill>
              <a:latin typeface="Calibri"/>
              <a:ea typeface="微软雅黑"/>
            </a:endParaRPr>
          </a:p>
          <a:p>
            <a:pPr eaLnBrk="1" fontAlgn="auto" hangingPunct="1">
              <a:spcBef>
                <a:spcPts val="0"/>
              </a:spcBef>
              <a:spcAft>
                <a:spcPts val="0"/>
              </a:spcAft>
              <a:buFontTx/>
              <a:buNone/>
            </a:pPr>
            <a:r>
              <a:rPr lang="zh-CN" altLang="en-US" sz="1200" dirty="0">
                <a:solidFill>
                  <a:schemeClr val="bg1"/>
                </a:solidFill>
                <a:latin typeface="Calibri"/>
                <a:ea typeface="微软雅黑"/>
              </a:rPr>
              <a:t>使用了阿里云的在线</a:t>
            </a:r>
            <a:r>
              <a:rPr lang="en-US" altLang="zh-CN" sz="1200" dirty="0">
                <a:solidFill>
                  <a:schemeClr val="bg1"/>
                </a:solidFill>
                <a:latin typeface="Calibri"/>
                <a:ea typeface="微软雅黑"/>
              </a:rPr>
              <a:t>MySQL</a:t>
            </a:r>
            <a:r>
              <a:rPr lang="zh-CN" altLang="en-US" sz="1200" dirty="0">
                <a:solidFill>
                  <a:schemeClr val="bg1"/>
                </a:solidFill>
                <a:latin typeface="Calibri"/>
                <a:ea typeface="微软雅黑"/>
              </a:rPr>
              <a:t>数据库， 实现了数据的在线同步</a:t>
            </a:r>
            <a:endParaRPr lang="en-US" altLang="zh-CN" sz="1200" dirty="0">
              <a:solidFill>
                <a:schemeClr val="bg1"/>
              </a:solidFill>
              <a:latin typeface="Calibri"/>
              <a:ea typeface="微软雅黑"/>
            </a:endParaRPr>
          </a:p>
        </p:txBody>
      </p:sp>
      <p:sp>
        <p:nvSpPr>
          <p:cNvPr id="59" name="TextBox 35">
            <a:extLst>
              <a:ext uri="{FF2B5EF4-FFF2-40B4-BE49-F238E27FC236}">
                <a16:creationId xmlns:a16="http://schemas.microsoft.com/office/drawing/2014/main" id="{18A5D564-8D83-4902-B364-AA70DD691C98}"/>
              </a:ext>
            </a:extLst>
          </p:cNvPr>
          <p:cNvSpPr txBox="1"/>
          <p:nvPr/>
        </p:nvSpPr>
        <p:spPr>
          <a:xfrm>
            <a:off x="1360302" y="4401876"/>
            <a:ext cx="2810405" cy="400110"/>
          </a:xfrm>
          <a:prstGeom prst="rect">
            <a:avLst/>
          </a:prstGeom>
          <a:noFill/>
        </p:spPr>
        <p:txBody>
          <a:bodyPr wrap="square" rtlCol="0">
            <a:spAutoFit/>
          </a:bodyPr>
          <a:lstStyle/>
          <a:p>
            <a:pPr eaLnBrk="1" fontAlgn="auto" hangingPunct="1">
              <a:spcBef>
                <a:spcPts val="0"/>
              </a:spcBef>
              <a:spcAft>
                <a:spcPts val="0"/>
              </a:spcAft>
              <a:buFontTx/>
              <a:buNone/>
            </a:pPr>
            <a:r>
              <a:rPr lang="en-US" altLang="zh-CN" sz="2000" dirty="0">
                <a:solidFill>
                  <a:schemeClr val="bg1"/>
                </a:solidFill>
                <a:latin typeface="Constantia"/>
                <a:ea typeface="微软雅黑"/>
              </a:rPr>
              <a:t>LOAP </a:t>
            </a:r>
            <a:r>
              <a:rPr lang="zh-CN" altLang="en-US" sz="2000" dirty="0">
                <a:solidFill>
                  <a:schemeClr val="bg1"/>
                </a:solidFill>
                <a:latin typeface="Constantia"/>
                <a:ea typeface="微软雅黑"/>
              </a:rPr>
              <a:t>管理员及客服端</a:t>
            </a:r>
            <a:endParaRPr lang="en-US" sz="2000" dirty="0">
              <a:solidFill>
                <a:schemeClr val="bg1"/>
              </a:solidFill>
              <a:latin typeface="Constantia"/>
              <a:ea typeface="微软雅黑"/>
            </a:endParaRPr>
          </a:p>
        </p:txBody>
      </p:sp>
      <p:sp>
        <p:nvSpPr>
          <p:cNvPr id="60" name="Rectangle 36">
            <a:extLst>
              <a:ext uri="{FF2B5EF4-FFF2-40B4-BE49-F238E27FC236}">
                <a16:creationId xmlns:a16="http://schemas.microsoft.com/office/drawing/2014/main" id="{6AF9EBC4-BAAF-4645-9B13-8EC53B3EEC62}"/>
              </a:ext>
            </a:extLst>
          </p:cNvPr>
          <p:cNvSpPr/>
          <p:nvPr/>
        </p:nvSpPr>
        <p:spPr>
          <a:xfrm>
            <a:off x="1332246" y="4945119"/>
            <a:ext cx="2669656" cy="1169551"/>
          </a:xfrm>
          <a:prstGeom prst="rect">
            <a:avLst/>
          </a:prstGeom>
        </p:spPr>
        <p:txBody>
          <a:bodyPr wrap="square">
            <a:spAutoFit/>
          </a:bodyPr>
          <a:lstStyle/>
          <a:p>
            <a:pPr eaLnBrk="1" fontAlgn="auto" hangingPunct="1">
              <a:spcBef>
                <a:spcPts val="0"/>
              </a:spcBef>
              <a:spcAft>
                <a:spcPts val="0"/>
              </a:spcAft>
              <a:buFontTx/>
              <a:buNone/>
            </a:pPr>
            <a:r>
              <a:rPr lang="zh-CN" altLang="en-US" sz="1400" dirty="0">
                <a:solidFill>
                  <a:schemeClr val="bg1"/>
                </a:solidFill>
                <a:latin typeface="Calibri"/>
                <a:ea typeface="微软雅黑"/>
              </a:rPr>
              <a:t>在逻辑架构下，基于管理员尽可能多的操作权限，允许管理员查看系统所有信息，并允许管理员修改部分信息，允许其与用户进行沟通交流</a:t>
            </a:r>
            <a:endParaRPr lang="en-US" sz="1400" dirty="0">
              <a:solidFill>
                <a:schemeClr val="bg1"/>
              </a:solidFill>
              <a:latin typeface="Calibri"/>
              <a:ea typeface="微软雅黑"/>
            </a:endParaRPr>
          </a:p>
        </p:txBody>
      </p:sp>
      <p:sp>
        <p:nvSpPr>
          <p:cNvPr id="61" name="TextBox 37">
            <a:extLst>
              <a:ext uri="{FF2B5EF4-FFF2-40B4-BE49-F238E27FC236}">
                <a16:creationId xmlns:a16="http://schemas.microsoft.com/office/drawing/2014/main" id="{B93D720C-77C6-4E82-A115-BDA23C3E69B8}"/>
              </a:ext>
            </a:extLst>
          </p:cNvPr>
          <p:cNvSpPr txBox="1"/>
          <p:nvPr/>
        </p:nvSpPr>
        <p:spPr>
          <a:xfrm>
            <a:off x="8472303" y="2233033"/>
            <a:ext cx="2391122" cy="400110"/>
          </a:xfrm>
          <a:prstGeom prst="rect">
            <a:avLst/>
          </a:prstGeom>
          <a:noFill/>
        </p:spPr>
        <p:txBody>
          <a:bodyPr wrap="square" rtlCol="0">
            <a:spAutoFit/>
          </a:bodyPr>
          <a:lstStyle/>
          <a:p>
            <a:pPr eaLnBrk="1" fontAlgn="auto" hangingPunct="1">
              <a:spcBef>
                <a:spcPts val="0"/>
              </a:spcBef>
              <a:spcAft>
                <a:spcPts val="0"/>
              </a:spcAft>
              <a:buFontTx/>
              <a:buNone/>
            </a:pPr>
            <a:r>
              <a:rPr lang="en-US" altLang="zh-CN" sz="2000" dirty="0">
                <a:solidFill>
                  <a:schemeClr val="bg1"/>
                </a:solidFill>
                <a:latin typeface="Constantia"/>
                <a:ea typeface="微软雅黑"/>
              </a:rPr>
              <a:t>LOAP </a:t>
            </a:r>
            <a:r>
              <a:rPr lang="zh-CN" altLang="en-US" sz="2000" dirty="0">
                <a:solidFill>
                  <a:schemeClr val="bg1"/>
                </a:solidFill>
                <a:latin typeface="Constantia"/>
                <a:ea typeface="微软雅黑"/>
              </a:rPr>
              <a:t>用户端</a:t>
            </a:r>
            <a:endParaRPr lang="en-US" sz="2000" dirty="0">
              <a:solidFill>
                <a:schemeClr val="bg1"/>
              </a:solidFill>
              <a:latin typeface="Constantia"/>
              <a:ea typeface="微软雅黑"/>
            </a:endParaRPr>
          </a:p>
        </p:txBody>
      </p:sp>
      <p:sp>
        <p:nvSpPr>
          <p:cNvPr id="62" name="Rectangle 38">
            <a:extLst>
              <a:ext uri="{FF2B5EF4-FFF2-40B4-BE49-F238E27FC236}">
                <a16:creationId xmlns:a16="http://schemas.microsoft.com/office/drawing/2014/main" id="{703C7654-32E1-42D7-A044-B64B06D0DFF9}"/>
              </a:ext>
            </a:extLst>
          </p:cNvPr>
          <p:cNvSpPr/>
          <p:nvPr/>
        </p:nvSpPr>
        <p:spPr>
          <a:xfrm>
            <a:off x="8444246" y="2776277"/>
            <a:ext cx="2669656" cy="738664"/>
          </a:xfrm>
          <a:prstGeom prst="rect">
            <a:avLst/>
          </a:prstGeom>
        </p:spPr>
        <p:txBody>
          <a:bodyPr wrap="square">
            <a:spAutoFit/>
          </a:bodyPr>
          <a:lstStyle/>
          <a:p>
            <a:pPr eaLnBrk="1" fontAlgn="auto" hangingPunct="1">
              <a:spcBef>
                <a:spcPts val="0"/>
              </a:spcBef>
              <a:spcAft>
                <a:spcPts val="0"/>
              </a:spcAft>
              <a:buFontTx/>
              <a:buNone/>
            </a:pPr>
            <a:r>
              <a:rPr lang="zh-CN" altLang="en-US" sz="1400" dirty="0">
                <a:solidFill>
                  <a:schemeClr val="bg1"/>
                </a:solidFill>
                <a:latin typeface="Calibri"/>
                <a:ea typeface="微软雅黑"/>
              </a:rPr>
              <a:t>基本实现了用户能够在整个二手商品的购买与卖出中的各种操作过程</a:t>
            </a:r>
            <a:endParaRPr lang="en-US" sz="1400" dirty="0">
              <a:solidFill>
                <a:schemeClr val="bg1"/>
              </a:solidFill>
              <a:latin typeface="Calibri"/>
              <a:ea typeface="微软雅黑"/>
            </a:endParaRPr>
          </a:p>
        </p:txBody>
      </p:sp>
      <p:sp>
        <p:nvSpPr>
          <p:cNvPr id="63" name="TextBox 39">
            <a:extLst>
              <a:ext uri="{FF2B5EF4-FFF2-40B4-BE49-F238E27FC236}">
                <a16:creationId xmlns:a16="http://schemas.microsoft.com/office/drawing/2014/main" id="{005E4741-1E98-40CF-95F7-14ADBE72BEB2}"/>
              </a:ext>
            </a:extLst>
          </p:cNvPr>
          <p:cNvSpPr txBox="1"/>
          <p:nvPr/>
        </p:nvSpPr>
        <p:spPr>
          <a:xfrm>
            <a:off x="8500358" y="4401876"/>
            <a:ext cx="2613543" cy="400110"/>
          </a:xfrm>
          <a:prstGeom prst="rect">
            <a:avLst/>
          </a:prstGeom>
          <a:noFill/>
        </p:spPr>
        <p:txBody>
          <a:bodyPr wrap="square" rtlCol="0">
            <a:spAutoFit/>
          </a:bodyPr>
          <a:lstStyle/>
          <a:p>
            <a:pPr eaLnBrk="1" fontAlgn="auto" hangingPunct="1">
              <a:spcBef>
                <a:spcPts val="0"/>
              </a:spcBef>
              <a:spcAft>
                <a:spcPts val="0"/>
              </a:spcAft>
              <a:buFontTx/>
              <a:buNone/>
            </a:pPr>
            <a:r>
              <a:rPr lang="en-US" altLang="zh-CN" sz="2000" dirty="0">
                <a:solidFill>
                  <a:schemeClr val="bg1"/>
                </a:solidFill>
                <a:latin typeface="Constantia"/>
                <a:ea typeface="微软雅黑"/>
              </a:rPr>
              <a:t>JAVAFX + exej4 + idea</a:t>
            </a:r>
          </a:p>
        </p:txBody>
      </p:sp>
      <p:sp>
        <p:nvSpPr>
          <p:cNvPr id="64" name="Rectangle 40">
            <a:extLst>
              <a:ext uri="{FF2B5EF4-FFF2-40B4-BE49-F238E27FC236}">
                <a16:creationId xmlns:a16="http://schemas.microsoft.com/office/drawing/2014/main" id="{6E22F54E-30FC-4A37-B79F-8062C6C16113}"/>
              </a:ext>
            </a:extLst>
          </p:cNvPr>
          <p:cNvSpPr/>
          <p:nvPr/>
        </p:nvSpPr>
        <p:spPr>
          <a:xfrm>
            <a:off x="8472302" y="4945119"/>
            <a:ext cx="2669656" cy="1169551"/>
          </a:xfrm>
          <a:prstGeom prst="rect">
            <a:avLst/>
          </a:prstGeom>
        </p:spPr>
        <p:txBody>
          <a:bodyPr wrap="square">
            <a:spAutoFit/>
          </a:bodyPr>
          <a:lstStyle/>
          <a:p>
            <a:pPr eaLnBrk="1" fontAlgn="auto" hangingPunct="1">
              <a:spcBef>
                <a:spcPts val="0"/>
              </a:spcBef>
              <a:spcAft>
                <a:spcPts val="0"/>
              </a:spcAft>
              <a:buFontTx/>
              <a:buNone/>
            </a:pPr>
            <a:r>
              <a:rPr lang="zh-CN" altLang="en-US" sz="1400" dirty="0">
                <a:solidFill>
                  <a:schemeClr val="bg1"/>
                </a:solidFill>
                <a:latin typeface="Calibri"/>
                <a:ea typeface="微软雅黑"/>
              </a:rPr>
              <a:t>由于时间原因， 未能制作后台服务器部分，项目暂时采用客户端与数据库的直接信息交互，存在信息的时效性问题有待解决。</a:t>
            </a:r>
            <a:endParaRPr lang="en-US" sz="1400" dirty="0">
              <a:solidFill>
                <a:schemeClr val="bg1"/>
              </a:solidFill>
              <a:latin typeface="Calibri"/>
              <a:ea typeface="微软雅黑"/>
            </a:endParaRPr>
          </a:p>
        </p:txBody>
      </p:sp>
      <p:sp>
        <p:nvSpPr>
          <p:cNvPr id="65" name="Freeform 29">
            <a:extLst>
              <a:ext uri="{FF2B5EF4-FFF2-40B4-BE49-F238E27FC236}">
                <a16:creationId xmlns:a16="http://schemas.microsoft.com/office/drawing/2014/main" id="{C5BE4001-469E-4BE0-995A-A8B4E86E6CFD}"/>
              </a:ext>
            </a:extLst>
          </p:cNvPr>
          <p:cNvSpPr>
            <a:spLocks noEditPoints="1"/>
          </p:cNvSpPr>
          <p:nvPr/>
        </p:nvSpPr>
        <p:spPr bwMode="auto">
          <a:xfrm>
            <a:off x="4285769" y="2556188"/>
            <a:ext cx="355939" cy="338576"/>
          </a:xfrm>
          <a:custGeom>
            <a:avLst/>
            <a:gdLst>
              <a:gd name="T0" fmla="*/ 64 w 538"/>
              <a:gd name="T1" fmla="*/ 416 h 512"/>
              <a:gd name="T2" fmla="*/ 26 w 538"/>
              <a:gd name="T3" fmla="*/ 438 h 512"/>
              <a:gd name="T4" fmla="*/ 5 w 538"/>
              <a:gd name="T5" fmla="*/ 400 h 512"/>
              <a:gd name="T6" fmla="*/ 32 w 538"/>
              <a:gd name="T7" fmla="*/ 302 h 512"/>
              <a:gd name="T8" fmla="*/ 70 w 538"/>
              <a:gd name="T9" fmla="*/ 281 h 512"/>
              <a:gd name="T10" fmla="*/ 167 w 538"/>
              <a:gd name="T11" fmla="*/ 308 h 512"/>
              <a:gd name="T12" fmla="*/ 189 w 538"/>
              <a:gd name="T13" fmla="*/ 346 h 512"/>
              <a:gd name="T14" fmla="*/ 151 w 538"/>
              <a:gd name="T15" fmla="*/ 368 h 512"/>
              <a:gd name="T16" fmla="*/ 121 w 538"/>
              <a:gd name="T17" fmla="*/ 359 h 512"/>
              <a:gd name="T18" fmla="*/ 159 w 538"/>
              <a:gd name="T19" fmla="*/ 397 h 512"/>
              <a:gd name="T20" fmla="*/ 238 w 538"/>
              <a:gd name="T21" fmla="*/ 431 h 512"/>
              <a:gd name="T22" fmla="*/ 238 w 538"/>
              <a:gd name="T23" fmla="*/ 279 h 512"/>
              <a:gd name="T24" fmla="*/ 168 w 538"/>
              <a:gd name="T25" fmla="*/ 279 h 512"/>
              <a:gd name="T26" fmla="*/ 137 w 538"/>
              <a:gd name="T27" fmla="*/ 248 h 512"/>
              <a:gd name="T28" fmla="*/ 168 w 538"/>
              <a:gd name="T29" fmla="*/ 217 h 512"/>
              <a:gd name="T30" fmla="*/ 238 w 538"/>
              <a:gd name="T31" fmla="*/ 217 h 512"/>
              <a:gd name="T32" fmla="*/ 238 w 538"/>
              <a:gd name="T33" fmla="*/ 186 h 512"/>
              <a:gd name="T34" fmla="*/ 202 w 538"/>
              <a:gd name="T35" fmla="*/ 163 h 512"/>
              <a:gd name="T36" fmla="*/ 173 w 538"/>
              <a:gd name="T37" fmla="*/ 96 h 512"/>
              <a:gd name="T38" fmla="*/ 202 w 538"/>
              <a:gd name="T39" fmla="*/ 28 h 512"/>
              <a:gd name="T40" fmla="*/ 269 w 538"/>
              <a:gd name="T41" fmla="*/ 0 h 512"/>
              <a:gd name="T42" fmla="*/ 337 w 538"/>
              <a:gd name="T43" fmla="*/ 28 h 512"/>
              <a:gd name="T44" fmla="*/ 365 w 538"/>
              <a:gd name="T45" fmla="*/ 96 h 512"/>
              <a:gd name="T46" fmla="*/ 337 w 538"/>
              <a:gd name="T47" fmla="*/ 163 h 512"/>
              <a:gd name="T48" fmla="*/ 300 w 538"/>
              <a:gd name="T49" fmla="*/ 186 h 512"/>
              <a:gd name="T50" fmla="*/ 300 w 538"/>
              <a:gd name="T51" fmla="*/ 217 h 512"/>
              <a:gd name="T52" fmla="*/ 370 w 538"/>
              <a:gd name="T53" fmla="*/ 217 h 512"/>
              <a:gd name="T54" fmla="*/ 402 w 538"/>
              <a:gd name="T55" fmla="*/ 248 h 512"/>
              <a:gd name="T56" fmla="*/ 370 w 538"/>
              <a:gd name="T57" fmla="*/ 279 h 512"/>
              <a:gd name="T58" fmla="*/ 300 w 538"/>
              <a:gd name="T59" fmla="*/ 279 h 512"/>
              <a:gd name="T60" fmla="*/ 300 w 538"/>
              <a:gd name="T61" fmla="*/ 431 h 512"/>
              <a:gd name="T62" fmla="*/ 380 w 538"/>
              <a:gd name="T63" fmla="*/ 397 h 512"/>
              <a:gd name="T64" fmla="*/ 418 w 538"/>
              <a:gd name="T65" fmla="*/ 359 h 512"/>
              <a:gd name="T66" fmla="*/ 388 w 538"/>
              <a:gd name="T67" fmla="*/ 368 h 512"/>
              <a:gd name="T68" fmla="*/ 349 w 538"/>
              <a:gd name="T69" fmla="*/ 346 h 512"/>
              <a:gd name="T70" fmla="*/ 371 w 538"/>
              <a:gd name="T71" fmla="*/ 308 h 512"/>
              <a:gd name="T72" fmla="*/ 468 w 538"/>
              <a:gd name="T73" fmla="*/ 281 h 512"/>
              <a:gd name="T74" fmla="*/ 507 w 538"/>
              <a:gd name="T75" fmla="*/ 302 h 512"/>
              <a:gd name="T76" fmla="*/ 534 w 538"/>
              <a:gd name="T77" fmla="*/ 400 h 512"/>
              <a:gd name="T78" fmla="*/ 512 w 538"/>
              <a:gd name="T79" fmla="*/ 438 h 512"/>
              <a:gd name="T80" fmla="*/ 474 w 538"/>
              <a:gd name="T81" fmla="*/ 416 h 512"/>
              <a:gd name="T82" fmla="*/ 468 w 538"/>
              <a:gd name="T83" fmla="*/ 395 h 512"/>
              <a:gd name="T84" fmla="*/ 417 w 538"/>
              <a:gd name="T85" fmla="*/ 447 h 512"/>
              <a:gd name="T86" fmla="*/ 122 w 538"/>
              <a:gd name="T87" fmla="*/ 447 h 512"/>
              <a:gd name="T88" fmla="*/ 70 w 538"/>
              <a:gd name="T89" fmla="*/ 395 h 512"/>
              <a:gd name="T90" fmla="*/ 64 w 538"/>
              <a:gd name="T91" fmla="*/ 416 h 512"/>
              <a:gd name="T92" fmla="*/ 293 w 538"/>
              <a:gd name="T93" fmla="*/ 72 h 512"/>
              <a:gd name="T94" fmla="*/ 269 w 538"/>
              <a:gd name="T95" fmla="*/ 62 h 512"/>
              <a:gd name="T96" fmla="*/ 246 w 538"/>
              <a:gd name="T97" fmla="*/ 72 h 512"/>
              <a:gd name="T98" fmla="*/ 236 w 538"/>
              <a:gd name="T99" fmla="*/ 96 h 512"/>
              <a:gd name="T100" fmla="*/ 246 w 538"/>
              <a:gd name="T101" fmla="*/ 119 h 512"/>
              <a:gd name="T102" fmla="*/ 269 w 538"/>
              <a:gd name="T103" fmla="*/ 129 h 512"/>
              <a:gd name="T104" fmla="*/ 293 w 538"/>
              <a:gd name="T105" fmla="*/ 119 h 512"/>
              <a:gd name="T106" fmla="*/ 303 w 538"/>
              <a:gd name="T107" fmla="*/ 96 h 512"/>
              <a:gd name="T108" fmla="*/ 293 w 538"/>
              <a:gd name="T109" fmla="*/ 7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38" h="512">
                <a:moveTo>
                  <a:pt x="64" y="416"/>
                </a:moveTo>
                <a:cubicBezTo>
                  <a:pt x="60" y="433"/>
                  <a:pt x="43" y="442"/>
                  <a:pt x="26" y="438"/>
                </a:cubicBezTo>
                <a:cubicBezTo>
                  <a:pt x="10" y="433"/>
                  <a:pt x="0" y="416"/>
                  <a:pt x="5" y="400"/>
                </a:cubicBezTo>
                <a:cubicBezTo>
                  <a:pt x="32" y="302"/>
                  <a:pt x="32" y="302"/>
                  <a:pt x="32" y="302"/>
                </a:cubicBezTo>
                <a:cubicBezTo>
                  <a:pt x="36" y="286"/>
                  <a:pt x="54" y="276"/>
                  <a:pt x="70" y="281"/>
                </a:cubicBezTo>
                <a:cubicBezTo>
                  <a:pt x="167" y="308"/>
                  <a:pt x="167" y="308"/>
                  <a:pt x="167" y="308"/>
                </a:cubicBezTo>
                <a:cubicBezTo>
                  <a:pt x="184" y="312"/>
                  <a:pt x="194" y="329"/>
                  <a:pt x="189" y="346"/>
                </a:cubicBezTo>
                <a:cubicBezTo>
                  <a:pt x="185" y="363"/>
                  <a:pt x="167" y="372"/>
                  <a:pt x="151" y="368"/>
                </a:cubicBezTo>
                <a:cubicBezTo>
                  <a:pt x="121" y="359"/>
                  <a:pt x="121" y="359"/>
                  <a:pt x="121" y="359"/>
                </a:cubicBezTo>
                <a:cubicBezTo>
                  <a:pt x="132" y="374"/>
                  <a:pt x="144" y="386"/>
                  <a:pt x="159" y="397"/>
                </a:cubicBezTo>
                <a:cubicBezTo>
                  <a:pt x="182" y="414"/>
                  <a:pt x="209" y="426"/>
                  <a:pt x="238" y="431"/>
                </a:cubicBezTo>
                <a:cubicBezTo>
                  <a:pt x="238" y="279"/>
                  <a:pt x="238" y="279"/>
                  <a:pt x="238" y="279"/>
                </a:cubicBezTo>
                <a:cubicBezTo>
                  <a:pt x="168" y="279"/>
                  <a:pt x="168" y="279"/>
                  <a:pt x="168" y="279"/>
                </a:cubicBezTo>
                <a:cubicBezTo>
                  <a:pt x="151" y="279"/>
                  <a:pt x="137" y="265"/>
                  <a:pt x="137" y="248"/>
                </a:cubicBezTo>
                <a:cubicBezTo>
                  <a:pt x="137" y="231"/>
                  <a:pt x="151" y="217"/>
                  <a:pt x="168" y="217"/>
                </a:cubicBezTo>
                <a:cubicBezTo>
                  <a:pt x="238" y="217"/>
                  <a:pt x="238" y="217"/>
                  <a:pt x="238" y="217"/>
                </a:cubicBezTo>
                <a:cubicBezTo>
                  <a:pt x="238" y="186"/>
                  <a:pt x="238" y="186"/>
                  <a:pt x="238" y="186"/>
                </a:cubicBezTo>
                <a:cubicBezTo>
                  <a:pt x="224" y="182"/>
                  <a:pt x="212" y="174"/>
                  <a:pt x="202" y="163"/>
                </a:cubicBezTo>
                <a:cubicBezTo>
                  <a:pt x="184" y="146"/>
                  <a:pt x="173" y="122"/>
                  <a:pt x="173" y="96"/>
                </a:cubicBezTo>
                <a:cubicBezTo>
                  <a:pt x="173" y="69"/>
                  <a:pt x="184" y="45"/>
                  <a:pt x="202" y="28"/>
                </a:cubicBezTo>
                <a:cubicBezTo>
                  <a:pt x="219" y="11"/>
                  <a:pt x="243" y="0"/>
                  <a:pt x="269" y="0"/>
                </a:cubicBezTo>
                <a:cubicBezTo>
                  <a:pt x="296" y="0"/>
                  <a:pt x="320" y="11"/>
                  <a:pt x="337" y="28"/>
                </a:cubicBezTo>
                <a:cubicBezTo>
                  <a:pt x="354" y="45"/>
                  <a:pt x="365" y="69"/>
                  <a:pt x="365" y="96"/>
                </a:cubicBezTo>
                <a:cubicBezTo>
                  <a:pt x="365" y="122"/>
                  <a:pt x="354" y="146"/>
                  <a:pt x="337" y="163"/>
                </a:cubicBezTo>
                <a:cubicBezTo>
                  <a:pt x="327" y="174"/>
                  <a:pt x="314" y="182"/>
                  <a:pt x="300" y="186"/>
                </a:cubicBezTo>
                <a:cubicBezTo>
                  <a:pt x="300" y="217"/>
                  <a:pt x="300" y="217"/>
                  <a:pt x="300" y="217"/>
                </a:cubicBezTo>
                <a:cubicBezTo>
                  <a:pt x="370" y="217"/>
                  <a:pt x="370" y="217"/>
                  <a:pt x="370" y="217"/>
                </a:cubicBezTo>
                <a:cubicBezTo>
                  <a:pt x="388" y="217"/>
                  <a:pt x="402" y="231"/>
                  <a:pt x="402" y="248"/>
                </a:cubicBezTo>
                <a:cubicBezTo>
                  <a:pt x="402" y="265"/>
                  <a:pt x="388" y="279"/>
                  <a:pt x="370" y="279"/>
                </a:cubicBezTo>
                <a:cubicBezTo>
                  <a:pt x="300" y="279"/>
                  <a:pt x="300" y="279"/>
                  <a:pt x="300" y="279"/>
                </a:cubicBezTo>
                <a:cubicBezTo>
                  <a:pt x="300" y="431"/>
                  <a:pt x="300" y="431"/>
                  <a:pt x="300" y="431"/>
                </a:cubicBezTo>
                <a:cubicBezTo>
                  <a:pt x="330" y="426"/>
                  <a:pt x="357" y="414"/>
                  <a:pt x="380" y="397"/>
                </a:cubicBezTo>
                <a:cubicBezTo>
                  <a:pt x="394" y="386"/>
                  <a:pt x="407" y="374"/>
                  <a:pt x="418" y="359"/>
                </a:cubicBezTo>
                <a:cubicBezTo>
                  <a:pt x="388" y="368"/>
                  <a:pt x="388" y="368"/>
                  <a:pt x="388" y="368"/>
                </a:cubicBezTo>
                <a:cubicBezTo>
                  <a:pt x="371" y="372"/>
                  <a:pt x="354" y="363"/>
                  <a:pt x="349" y="346"/>
                </a:cubicBezTo>
                <a:cubicBezTo>
                  <a:pt x="345" y="329"/>
                  <a:pt x="354" y="312"/>
                  <a:pt x="371" y="308"/>
                </a:cubicBezTo>
                <a:cubicBezTo>
                  <a:pt x="468" y="281"/>
                  <a:pt x="468" y="281"/>
                  <a:pt x="468" y="281"/>
                </a:cubicBezTo>
                <a:cubicBezTo>
                  <a:pt x="485" y="276"/>
                  <a:pt x="502" y="286"/>
                  <a:pt x="507" y="302"/>
                </a:cubicBezTo>
                <a:cubicBezTo>
                  <a:pt x="534" y="400"/>
                  <a:pt x="534" y="400"/>
                  <a:pt x="534" y="400"/>
                </a:cubicBezTo>
                <a:cubicBezTo>
                  <a:pt x="538" y="416"/>
                  <a:pt x="529" y="433"/>
                  <a:pt x="512" y="438"/>
                </a:cubicBezTo>
                <a:cubicBezTo>
                  <a:pt x="496" y="442"/>
                  <a:pt x="479" y="433"/>
                  <a:pt x="474" y="416"/>
                </a:cubicBezTo>
                <a:cubicBezTo>
                  <a:pt x="468" y="395"/>
                  <a:pt x="468" y="395"/>
                  <a:pt x="468" y="395"/>
                </a:cubicBezTo>
                <a:cubicBezTo>
                  <a:pt x="454" y="415"/>
                  <a:pt x="436" y="432"/>
                  <a:pt x="417" y="447"/>
                </a:cubicBezTo>
                <a:cubicBezTo>
                  <a:pt x="329" y="512"/>
                  <a:pt x="209" y="512"/>
                  <a:pt x="122" y="447"/>
                </a:cubicBezTo>
                <a:cubicBezTo>
                  <a:pt x="102" y="432"/>
                  <a:pt x="85" y="415"/>
                  <a:pt x="70" y="395"/>
                </a:cubicBezTo>
                <a:cubicBezTo>
                  <a:pt x="64" y="416"/>
                  <a:pt x="64" y="416"/>
                  <a:pt x="64" y="416"/>
                </a:cubicBezTo>
                <a:close/>
                <a:moveTo>
                  <a:pt x="293" y="72"/>
                </a:moveTo>
                <a:cubicBezTo>
                  <a:pt x="287" y="66"/>
                  <a:pt x="278" y="62"/>
                  <a:pt x="269" y="62"/>
                </a:cubicBezTo>
                <a:cubicBezTo>
                  <a:pt x="260" y="62"/>
                  <a:pt x="252" y="66"/>
                  <a:pt x="246" y="72"/>
                </a:cubicBezTo>
                <a:cubicBezTo>
                  <a:pt x="240" y="78"/>
                  <a:pt x="236" y="87"/>
                  <a:pt x="236" y="96"/>
                </a:cubicBezTo>
                <a:cubicBezTo>
                  <a:pt x="236" y="105"/>
                  <a:pt x="240" y="113"/>
                  <a:pt x="246" y="119"/>
                </a:cubicBezTo>
                <a:cubicBezTo>
                  <a:pt x="252" y="125"/>
                  <a:pt x="260" y="129"/>
                  <a:pt x="269" y="129"/>
                </a:cubicBezTo>
                <a:cubicBezTo>
                  <a:pt x="278" y="129"/>
                  <a:pt x="287" y="125"/>
                  <a:pt x="293" y="119"/>
                </a:cubicBezTo>
                <a:cubicBezTo>
                  <a:pt x="299" y="113"/>
                  <a:pt x="303" y="105"/>
                  <a:pt x="303" y="96"/>
                </a:cubicBezTo>
                <a:cubicBezTo>
                  <a:pt x="303" y="87"/>
                  <a:pt x="299" y="78"/>
                  <a:pt x="293" y="72"/>
                </a:cubicBezTo>
                <a:close/>
              </a:path>
            </a:pathLst>
          </a:custGeom>
          <a:solidFill>
            <a:sysClr val="window" lastClr="FFFFFF"/>
          </a:solidFill>
          <a:ln>
            <a:noFill/>
          </a:ln>
          <a:extLst/>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Calibri"/>
              <a:ea typeface="微软雅黑"/>
            </a:endParaRPr>
          </a:p>
        </p:txBody>
      </p:sp>
      <p:sp>
        <p:nvSpPr>
          <p:cNvPr id="66" name="Freeform 30">
            <a:extLst>
              <a:ext uri="{FF2B5EF4-FFF2-40B4-BE49-F238E27FC236}">
                <a16:creationId xmlns:a16="http://schemas.microsoft.com/office/drawing/2014/main" id="{3028BD19-F4DC-40DB-86B5-FC864E627961}"/>
              </a:ext>
            </a:extLst>
          </p:cNvPr>
          <p:cNvSpPr>
            <a:spLocks/>
          </p:cNvSpPr>
          <p:nvPr/>
        </p:nvSpPr>
        <p:spPr bwMode="auto">
          <a:xfrm>
            <a:off x="7596395" y="2575406"/>
            <a:ext cx="273305" cy="300143"/>
          </a:xfrm>
          <a:custGeom>
            <a:avLst/>
            <a:gdLst>
              <a:gd name="T0" fmla="*/ 14 w 470"/>
              <a:gd name="T1" fmla="*/ 115 h 516"/>
              <a:gd name="T2" fmla="*/ 270 w 470"/>
              <a:gd name="T3" fmla="*/ 486 h 516"/>
              <a:gd name="T4" fmla="*/ 372 w 470"/>
              <a:gd name="T5" fmla="*/ 495 h 516"/>
              <a:gd name="T6" fmla="*/ 453 w 470"/>
              <a:gd name="T7" fmla="*/ 441 h 516"/>
              <a:gd name="T8" fmla="*/ 458 w 470"/>
              <a:gd name="T9" fmla="*/ 402 h 516"/>
              <a:gd name="T10" fmla="*/ 394 w 470"/>
              <a:gd name="T11" fmla="*/ 333 h 516"/>
              <a:gd name="T12" fmla="*/ 371 w 470"/>
              <a:gd name="T13" fmla="*/ 322 h 516"/>
              <a:gd name="T14" fmla="*/ 346 w 470"/>
              <a:gd name="T15" fmla="*/ 328 h 516"/>
              <a:gd name="T16" fmla="*/ 295 w 470"/>
              <a:gd name="T17" fmla="*/ 363 h 516"/>
              <a:gd name="T18" fmla="*/ 155 w 470"/>
              <a:gd name="T19" fmla="*/ 159 h 516"/>
              <a:gd name="T20" fmla="*/ 216 w 470"/>
              <a:gd name="T21" fmla="*/ 139 h 516"/>
              <a:gd name="T22" fmla="*/ 234 w 470"/>
              <a:gd name="T23" fmla="*/ 124 h 516"/>
              <a:gd name="T24" fmla="*/ 235 w 470"/>
              <a:gd name="T25" fmla="*/ 102 h 516"/>
              <a:gd name="T26" fmla="*/ 195 w 470"/>
              <a:gd name="T27" fmla="*/ 21 h 516"/>
              <a:gd name="T28" fmla="*/ 152 w 470"/>
              <a:gd name="T29" fmla="*/ 5 h 516"/>
              <a:gd name="T30" fmla="*/ 56 w 470"/>
              <a:gd name="T31" fmla="*/ 37 h 516"/>
              <a:gd name="T32" fmla="*/ 14 w 470"/>
              <a:gd name="T33" fmla="*/ 115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0" h="516">
                <a:moveTo>
                  <a:pt x="14" y="115"/>
                </a:moveTo>
                <a:cubicBezTo>
                  <a:pt x="75" y="247"/>
                  <a:pt x="158" y="371"/>
                  <a:pt x="270" y="486"/>
                </a:cubicBezTo>
                <a:cubicBezTo>
                  <a:pt x="296" y="512"/>
                  <a:pt x="341" y="516"/>
                  <a:pt x="372" y="495"/>
                </a:cubicBezTo>
                <a:cubicBezTo>
                  <a:pt x="399" y="477"/>
                  <a:pt x="426" y="459"/>
                  <a:pt x="453" y="441"/>
                </a:cubicBezTo>
                <a:cubicBezTo>
                  <a:pt x="467" y="431"/>
                  <a:pt x="470" y="414"/>
                  <a:pt x="458" y="402"/>
                </a:cubicBezTo>
                <a:cubicBezTo>
                  <a:pt x="394" y="333"/>
                  <a:pt x="394" y="333"/>
                  <a:pt x="394" y="333"/>
                </a:cubicBezTo>
                <a:cubicBezTo>
                  <a:pt x="388" y="327"/>
                  <a:pt x="380" y="323"/>
                  <a:pt x="371" y="322"/>
                </a:cubicBezTo>
                <a:cubicBezTo>
                  <a:pt x="362" y="321"/>
                  <a:pt x="354" y="323"/>
                  <a:pt x="346" y="328"/>
                </a:cubicBezTo>
                <a:cubicBezTo>
                  <a:pt x="295" y="363"/>
                  <a:pt x="295" y="363"/>
                  <a:pt x="295" y="363"/>
                </a:cubicBezTo>
                <a:cubicBezTo>
                  <a:pt x="240" y="298"/>
                  <a:pt x="194" y="230"/>
                  <a:pt x="155" y="159"/>
                </a:cubicBezTo>
                <a:cubicBezTo>
                  <a:pt x="216" y="139"/>
                  <a:pt x="216" y="139"/>
                  <a:pt x="216" y="139"/>
                </a:cubicBezTo>
                <a:cubicBezTo>
                  <a:pt x="224" y="136"/>
                  <a:pt x="231" y="131"/>
                  <a:pt x="234" y="124"/>
                </a:cubicBezTo>
                <a:cubicBezTo>
                  <a:pt x="238" y="117"/>
                  <a:pt x="238" y="110"/>
                  <a:pt x="235" y="102"/>
                </a:cubicBezTo>
                <a:cubicBezTo>
                  <a:pt x="195" y="21"/>
                  <a:pt x="195" y="21"/>
                  <a:pt x="195" y="21"/>
                </a:cubicBezTo>
                <a:cubicBezTo>
                  <a:pt x="188" y="7"/>
                  <a:pt x="169" y="0"/>
                  <a:pt x="152" y="5"/>
                </a:cubicBezTo>
                <a:cubicBezTo>
                  <a:pt x="120" y="16"/>
                  <a:pt x="88" y="26"/>
                  <a:pt x="56" y="37"/>
                </a:cubicBezTo>
                <a:cubicBezTo>
                  <a:pt x="19" y="49"/>
                  <a:pt x="0" y="84"/>
                  <a:pt x="14" y="115"/>
                </a:cubicBezTo>
                <a:close/>
              </a:path>
            </a:pathLst>
          </a:custGeom>
          <a:solidFill>
            <a:sysClr val="window" lastClr="FFFFFF"/>
          </a:solidFill>
          <a:ln>
            <a:noFill/>
          </a:ln>
          <a:extLst/>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Calibri"/>
              <a:ea typeface="微软雅黑"/>
            </a:endParaRPr>
          </a:p>
        </p:txBody>
      </p:sp>
      <p:sp>
        <p:nvSpPr>
          <p:cNvPr id="67" name="Freeform 32">
            <a:extLst>
              <a:ext uri="{FF2B5EF4-FFF2-40B4-BE49-F238E27FC236}">
                <a16:creationId xmlns:a16="http://schemas.microsoft.com/office/drawing/2014/main" id="{D8EC4858-BCE7-4F36-B78E-9059012F451D}"/>
              </a:ext>
            </a:extLst>
          </p:cNvPr>
          <p:cNvSpPr>
            <a:spLocks noEditPoints="1"/>
          </p:cNvSpPr>
          <p:nvPr/>
        </p:nvSpPr>
        <p:spPr bwMode="auto">
          <a:xfrm>
            <a:off x="4326631" y="4731516"/>
            <a:ext cx="271991" cy="356720"/>
          </a:xfrm>
          <a:custGeom>
            <a:avLst/>
            <a:gdLst>
              <a:gd name="T0" fmla="*/ 0 w 375"/>
              <a:gd name="T1" fmla="*/ 398 h 492"/>
              <a:gd name="T2" fmla="*/ 0 w 375"/>
              <a:gd name="T3" fmla="*/ 461 h 492"/>
              <a:gd name="T4" fmla="*/ 31 w 375"/>
              <a:gd name="T5" fmla="*/ 492 h 492"/>
              <a:gd name="T6" fmla="*/ 344 w 375"/>
              <a:gd name="T7" fmla="*/ 492 h 492"/>
              <a:gd name="T8" fmla="*/ 375 w 375"/>
              <a:gd name="T9" fmla="*/ 461 h 492"/>
              <a:gd name="T10" fmla="*/ 375 w 375"/>
              <a:gd name="T11" fmla="*/ 398 h 492"/>
              <a:gd name="T12" fmla="*/ 270 w 375"/>
              <a:gd name="T13" fmla="*/ 314 h 492"/>
              <a:gd name="T14" fmla="*/ 206 w 375"/>
              <a:gd name="T15" fmla="*/ 467 h 492"/>
              <a:gd name="T16" fmla="*/ 195 w 375"/>
              <a:gd name="T17" fmla="*/ 373 h 492"/>
              <a:gd name="T18" fmla="*/ 197 w 375"/>
              <a:gd name="T19" fmla="*/ 367 h 492"/>
              <a:gd name="T20" fmla="*/ 208 w 375"/>
              <a:gd name="T21" fmla="*/ 346 h 492"/>
              <a:gd name="T22" fmla="*/ 208 w 375"/>
              <a:gd name="T23" fmla="*/ 342 h 492"/>
              <a:gd name="T24" fmla="*/ 205 w 375"/>
              <a:gd name="T25" fmla="*/ 341 h 492"/>
              <a:gd name="T26" fmla="*/ 171 w 375"/>
              <a:gd name="T27" fmla="*/ 341 h 492"/>
              <a:gd name="T28" fmla="*/ 168 w 375"/>
              <a:gd name="T29" fmla="*/ 342 h 492"/>
              <a:gd name="T30" fmla="*/ 168 w 375"/>
              <a:gd name="T31" fmla="*/ 346 h 492"/>
              <a:gd name="T32" fmla="*/ 179 w 375"/>
              <a:gd name="T33" fmla="*/ 367 h 492"/>
              <a:gd name="T34" fmla="*/ 181 w 375"/>
              <a:gd name="T35" fmla="*/ 373 h 492"/>
              <a:gd name="T36" fmla="*/ 170 w 375"/>
              <a:gd name="T37" fmla="*/ 469 h 492"/>
              <a:gd name="T38" fmla="*/ 105 w 375"/>
              <a:gd name="T39" fmla="*/ 314 h 492"/>
              <a:gd name="T40" fmla="*/ 0 w 375"/>
              <a:gd name="T41" fmla="*/ 398 h 492"/>
              <a:gd name="T42" fmla="*/ 188 w 375"/>
              <a:gd name="T43" fmla="*/ 279 h 492"/>
              <a:gd name="T44" fmla="*/ 119 w 375"/>
              <a:gd name="T45" fmla="*/ 236 h 492"/>
              <a:gd name="T46" fmla="*/ 88 w 375"/>
              <a:gd name="T47" fmla="*/ 146 h 492"/>
              <a:gd name="T48" fmla="*/ 88 w 375"/>
              <a:gd name="T49" fmla="*/ 146 h 492"/>
              <a:gd name="T50" fmla="*/ 88 w 375"/>
              <a:gd name="T51" fmla="*/ 145 h 492"/>
              <a:gd name="T52" fmla="*/ 88 w 375"/>
              <a:gd name="T53" fmla="*/ 139 h 492"/>
              <a:gd name="T54" fmla="*/ 188 w 375"/>
              <a:gd name="T55" fmla="*/ 0 h 492"/>
              <a:gd name="T56" fmla="*/ 287 w 375"/>
              <a:gd name="T57" fmla="*/ 139 h 492"/>
              <a:gd name="T58" fmla="*/ 287 w 375"/>
              <a:gd name="T59" fmla="*/ 145 h 492"/>
              <a:gd name="T60" fmla="*/ 287 w 375"/>
              <a:gd name="T61" fmla="*/ 146 h 492"/>
              <a:gd name="T62" fmla="*/ 287 w 375"/>
              <a:gd name="T63" fmla="*/ 146 h 492"/>
              <a:gd name="T64" fmla="*/ 256 w 375"/>
              <a:gd name="T65" fmla="*/ 236 h 492"/>
              <a:gd name="T66" fmla="*/ 188 w 375"/>
              <a:gd name="T67" fmla="*/ 279 h 492"/>
              <a:gd name="T68" fmla="*/ 130 w 375"/>
              <a:gd name="T69" fmla="*/ 228 h 492"/>
              <a:gd name="T70" fmla="*/ 188 w 375"/>
              <a:gd name="T71" fmla="*/ 265 h 492"/>
              <a:gd name="T72" fmla="*/ 245 w 375"/>
              <a:gd name="T73" fmla="*/ 228 h 492"/>
              <a:gd name="T74" fmla="*/ 273 w 375"/>
              <a:gd name="T75" fmla="*/ 147 h 492"/>
              <a:gd name="T76" fmla="*/ 267 w 375"/>
              <a:gd name="T77" fmla="*/ 124 h 492"/>
              <a:gd name="T78" fmla="*/ 265 w 375"/>
              <a:gd name="T79" fmla="*/ 101 h 492"/>
              <a:gd name="T80" fmla="*/ 259 w 375"/>
              <a:gd name="T81" fmla="*/ 76 h 492"/>
              <a:gd name="T82" fmla="*/ 222 w 375"/>
              <a:gd name="T83" fmla="*/ 72 h 492"/>
              <a:gd name="T84" fmla="*/ 188 w 375"/>
              <a:gd name="T85" fmla="*/ 79 h 492"/>
              <a:gd name="T86" fmla="*/ 153 w 375"/>
              <a:gd name="T87" fmla="*/ 72 h 492"/>
              <a:gd name="T88" fmla="*/ 153 w 375"/>
              <a:gd name="T89" fmla="*/ 72 h 492"/>
              <a:gd name="T90" fmla="*/ 116 w 375"/>
              <a:gd name="T91" fmla="*/ 76 h 492"/>
              <a:gd name="T92" fmla="*/ 110 w 375"/>
              <a:gd name="T93" fmla="*/ 101 h 492"/>
              <a:gd name="T94" fmla="*/ 108 w 375"/>
              <a:gd name="T95" fmla="*/ 124 h 492"/>
              <a:gd name="T96" fmla="*/ 102 w 375"/>
              <a:gd name="T97" fmla="*/ 147 h 492"/>
              <a:gd name="T98" fmla="*/ 130 w 375"/>
              <a:gd name="T99" fmla="*/ 228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75" h="492">
                <a:moveTo>
                  <a:pt x="0" y="398"/>
                </a:moveTo>
                <a:cubicBezTo>
                  <a:pt x="0" y="419"/>
                  <a:pt x="0" y="440"/>
                  <a:pt x="0" y="461"/>
                </a:cubicBezTo>
                <a:cubicBezTo>
                  <a:pt x="0" y="478"/>
                  <a:pt x="14" y="492"/>
                  <a:pt x="31" y="492"/>
                </a:cubicBezTo>
                <a:cubicBezTo>
                  <a:pt x="135" y="492"/>
                  <a:pt x="240" y="492"/>
                  <a:pt x="344" y="492"/>
                </a:cubicBezTo>
                <a:cubicBezTo>
                  <a:pt x="361" y="492"/>
                  <a:pt x="375" y="478"/>
                  <a:pt x="375" y="461"/>
                </a:cubicBezTo>
                <a:cubicBezTo>
                  <a:pt x="375" y="398"/>
                  <a:pt x="375" y="398"/>
                  <a:pt x="375" y="398"/>
                </a:cubicBezTo>
                <a:cubicBezTo>
                  <a:pt x="375" y="355"/>
                  <a:pt x="329" y="327"/>
                  <a:pt x="270" y="314"/>
                </a:cubicBezTo>
                <a:cubicBezTo>
                  <a:pt x="252" y="386"/>
                  <a:pt x="235" y="411"/>
                  <a:pt x="206" y="467"/>
                </a:cubicBezTo>
                <a:cubicBezTo>
                  <a:pt x="195" y="373"/>
                  <a:pt x="195" y="373"/>
                  <a:pt x="195" y="373"/>
                </a:cubicBezTo>
                <a:cubicBezTo>
                  <a:pt x="195" y="371"/>
                  <a:pt x="196" y="369"/>
                  <a:pt x="197" y="367"/>
                </a:cubicBezTo>
                <a:cubicBezTo>
                  <a:pt x="208" y="346"/>
                  <a:pt x="208" y="346"/>
                  <a:pt x="208" y="346"/>
                </a:cubicBezTo>
                <a:cubicBezTo>
                  <a:pt x="209" y="345"/>
                  <a:pt x="209" y="344"/>
                  <a:pt x="208" y="342"/>
                </a:cubicBezTo>
                <a:cubicBezTo>
                  <a:pt x="207" y="341"/>
                  <a:pt x="206" y="341"/>
                  <a:pt x="205" y="341"/>
                </a:cubicBezTo>
                <a:cubicBezTo>
                  <a:pt x="194" y="341"/>
                  <a:pt x="182" y="341"/>
                  <a:pt x="171" y="341"/>
                </a:cubicBezTo>
                <a:cubicBezTo>
                  <a:pt x="170" y="341"/>
                  <a:pt x="169" y="341"/>
                  <a:pt x="168" y="342"/>
                </a:cubicBezTo>
                <a:cubicBezTo>
                  <a:pt x="167" y="344"/>
                  <a:pt x="167" y="345"/>
                  <a:pt x="168" y="346"/>
                </a:cubicBezTo>
                <a:cubicBezTo>
                  <a:pt x="179" y="367"/>
                  <a:pt x="179" y="367"/>
                  <a:pt x="179" y="367"/>
                </a:cubicBezTo>
                <a:cubicBezTo>
                  <a:pt x="180" y="369"/>
                  <a:pt x="181" y="371"/>
                  <a:pt x="181" y="373"/>
                </a:cubicBezTo>
                <a:cubicBezTo>
                  <a:pt x="170" y="469"/>
                  <a:pt x="170" y="469"/>
                  <a:pt x="170" y="469"/>
                </a:cubicBezTo>
                <a:cubicBezTo>
                  <a:pt x="140" y="411"/>
                  <a:pt x="123" y="387"/>
                  <a:pt x="105" y="314"/>
                </a:cubicBezTo>
                <a:cubicBezTo>
                  <a:pt x="46" y="327"/>
                  <a:pt x="0" y="355"/>
                  <a:pt x="0" y="398"/>
                </a:cubicBezTo>
                <a:close/>
                <a:moveTo>
                  <a:pt x="188" y="279"/>
                </a:moveTo>
                <a:cubicBezTo>
                  <a:pt x="163" y="279"/>
                  <a:pt x="138" y="262"/>
                  <a:pt x="119" y="236"/>
                </a:cubicBezTo>
                <a:cubicBezTo>
                  <a:pt x="101" y="211"/>
                  <a:pt x="88" y="178"/>
                  <a:pt x="88" y="146"/>
                </a:cubicBezTo>
                <a:cubicBezTo>
                  <a:pt x="88" y="146"/>
                  <a:pt x="88" y="146"/>
                  <a:pt x="88" y="146"/>
                </a:cubicBezTo>
                <a:cubicBezTo>
                  <a:pt x="88" y="145"/>
                  <a:pt x="88" y="145"/>
                  <a:pt x="88" y="145"/>
                </a:cubicBezTo>
                <a:cubicBezTo>
                  <a:pt x="88" y="143"/>
                  <a:pt x="88" y="141"/>
                  <a:pt x="88" y="139"/>
                </a:cubicBezTo>
                <a:cubicBezTo>
                  <a:pt x="88" y="62"/>
                  <a:pt x="75" y="0"/>
                  <a:pt x="188" y="0"/>
                </a:cubicBezTo>
                <a:cubicBezTo>
                  <a:pt x="300" y="0"/>
                  <a:pt x="287" y="62"/>
                  <a:pt x="287" y="139"/>
                </a:cubicBezTo>
                <a:cubicBezTo>
                  <a:pt x="287" y="141"/>
                  <a:pt x="287" y="143"/>
                  <a:pt x="287" y="145"/>
                </a:cubicBezTo>
                <a:cubicBezTo>
                  <a:pt x="287" y="146"/>
                  <a:pt x="287" y="146"/>
                  <a:pt x="287" y="146"/>
                </a:cubicBezTo>
                <a:cubicBezTo>
                  <a:pt x="287" y="146"/>
                  <a:pt x="287" y="146"/>
                  <a:pt x="287" y="146"/>
                </a:cubicBezTo>
                <a:cubicBezTo>
                  <a:pt x="287" y="178"/>
                  <a:pt x="274" y="211"/>
                  <a:pt x="256" y="236"/>
                </a:cubicBezTo>
                <a:cubicBezTo>
                  <a:pt x="237" y="262"/>
                  <a:pt x="212" y="279"/>
                  <a:pt x="188" y="279"/>
                </a:cubicBezTo>
                <a:close/>
                <a:moveTo>
                  <a:pt x="130" y="228"/>
                </a:moveTo>
                <a:cubicBezTo>
                  <a:pt x="146" y="250"/>
                  <a:pt x="167" y="265"/>
                  <a:pt x="188" y="265"/>
                </a:cubicBezTo>
                <a:cubicBezTo>
                  <a:pt x="208" y="265"/>
                  <a:pt x="229" y="250"/>
                  <a:pt x="245" y="228"/>
                </a:cubicBezTo>
                <a:cubicBezTo>
                  <a:pt x="261" y="206"/>
                  <a:pt x="273" y="176"/>
                  <a:pt x="273" y="147"/>
                </a:cubicBezTo>
                <a:cubicBezTo>
                  <a:pt x="267" y="124"/>
                  <a:pt x="267" y="124"/>
                  <a:pt x="267" y="124"/>
                </a:cubicBezTo>
                <a:cubicBezTo>
                  <a:pt x="265" y="116"/>
                  <a:pt x="265" y="109"/>
                  <a:pt x="265" y="101"/>
                </a:cubicBezTo>
                <a:cubicBezTo>
                  <a:pt x="265" y="92"/>
                  <a:pt x="264" y="83"/>
                  <a:pt x="259" y="76"/>
                </a:cubicBezTo>
                <a:cubicBezTo>
                  <a:pt x="251" y="64"/>
                  <a:pt x="238" y="68"/>
                  <a:pt x="222" y="72"/>
                </a:cubicBezTo>
                <a:cubicBezTo>
                  <a:pt x="211" y="75"/>
                  <a:pt x="200" y="79"/>
                  <a:pt x="188" y="79"/>
                </a:cubicBezTo>
                <a:cubicBezTo>
                  <a:pt x="175" y="79"/>
                  <a:pt x="164" y="75"/>
                  <a:pt x="153" y="72"/>
                </a:cubicBezTo>
                <a:cubicBezTo>
                  <a:pt x="153" y="72"/>
                  <a:pt x="153" y="72"/>
                  <a:pt x="153" y="72"/>
                </a:cubicBezTo>
                <a:cubicBezTo>
                  <a:pt x="137" y="68"/>
                  <a:pt x="124" y="64"/>
                  <a:pt x="116" y="76"/>
                </a:cubicBezTo>
                <a:cubicBezTo>
                  <a:pt x="111" y="83"/>
                  <a:pt x="110" y="92"/>
                  <a:pt x="110" y="101"/>
                </a:cubicBezTo>
                <a:cubicBezTo>
                  <a:pt x="110" y="109"/>
                  <a:pt x="110" y="116"/>
                  <a:pt x="108" y="124"/>
                </a:cubicBezTo>
                <a:cubicBezTo>
                  <a:pt x="102" y="147"/>
                  <a:pt x="102" y="147"/>
                  <a:pt x="102" y="147"/>
                </a:cubicBezTo>
                <a:cubicBezTo>
                  <a:pt x="102" y="176"/>
                  <a:pt x="114" y="206"/>
                  <a:pt x="130" y="228"/>
                </a:cubicBezTo>
                <a:close/>
              </a:path>
            </a:pathLst>
          </a:custGeom>
          <a:solidFill>
            <a:sysClr val="window" lastClr="FFFFFF"/>
          </a:solidFill>
          <a:ln>
            <a:noFill/>
          </a:ln>
          <a:extLst/>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Calibri"/>
              <a:ea typeface="微软雅黑"/>
            </a:endParaRPr>
          </a:p>
        </p:txBody>
      </p:sp>
      <p:sp>
        <p:nvSpPr>
          <p:cNvPr id="68" name="Freeform 41">
            <a:extLst>
              <a:ext uri="{FF2B5EF4-FFF2-40B4-BE49-F238E27FC236}">
                <a16:creationId xmlns:a16="http://schemas.microsoft.com/office/drawing/2014/main" id="{C8CEDF69-61A4-4831-AD22-CE4A2726FEE8}"/>
              </a:ext>
            </a:extLst>
          </p:cNvPr>
          <p:cNvSpPr>
            <a:spLocks/>
          </p:cNvSpPr>
          <p:nvPr/>
        </p:nvSpPr>
        <p:spPr bwMode="auto">
          <a:xfrm>
            <a:off x="7533608" y="4768752"/>
            <a:ext cx="398877" cy="282248"/>
          </a:xfrm>
          <a:custGeom>
            <a:avLst/>
            <a:gdLst>
              <a:gd name="T0" fmla="*/ 112 w 462"/>
              <a:gd name="T1" fmla="*/ 7 h 327"/>
              <a:gd name="T2" fmla="*/ 177 w 462"/>
              <a:gd name="T3" fmla="*/ 1 h 327"/>
              <a:gd name="T4" fmla="*/ 196 w 462"/>
              <a:gd name="T5" fmla="*/ 11 h 327"/>
              <a:gd name="T6" fmla="*/ 195 w 462"/>
              <a:gd name="T7" fmla="*/ 32 h 327"/>
              <a:gd name="T8" fmla="*/ 187 w 462"/>
              <a:gd name="T9" fmla="*/ 56 h 327"/>
              <a:gd name="T10" fmla="*/ 228 w 462"/>
              <a:gd name="T11" fmla="*/ 97 h 327"/>
              <a:gd name="T12" fmla="*/ 270 w 462"/>
              <a:gd name="T13" fmla="*/ 56 h 327"/>
              <a:gd name="T14" fmla="*/ 265 w 462"/>
              <a:gd name="T15" fmla="*/ 37 h 327"/>
              <a:gd name="T16" fmla="*/ 261 w 462"/>
              <a:gd name="T17" fmla="*/ 25 h 327"/>
              <a:gd name="T18" fmla="*/ 265 w 462"/>
              <a:gd name="T19" fmla="*/ 8 h 327"/>
              <a:gd name="T20" fmla="*/ 281 w 462"/>
              <a:gd name="T21" fmla="*/ 1 h 327"/>
              <a:gd name="T22" fmla="*/ 353 w 462"/>
              <a:gd name="T23" fmla="*/ 7 h 327"/>
              <a:gd name="T24" fmla="*/ 376 w 462"/>
              <a:gd name="T25" fmla="*/ 30 h 327"/>
              <a:gd name="T26" fmla="*/ 366 w 462"/>
              <a:gd name="T27" fmla="*/ 107 h 327"/>
              <a:gd name="T28" fmla="*/ 376 w 462"/>
              <a:gd name="T29" fmla="*/ 126 h 327"/>
              <a:gd name="T30" fmla="*/ 398 w 462"/>
              <a:gd name="T31" fmla="*/ 125 h 327"/>
              <a:gd name="T32" fmla="*/ 421 w 462"/>
              <a:gd name="T33" fmla="*/ 118 h 327"/>
              <a:gd name="T34" fmla="*/ 462 w 462"/>
              <a:gd name="T35" fmla="*/ 159 h 327"/>
              <a:gd name="T36" fmla="*/ 421 w 462"/>
              <a:gd name="T37" fmla="*/ 200 h 327"/>
              <a:gd name="T38" fmla="*/ 402 w 462"/>
              <a:gd name="T39" fmla="*/ 195 h 327"/>
              <a:gd name="T40" fmla="*/ 386 w 462"/>
              <a:gd name="T41" fmla="*/ 191 h 327"/>
              <a:gd name="T42" fmla="*/ 371 w 462"/>
              <a:gd name="T43" fmla="*/ 197 h 327"/>
              <a:gd name="T44" fmla="*/ 365 w 462"/>
              <a:gd name="T45" fmla="*/ 212 h 327"/>
              <a:gd name="T46" fmla="*/ 376 w 462"/>
              <a:gd name="T47" fmla="*/ 295 h 327"/>
              <a:gd name="T48" fmla="*/ 353 w 462"/>
              <a:gd name="T49" fmla="*/ 318 h 327"/>
              <a:gd name="T50" fmla="*/ 293 w 462"/>
              <a:gd name="T51" fmla="*/ 326 h 327"/>
              <a:gd name="T52" fmla="*/ 275 w 462"/>
              <a:gd name="T53" fmla="*/ 317 h 327"/>
              <a:gd name="T54" fmla="*/ 274 w 462"/>
              <a:gd name="T55" fmla="*/ 297 h 327"/>
              <a:gd name="T56" fmla="*/ 278 w 462"/>
              <a:gd name="T57" fmla="*/ 278 h 327"/>
              <a:gd name="T58" fmla="*/ 237 w 462"/>
              <a:gd name="T59" fmla="*/ 237 h 327"/>
              <a:gd name="T60" fmla="*/ 195 w 462"/>
              <a:gd name="T61" fmla="*/ 278 h 327"/>
              <a:gd name="T62" fmla="*/ 200 w 462"/>
              <a:gd name="T63" fmla="*/ 297 h 327"/>
              <a:gd name="T64" fmla="*/ 201 w 462"/>
              <a:gd name="T65" fmla="*/ 298 h 327"/>
              <a:gd name="T66" fmla="*/ 199 w 462"/>
              <a:gd name="T67" fmla="*/ 318 h 327"/>
              <a:gd name="T68" fmla="*/ 181 w 462"/>
              <a:gd name="T69" fmla="*/ 326 h 327"/>
              <a:gd name="T70" fmla="*/ 112 w 462"/>
              <a:gd name="T71" fmla="*/ 318 h 327"/>
              <a:gd name="T72" fmla="*/ 89 w 462"/>
              <a:gd name="T73" fmla="*/ 295 h 327"/>
              <a:gd name="T74" fmla="*/ 96 w 462"/>
              <a:gd name="T75" fmla="*/ 218 h 327"/>
              <a:gd name="T76" fmla="*/ 85 w 462"/>
              <a:gd name="T77" fmla="*/ 200 h 327"/>
              <a:gd name="T78" fmla="*/ 64 w 462"/>
              <a:gd name="T79" fmla="*/ 201 h 327"/>
              <a:gd name="T80" fmla="*/ 41 w 462"/>
              <a:gd name="T81" fmla="*/ 208 h 327"/>
              <a:gd name="T82" fmla="*/ 0 w 462"/>
              <a:gd name="T83" fmla="*/ 167 h 327"/>
              <a:gd name="T84" fmla="*/ 41 w 462"/>
              <a:gd name="T85" fmla="*/ 126 h 327"/>
              <a:gd name="T86" fmla="*/ 60 w 462"/>
              <a:gd name="T87" fmla="*/ 130 h 327"/>
              <a:gd name="T88" fmla="*/ 74 w 462"/>
              <a:gd name="T89" fmla="*/ 134 h 327"/>
              <a:gd name="T90" fmla="*/ 90 w 462"/>
              <a:gd name="T91" fmla="*/ 129 h 327"/>
              <a:gd name="T92" fmla="*/ 96 w 462"/>
              <a:gd name="T93" fmla="*/ 114 h 327"/>
              <a:gd name="T94" fmla="*/ 89 w 462"/>
              <a:gd name="T95" fmla="*/ 30 h 327"/>
              <a:gd name="T96" fmla="*/ 112 w 462"/>
              <a:gd name="T97" fmla="*/ 7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2" h="327">
                <a:moveTo>
                  <a:pt x="112" y="7"/>
                </a:moveTo>
                <a:cubicBezTo>
                  <a:pt x="134" y="4"/>
                  <a:pt x="155" y="2"/>
                  <a:pt x="177" y="1"/>
                </a:cubicBezTo>
                <a:cubicBezTo>
                  <a:pt x="185" y="0"/>
                  <a:pt x="192" y="4"/>
                  <a:pt x="196" y="11"/>
                </a:cubicBezTo>
                <a:cubicBezTo>
                  <a:pt x="200" y="18"/>
                  <a:pt x="199" y="26"/>
                  <a:pt x="195" y="32"/>
                </a:cubicBezTo>
                <a:cubicBezTo>
                  <a:pt x="190" y="39"/>
                  <a:pt x="187" y="47"/>
                  <a:pt x="187" y="56"/>
                </a:cubicBezTo>
                <a:cubicBezTo>
                  <a:pt x="187" y="79"/>
                  <a:pt x="206" y="97"/>
                  <a:pt x="228" y="97"/>
                </a:cubicBezTo>
                <a:cubicBezTo>
                  <a:pt x="251" y="97"/>
                  <a:pt x="270" y="79"/>
                  <a:pt x="270" y="56"/>
                </a:cubicBezTo>
                <a:cubicBezTo>
                  <a:pt x="270" y="49"/>
                  <a:pt x="268" y="43"/>
                  <a:pt x="265" y="37"/>
                </a:cubicBezTo>
                <a:cubicBezTo>
                  <a:pt x="263" y="33"/>
                  <a:pt x="262" y="29"/>
                  <a:pt x="261" y="25"/>
                </a:cubicBezTo>
                <a:cubicBezTo>
                  <a:pt x="259" y="19"/>
                  <a:pt x="261" y="13"/>
                  <a:pt x="265" y="8"/>
                </a:cubicBezTo>
                <a:cubicBezTo>
                  <a:pt x="269" y="3"/>
                  <a:pt x="275" y="0"/>
                  <a:pt x="281" y="1"/>
                </a:cubicBezTo>
                <a:cubicBezTo>
                  <a:pt x="305" y="2"/>
                  <a:pt x="329" y="4"/>
                  <a:pt x="353" y="7"/>
                </a:cubicBezTo>
                <a:cubicBezTo>
                  <a:pt x="365" y="9"/>
                  <a:pt x="378" y="18"/>
                  <a:pt x="376" y="30"/>
                </a:cubicBezTo>
                <a:cubicBezTo>
                  <a:pt x="372" y="56"/>
                  <a:pt x="368" y="81"/>
                  <a:pt x="366" y="107"/>
                </a:cubicBezTo>
                <a:cubicBezTo>
                  <a:pt x="366" y="115"/>
                  <a:pt x="370" y="122"/>
                  <a:pt x="376" y="126"/>
                </a:cubicBezTo>
                <a:cubicBezTo>
                  <a:pt x="383" y="130"/>
                  <a:pt x="391" y="129"/>
                  <a:pt x="398" y="125"/>
                </a:cubicBezTo>
                <a:cubicBezTo>
                  <a:pt x="404" y="120"/>
                  <a:pt x="412" y="118"/>
                  <a:pt x="421" y="118"/>
                </a:cubicBezTo>
                <a:cubicBezTo>
                  <a:pt x="444" y="118"/>
                  <a:pt x="462" y="136"/>
                  <a:pt x="462" y="159"/>
                </a:cubicBezTo>
                <a:cubicBezTo>
                  <a:pt x="462" y="182"/>
                  <a:pt x="444" y="200"/>
                  <a:pt x="421" y="200"/>
                </a:cubicBezTo>
                <a:cubicBezTo>
                  <a:pt x="414" y="200"/>
                  <a:pt x="408" y="198"/>
                  <a:pt x="402" y="195"/>
                </a:cubicBezTo>
                <a:cubicBezTo>
                  <a:pt x="397" y="193"/>
                  <a:pt x="392" y="191"/>
                  <a:pt x="386" y="191"/>
                </a:cubicBezTo>
                <a:cubicBezTo>
                  <a:pt x="381" y="191"/>
                  <a:pt x="375" y="193"/>
                  <a:pt x="371" y="197"/>
                </a:cubicBezTo>
                <a:cubicBezTo>
                  <a:pt x="367" y="201"/>
                  <a:pt x="365" y="206"/>
                  <a:pt x="365" y="212"/>
                </a:cubicBezTo>
                <a:cubicBezTo>
                  <a:pt x="367" y="240"/>
                  <a:pt x="371" y="268"/>
                  <a:pt x="376" y="295"/>
                </a:cubicBezTo>
                <a:cubicBezTo>
                  <a:pt x="378" y="308"/>
                  <a:pt x="365" y="316"/>
                  <a:pt x="353" y="318"/>
                </a:cubicBezTo>
                <a:cubicBezTo>
                  <a:pt x="333" y="322"/>
                  <a:pt x="313" y="324"/>
                  <a:pt x="293" y="326"/>
                </a:cubicBezTo>
                <a:cubicBezTo>
                  <a:pt x="286" y="327"/>
                  <a:pt x="279" y="323"/>
                  <a:pt x="275" y="317"/>
                </a:cubicBezTo>
                <a:cubicBezTo>
                  <a:pt x="271" y="311"/>
                  <a:pt x="270" y="303"/>
                  <a:pt x="274" y="297"/>
                </a:cubicBezTo>
                <a:cubicBezTo>
                  <a:pt x="277" y="291"/>
                  <a:pt x="278" y="284"/>
                  <a:pt x="278" y="278"/>
                </a:cubicBezTo>
                <a:cubicBezTo>
                  <a:pt x="278" y="255"/>
                  <a:pt x="259" y="237"/>
                  <a:pt x="237" y="237"/>
                </a:cubicBezTo>
                <a:cubicBezTo>
                  <a:pt x="214" y="237"/>
                  <a:pt x="195" y="255"/>
                  <a:pt x="195" y="278"/>
                </a:cubicBezTo>
                <a:cubicBezTo>
                  <a:pt x="195" y="285"/>
                  <a:pt x="197" y="291"/>
                  <a:pt x="200" y="297"/>
                </a:cubicBezTo>
                <a:cubicBezTo>
                  <a:pt x="200" y="297"/>
                  <a:pt x="200" y="297"/>
                  <a:pt x="201" y="298"/>
                </a:cubicBezTo>
                <a:cubicBezTo>
                  <a:pt x="204" y="305"/>
                  <a:pt x="203" y="312"/>
                  <a:pt x="199" y="318"/>
                </a:cubicBezTo>
                <a:cubicBezTo>
                  <a:pt x="195" y="324"/>
                  <a:pt x="188" y="327"/>
                  <a:pt x="181" y="326"/>
                </a:cubicBezTo>
                <a:cubicBezTo>
                  <a:pt x="158" y="325"/>
                  <a:pt x="135" y="322"/>
                  <a:pt x="112" y="318"/>
                </a:cubicBezTo>
                <a:cubicBezTo>
                  <a:pt x="100" y="316"/>
                  <a:pt x="88" y="308"/>
                  <a:pt x="89" y="295"/>
                </a:cubicBezTo>
                <a:cubicBezTo>
                  <a:pt x="92" y="270"/>
                  <a:pt x="94" y="244"/>
                  <a:pt x="96" y="218"/>
                </a:cubicBezTo>
                <a:cubicBezTo>
                  <a:pt x="96" y="210"/>
                  <a:pt x="92" y="204"/>
                  <a:pt x="85" y="200"/>
                </a:cubicBezTo>
                <a:cubicBezTo>
                  <a:pt x="79" y="196"/>
                  <a:pt x="71" y="196"/>
                  <a:pt x="64" y="201"/>
                </a:cubicBezTo>
                <a:cubicBezTo>
                  <a:pt x="58" y="205"/>
                  <a:pt x="50" y="208"/>
                  <a:pt x="41" y="208"/>
                </a:cubicBezTo>
                <a:cubicBezTo>
                  <a:pt x="18" y="208"/>
                  <a:pt x="0" y="190"/>
                  <a:pt x="0" y="167"/>
                </a:cubicBezTo>
                <a:cubicBezTo>
                  <a:pt x="0" y="144"/>
                  <a:pt x="18" y="126"/>
                  <a:pt x="41" y="126"/>
                </a:cubicBezTo>
                <a:cubicBezTo>
                  <a:pt x="48" y="126"/>
                  <a:pt x="54" y="127"/>
                  <a:pt x="60" y="130"/>
                </a:cubicBezTo>
                <a:cubicBezTo>
                  <a:pt x="64" y="133"/>
                  <a:pt x="69" y="134"/>
                  <a:pt x="74" y="134"/>
                </a:cubicBezTo>
                <a:cubicBezTo>
                  <a:pt x="80" y="135"/>
                  <a:pt x="85" y="133"/>
                  <a:pt x="90" y="129"/>
                </a:cubicBezTo>
                <a:cubicBezTo>
                  <a:pt x="94" y="125"/>
                  <a:pt x="96" y="120"/>
                  <a:pt x="96" y="114"/>
                </a:cubicBezTo>
                <a:cubicBezTo>
                  <a:pt x="94" y="86"/>
                  <a:pt x="92" y="58"/>
                  <a:pt x="89" y="30"/>
                </a:cubicBezTo>
                <a:cubicBezTo>
                  <a:pt x="88" y="18"/>
                  <a:pt x="100" y="9"/>
                  <a:pt x="112" y="7"/>
                </a:cubicBezTo>
                <a:close/>
              </a:path>
            </a:pathLst>
          </a:custGeom>
          <a:solidFill>
            <a:sysClr val="window" lastClr="FFFFFF"/>
          </a:solidFill>
          <a:ln>
            <a:noFill/>
          </a:ln>
          <a:extLst/>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Calibri"/>
              <a:ea typeface="微软雅黑"/>
            </a:endParaRPr>
          </a:p>
        </p:txBody>
      </p:sp>
    </p:spTree>
    <p:extLst>
      <p:ext uri="{BB962C8B-B14F-4D97-AF65-F5344CB8AC3E}">
        <p14:creationId xmlns:p14="http://schemas.microsoft.com/office/powerpoint/2010/main" val="162322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 presetClass="entr" presetSubtype="2"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1+#ppt_w/2"/>
                                          </p:val>
                                        </p:tav>
                                        <p:tav tm="100000">
                                          <p:val>
                                            <p:strVal val="#ppt_x"/>
                                          </p:val>
                                        </p:tav>
                                      </p:tavLst>
                                    </p:anim>
                                    <p:anim calcmode="lin" valueType="num">
                                      <p:cBhvr additive="base">
                                        <p:cTn id="13" dur="500" fill="hold"/>
                                        <p:tgtEl>
                                          <p:spTgt spid="31"/>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fill="hold"/>
                                        <p:tgtEl>
                                          <p:spTgt spid="32"/>
                                        </p:tgtEl>
                                        <p:attrNameLst>
                                          <p:attrName>ppt_x</p:attrName>
                                        </p:attrNameLst>
                                      </p:cBhvr>
                                      <p:tavLst>
                                        <p:tav tm="0">
                                          <p:val>
                                            <p:strVal val="1+#ppt_w/2"/>
                                          </p:val>
                                        </p:tav>
                                        <p:tav tm="100000">
                                          <p:val>
                                            <p:strVal val="#ppt_x"/>
                                          </p:val>
                                        </p:tav>
                                      </p:tavLst>
                                    </p:anim>
                                    <p:anim calcmode="lin" valueType="num">
                                      <p:cBhvr additive="base">
                                        <p:cTn id="17" dur="500" fill="hold"/>
                                        <p:tgtEl>
                                          <p:spTgt spid="32"/>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 calcmode="lin" valueType="num">
                                      <p:cBhvr additive="base">
                                        <p:cTn id="20" dur="500" fill="hold"/>
                                        <p:tgtEl>
                                          <p:spTgt spid="33"/>
                                        </p:tgtEl>
                                        <p:attrNameLst>
                                          <p:attrName>ppt_x</p:attrName>
                                        </p:attrNameLst>
                                      </p:cBhvr>
                                      <p:tavLst>
                                        <p:tav tm="0">
                                          <p:val>
                                            <p:strVal val="1+#ppt_w/2"/>
                                          </p:val>
                                        </p:tav>
                                        <p:tav tm="100000">
                                          <p:val>
                                            <p:strVal val="#ppt_x"/>
                                          </p:val>
                                        </p:tav>
                                      </p:tavLst>
                                    </p:anim>
                                    <p:anim calcmode="lin" valueType="num">
                                      <p:cBhvr additive="base">
                                        <p:cTn id="21" dur="500" fill="hold"/>
                                        <p:tgtEl>
                                          <p:spTgt spid="33"/>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additive="base">
                                        <p:cTn id="24" dur="500" fill="hold"/>
                                        <p:tgtEl>
                                          <p:spTgt spid="34"/>
                                        </p:tgtEl>
                                        <p:attrNameLst>
                                          <p:attrName>ppt_x</p:attrName>
                                        </p:attrNameLst>
                                      </p:cBhvr>
                                      <p:tavLst>
                                        <p:tav tm="0">
                                          <p:val>
                                            <p:strVal val="1+#ppt_w/2"/>
                                          </p:val>
                                        </p:tav>
                                        <p:tav tm="100000">
                                          <p:val>
                                            <p:strVal val="#ppt_x"/>
                                          </p:val>
                                        </p:tav>
                                      </p:tavLst>
                                    </p:anim>
                                    <p:anim calcmode="lin" valueType="num">
                                      <p:cBhvr additive="base">
                                        <p:cTn id="25" dur="500" fill="hold"/>
                                        <p:tgtEl>
                                          <p:spTgt spid="34"/>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2"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1+#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childTnLst>
                          </p:cTn>
                        </p:par>
                        <p:par>
                          <p:cTn id="31" fill="hold">
                            <p:stCondLst>
                              <p:cond delay="1000"/>
                            </p:stCondLst>
                            <p:childTnLst>
                              <p:par>
                                <p:cTn id="32" presetID="2" presetClass="entr" presetSubtype="4" fill="hold" grpId="0" nodeType="afterEffect">
                                  <p:stCondLst>
                                    <p:cond delay="0"/>
                                  </p:stCondLst>
                                  <p:childTnLst>
                                    <p:set>
                                      <p:cBhvr>
                                        <p:cTn id="33" dur="1" fill="hold">
                                          <p:stCondLst>
                                            <p:cond delay="0"/>
                                          </p:stCondLst>
                                        </p:cTn>
                                        <p:tgtEl>
                                          <p:spTgt spid="46"/>
                                        </p:tgtEl>
                                        <p:attrNameLst>
                                          <p:attrName>style.visibility</p:attrName>
                                        </p:attrNameLst>
                                      </p:cBhvr>
                                      <p:to>
                                        <p:strVal val="visible"/>
                                      </p:to>
                                    </p:set>
                                    <p:anim calcmode="lin" valueType="num">
                                      <p:cBhvr additive="base">
                                        <p:cTn id="34" dur="500" fill="hold"/>
                                        <p:tgtEl>
                                          <p:spTgt spid="46"/>
                                        </p:tgtEl>
                                        <p:attrNameLst>
                                          <p:attrName>ppt_x</p:attrName>
                                        </p:attrNameLst>
                                      </p:cBhvr>
                                      <p:tavLst>
                                        <p:tav tm="0">
                                          <p:val>
                                            <p:strVal val="#ppt_x"/>
                                          </p:val>
                                        </p:tav>
                                        <p:tav tm="100000">
                                          <p:val>
                                            <p:strVal val="#ppt_x"/>
                                          </p:val>
                                        </p:tav>
                                      </p:tavLst>
                                    </p:anim>
                                    <p:anim calcmode="lin" valueType="num">
                                      <p:cBhvr additive="base">
                                        <p:cTn id="35" dur="500" fill="hold"/>
                                        <p:tgtEl>
                                          <p:spTgt spid="46"/>
                                        </p:tgtEl>
                                        <p:attrNameLst>
                                          <p:attrName>ppt_y</p:attrName>
                                        </p:attrNameLst>
                                      </p:cBhvr>
                                      <p:tavLst>
                                        <p:tav tm="0">
                                          <p:val>
                                            <p:strVal val="1+#ppt_h/2"/>
                                          </p:val>
                                        </p:tav>
                                        <p:tav tm="100000">
                                          <p:val>
                                            <p:strVal val="#ppt_y"/>
                                          </p:val>
                                        </p:tav>
                                      </p:tavLst>
                                    </p:anim>
                                  </p:childTnLst>
                                </p:cTn>
                              </p:par>
                            </p:childTnLst>
                          </p:cTn>
                        </p:par>
                        <p:par>
                          <p:cTn id="36" fill="hold">
                            <p:stCondLst>
                              <p:cond delay="1500"/>
                            </p:stCondLst>
                            <p:childTnLst>
                              <p:par>
                                <p:cTn id="37" presetID="53" presetClass="entr" presetSubtype="16"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p:cTn id="39" dur="500" fill="hold"/>
                                        <p:tgtEl>
                                          <p:spTgt spid="48"/>
                                        </p:tgtEl>
                                        <p:attrNameLst>
                                          <p:attrName>ppt_w</p:attrName>
                                        </p:attrNameLst>
                                      </p:cBhvr>
                                      <p:tavLst>
                                        <p:tav tm="0">
                                          <p:val>
                                            <p:fltVal val="0"/>
                                          </p:val>
                                        </p:tav>
                                        <p:tav tm="100000">
                                          <p:val>
                                            <p:strVal val="#ppt_w"/>
                                          </p:val>
                                        </p:tav>
                                      </p:tavLst>
                                    </p:anim>
                                    <p:anim calcmode="lin" valueType="num">
                                      <p:cBhvr>
                                        <p:cTn id="40" dur="500" fill="hold"/>
                                        <p:tgtEl>
                                          <p:spTgt spid="48"/>
                                        </p:tgtEl>
                                        <p:attrNameLst>
                                          <p:attrName>ppt_h</p:attrName>
                                        </p:attrNameLst>
                                      </p:cBhvr>
                                      <p:tavLst>
                                        <p:tav tm="0">
                                          <p:val>
                                            <p:fltVal val="0"/>
                                          </p:val>
                                        </p:tav>
                                        <p:tav tm="100000">
                                          <p:val>
                                            <p:strVal val="#ppt_h"/>
                                          </p:val>
                                        </p:tav>
                                      </p:tavLst>
                                    </p:anim>
                                    <p:animEffect transition="in" filter="fade">
                                      <p:cBhvr>
                                        <p:cTn id="41" dur="500"/>
                                        <p:tgtEl>
                                          <p:spTgt spid="48"/>
                                        </p:tgtEl>
                                      </p:cBhvr>
                                    </p:animEffect>
                                  </p:childTnLst>
                                </p:cTn>
                              </p:par>
                            </p:childTnLst>
                          </p:cTn>
                        </p:par>
                        <p:par>
                          <p:cTn id="42" fill="hold">
                            <p:stCondLst>
                              <p:cond delay="2000"/>
                            </p:stCondLst>
                            <p:childTnLst>
                              <p:par>
                                <p:cTn id="43" presetID="16" presetClass="entr" presetSubtype="21" fill="hold" grpId="0" nodeType="after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barn(inVertical)">
                                      <p:cBhvr>
                                        <p:cTn id="45" dur="500"/>
                                        <p:tgtEl>
                                          <p:spTgt spid="47"/>
                                        </p:tgtEl>
                                      </p:cBhvr>
                                    </p:animEffect>
                                  </p:childTnLst>
                                </p:cTn>
                              </p:par>
                            </p:childTnLst>
                          </p:cTn>
                        </p:par>
                        <p:par>
                          <p:cTn id="46" fill="hold">
                            <p:stCondLst>
                              <p:cond delay="2500"/>
                            </p:stCondLst>
                            <p:childTnLst>
                              <p:par>
                                <p:cTn id="47" presetID="2" presetClass="entr" presetSubtype="4" fill="hold" grpId="0" nodeType="afterEffect">
                                  <p:stCondLst>
                                    <p:cond delay="0"/>
                                  </p:stCondLst>
                                  <p:childTnLst>
                                    <p:set>
                                      <p:cBhvr>
                                        <p:cTn id="48" dur="1" fill="hold">
                                          <p:stCondLst>
                                            <p:cond delay="0"/>
                                          </p:stCondLst>
                                        </p:cTn>
                                        <p:tgtEl>
                                          <p:spTgt spid="49"/>
                                        </p:tgtEl>
                                        <p:attrNameLst>
                                          <p:attrName>style.visibility</p:attrName>
                                        </p:attrNameLst>
                                      </p:cBhvr>
                                      <p:to>
                                        <p:strVal val="visible"/>
                                      </p:to>
                                    </p:set>
                                    <p:anim calcmode="lin" valueType="num">
                                      <p:cBhvr additive="base">
                                        <p:cTn id="49" dur="250" fill="hold"/>
                                        <p:tgtEl>
                                          <p:spTgt spid="49"/>
                                        </p:tgtEl>
                                        <p:attrNameLst>
                                          <p:attrName>ppt_x</p:attrName>
                                        </p:attrNameLst>
                                      </p:cBhvr>
                                      <p:tavLst>
                                        <p:tav tm="0">
                                          <p:val>
                                            <p:strVal val="#ppt_x"/>
                                          </p:val>
                                        </p:tav>
                                        <p:tav tm="100000">
                                          <p:val>
                                            <p:strVal val="#ppt_x"/>
                                          </p:val>
                                        </p:tav>
                                      </p:tavLst>
                                    </p:anim>
                                    <p:anim calcmode="lin" valueType="num">
                                      <p:cBhvr additive="base">
                                        <p:cTn id="50" dur="250" fill="hold"/>
                                        <p:tgtEl>
                                          <p:spTgt spid="49"/>
                                        </p:tgtEl>
                                        <p:attrNameLst>
                                          <p:attrName>ppt_y</p:attrName>
                                        </p:attrNameLst>
                                      </p:cBhvr>
                                      <p:tavLst>
                                        <p:tav tm="0">
                                          <p:val>
                                            <p:strVal val="1+#ppt_h/2"/>
                                          </p:val>
                                        </p:tav>
                                        <p:tav tm="100000">
                                          <p:val>
                                            <p:strVal val="#ppt_y"/>
                                          </p:val>
                                        </p:tav>
                                      </p:tavLst>
                                    </p:anim>
                                  </p:childTnLst>
                                </p:cTn>
                              </p:par>
                            </p:childTnLst>
                          </p:cTn>
                        </p:par>
                        <p:par>
                          <p:cTn id="51" fill="hold">
                            <p:stCondLst>
                              <p:cond delay="2750"/>
                            </p:stCondLst>
                            <p:childTnLst>
                              <p:par>
                                <p:cTn id="52" presetID="10" presetClass="entr" presetSubtype="0" fill="hold" grpId="0" nodeType="afterEffect">
                                  <p:stCondLst>
                                    <p:cond delay="0"/>
                                  </p:stCondLst>
                                  <p:childTnLst>
                                    <p:set>
                                      <p:cBhvr>
                                        <p:cTn id="53" dur="1" fill="hold">
                                          <p:stCondLst>
                                            <p:cond delay="0"/>
                                          </p:stCondLst>
                                        </p:cTn>
                                        <p:tgtEl>
                                          <p:spTgt spid="65"/>
                                        </p:tgtEl>
                                        <p:attrNameLst>
                                          <p:attrName>style.visibility</p:attrName>
                                        </p:attrNameLst>
                                      </p:cBhvr>
                                      <p:to>
                                        <p:strVal val="visible"/>
                                      </p:to>
                                    </p:set>
                                    <p:animEffect transition="in" filter="fade">
                                      <p:cBhvr>
                                        <p:cTn id="54" dur="500"/>
                                        <p:tgtEl>
                                          <p:spTgt spid="65"/>
                                        </p:tgtEl>
                                      </p:cBhvr>
                                    </p:animEffect>
                                  </p:childTnLst>
                                </p:cTn>
                              </p:par>
                            </p:childTnLst>
                          </p:cTn>
                        </p:par>
                        <p:par>
                          <p:cTn id="55" fill="hold">
                            <p:stCondLst>
                              <p:cond delay="3250"/>
                            </p:stCondLst>
                            <p:childTnLst>
                              <p:par>
                                <p:cTn id="56" presetID="22" presetClass="entr" presetSubtype="2" fill="hold" nodeType="afterEffect">
                                  <p:stCondLst>
                                    <p:cond delay="0"/>
                                  </p:stCondLst>
                                  <p:childTnLst>
                                    <p:set>
                                      <p:cBhvr>
                                        <p:cTn id="57" dur="1" fill="hold">
                                          <p:stCondLst>
                                            <p:cond delay="0"/>
                                          </p:stCondLst>
                                        </p:cTn>
                                        <p:tgtEl>
                                          <p:spTgt spid="53"/>
                                        </p:tgtEl>
                                        <p:attrNameLst>
                                          <p:attrName>style.visibility</p:attrName>
                                        </p:attrNameLst>
                                      </p:cBhvr>
                                      <p:to>
                                        <p:strVal val="visible"/>
                                      </p:to>
                                    </p:set>
                                    <p:animEffect transition="in" filter="wipe(right)">
                                      <p:cBhvr>
                                        <p:cTn id="58" dur="500"/>
                                        <p:tgtEl>
                                          <p:spTgt spid="53"/>
                                        </p:tgtEl>
                                      </p:cBhvr>
                                    </p:animEffect>
                                  </p:childTnLst>
                                </p:cTn>
                              </p:par>
                            </p:childTnLst>
                          </p:cTn>
                        </p:par>
                        <p:par>
                          <p:cTn id="59" fill="hold">
                            <p:stCondLst>
                              <p:cond delay="3750"/>
                            </p:stCondLst>
                            <p:childTnLst>
                              <p:par>
                                <p:cTn id="60" presetID="37" presetClass="entr" presetSubtype="0" fill="hold" grpId="0" nodeType="afterEffect">
                                  <p:stCondLst>
                                    <p:cond delay="0"/>
                                  </p:stCondLst>
                                  <p:childTnLst>
                                    <p:set>
                                      <p:cBhvr>
                                        <p:cTn id="61" dur="1" fill="hold">
                                          <p:stCondLst>
                                            <p:cond delay="0"/>
                                          </p:stCondLst>
                                        </p:cTn>
                                        <p:tgtEl>
                                          <p:spTgt spid="57"/>
                                        </p:tgtEl>
                                        <p:attrNameLst>
                                          <p:attrName>style.visibility</p:attrName>
                                        </p:attrNameLst>
                                      </p:cBhvr>
                                      <p:to>
                                        <p:strVal val="visible"/>
                                      </p:to>
                                    </p:set>
                                    <p:animEffect transition="in" filter="fade">
                                      <p:cBhvr>
                                        <p:cTn id="62" dur="750"/>
                                        <p:tgtEl>
                                          <p:spTgt spid="57"/>
                                        </p:tgtEl>
                                      </p:cBhvr>
                                    </p:animEffect>
                                    <p:anim calcmode="lin" valueType="num">
                                      <p:cBhvr>
                                        <p:cTn id="63" dur="750" fill="hold"/>
                                        <p:tgtEl>
                                          <p:spTgt spid="57"/>
                                        </p:tgtEl>
                                        <p:attrNameLst>
                                          <p:attrName>ppt_x</p:attrName>
                                        </p:attrNameLst>
                                      </p:cBhvr>
                                      <p:tavLst>
                                        <p:tav tm="0">
                                          <p:val>
                                            <p:strVal val="#ppt_x"/>
                                          </p:val>
                                        </p:tav>
                                        <p:tav tm="100000">
                                          <p:val>
                                            <p:strVal val="#ppt_x"/>
                                          </p:val>
                                        </p:tav>
                                      </p:tavLst>
                                    </p:anim>
                                    <p:anim calcmode="lin" valueType="num">
                                      <p:cBhvr>
                                        <p:cTn id="64" dur="675" decel="100000" fill="hold"/>
                                        <p:tgtEl>
                                          <p:spTgt spid="57"/>
                                        </p:tgtEl>
                                        <p:attrNameLst>
                                          <p:attrName>ppt_y</p:attrName>
                                        </p:attrNameLst>
                                      </p:cBhvr>
                                      <p:tavLst>
                                        <p:tav tm="0">
                                          <p:val>
                                            <p:strVal val="#ppt_y+1"/>
                                          </p:val>
                                        </p:tav>
                                        <p:tav tm="100000">
                                          <p:val>
                                            <p:strVal val="#ppt_y-.03"/>
                                          </p:val>
                                        </p:tav>
                                      </p:tavLst>
                                    </p:anim>
                                    <p:anim calcmode="lin" valueType="num">
                                      <p:cBhvr>
                                        <p:cTn id="65" dur="75" accel="100000" fill="hold">
                                          <p:stCondLst>
                                            <p:cond delay="675"/>
                                          </p:stCondLst>
                                        </p:cTn>
                                        <p:tgtEl>
                                          <p:spTgt spid="57"/>
                                        </p:tgtEl>
                                        <p:attrNameLst>
                                          <p:attrName>ppt_y</p:attrName>
                                        </p:attrNameLst>
                                      </p:cBhvr>
                                      <p:tavLst>
                                        <p:tav tm="0">
                                          <p:val>
                                            <p:strVal val="#ppt_y-.03"/>
                                          </p:val>
                                        </p:tav>
                                        <p:tav tm="100000">
                                          <p:val>
                                            <p:strVal val="#ppt_y"/>
                                          </p:val>
                                        </p:tav>
                                      </p:tavLst>
                                    </p:anim>
                                  </p:childTnLst>
                                </p:cTn>
                              </p:par>
                            </p:childTnLst>
                          </p:cTn>
                        </p:par>
                        <p:par>
                          <p:cTn id="66" fill="hold">
                            <p:stCondLst>
                              <p:cond delay="4500"/>
                            </p:stCondLst>
                            <p:childTnLst>
                              <p:par>
                                <p:cTn id="67" presetID="10" presetClass="entr" presetSubtype="0" fill="hold" grpId="0" nodeType="afterEffect">
                                  <p:stCondLst>
                                    <p:cond delay="0"/>
                                  </p:stCondLst>
                                  <p:childTnLst>
                                    <p:set>
                                      <p:cBhvr>
                                        <p:cTn id="68" dur="1" fill="hold">
                                          <p:stCondLst>
                                            <p:cond delay="0"/>
                                          </p:stCondLst>
                                        </p:cTn>
                                        <p:tgtEl>
                                          <p:spTgt spid="58"/>
                                        </p:tgtEl>
                                        <p:attrNameLst>
                                          <p:attrName>style.visibility</p:attrName>
                                        </p:attrNameLst>
                                      </p:cBhvr>
                                      <p:to>
                                        <p:strVal val="visible"/>
                                      </p:to>
                                    </p:set>
                                    <p:animEffect transition="in" filter="fade">
                                      <p:cBhvr>
                                        <p:cTn id="69" dur="500"/>
                                        <p:tgtEl>
                                          <p:spTgt spid="58"/>
                                        </p:tgtEl>
                                      </p:cBhvr>
                                    </p:animEffect>
                                  </p:childTnLst>
                                </p:cTn>
                              </p:par>
                            </p:childTnLst>
                          </p:cTn>
                        </p:par>
                        <p:par>
                          <p:cTn id="70" fill="hold">
                            <p:stCondLst>
                              <p:cond delay="5000"/>
                            </p:stCondLst>
                            <p:childTnLst>
                              <p:par>
                                <p:cTn id="71" presetID="2" presetClass="entr" presetSubtype="4" fill="hold" grpId="0" nodeType="afterEffect">
                                  <p:stCondLst>
                                    <p:cond delay="0"/>
                                  </p:stCondLst>
                                  <p:childTnLst>
                                    <p:set>
                                      <p:cBhvr>
                                        <p:cTn id="72" dur="1" fill="hold">
                                          <p:stCondLst>
                                            <p:cond delay="0"/>
                                          </p:stCondLst>
                                        </p:cTn>
                                        <p:tgtEl>
                                          <p:spTgt spid="51"/>
                                        </p:tgtEl>
                                        <p:attrNameLst>
                                          <p:attrName>style.visibility</p:attrName>
                                        </p:attrNameLst>
                                      </p:cBhvr>
                                      <p:to>
                                        <p:strVal val="visible"/>
                                      </p:to>
                                    </p:set>
                                    <p:anim calcmode="lin" valueType="num">
                                      <p:cBhvr additive="base">
                                        <p:cTn id="73" dur="250" fill="hold"/>
                                        <p:tgtEl>
                                          <p:spTgt spid="51"/>
                                        </p:tgtEl>
                                        <p:attrNameLst>
                                          <p:attrName>ppt_x</p:attrName>
                                        </p:attrNameLst>
                                      </p:cBhvr>
                                      <p:tavLst>
                                        <p:tav tm="0">
                                          <p:val>
                                            <p:strVal val="#ppt_x"/>
                                          </p:val>
                                        </p:tav>
                                        <p:tav tm="100000">
                                          <p:val>
                                            <p:strVal val="#ppt_x"/>
                                          </p:val>
                                        </p:tav>
                                      </p:tavLst>
                                    </p:anim>
                                    <p:anim calcmode="lin" valueType="num">
                                      <p:cBhvr additive="base">
                                        <p:cTn id="74" dur="250" fill="hold"/>
                                        <p:tgtEl>
                                          <p:spTgt spid="51"/>
                                        </p:tgtEl>
                                        <p:attrNameLst>
                                          <p:attrName>ppt_y</p:attrName>
                                        </p:attrNameLst>
                                      </p:cBhvr>
                                      <p:tavLst>
                                        <p:tav tm="0">
                                          <p:val>
                                            <p:strVal val="1+#ppt_h/2"/>
                                          </p:val>
                                        </p:tav>
                                        <p:tav tm="100000">
                                          <p:val>
                                            <p:strVal val="#ppt_y"/>
                                          </p:val>
                                        </p:tav>
                                      </p:tavLst>
                                    </p:anim>
                                  </p:childTnLst>
                                </p:cTn>
                              </p:par>
                            </p:childTnLst>
                          </p:cTn>
                        </p:par>
                        <p:par>
                          <p:cTn id="75" fill="hold">
                            <p:stCondLst>
                              <p:cond delay="5250"/>
                            </p:stCondLst>
                            <p:childTnLst>
                              <p:par>
                                <p:cTn id="76" presetID="10" presetClass="entr" presetSubtype="0" fill="hold" grpId="0" nodeType="afterEffect">
                                  <p:stCondLst>
                                    <p:cond delay="0"/>
                                  </p:stCondLst>
                                  <p:childTnLst>
                                    <p:set>
                                      <p:cBhvr>
                                        <p:cTn id="77" dur="1" fill="hold">
                                          <p:stCondLst>
                                            <p:cond delay="0"/>
                                          </p:stCondLst>
                                        </p:cTn>
                                        <p:tgtEl>
                                          <p:spTgt spid="67"/>
                                        </p:tgtEl>
                                        <p:attrNameLst>
                                          <p:attrName>style.visibility</p:attrName>
                                        </p:attrNameLst>
                                      </p:cBhvr>
                                      <p:to>
                                        <p:strVal val="visible"/>
                                      </p:to>
                                    </p:set>
                                    <p:animEffect transition="in" filter="fade">
                                      <p:cBhvr>
                                        <p:cTn id="78" dur="500"/>
                                        <p:tgtEl>
                                          <p:spTgt spid="67"/>
                                        </p:tgtEl>
                                      </p:cBhvr>
                                    </p:animEffect>
                                  </p:childTnLst>
                                </p:cTn>
                              </p:par>
                            </p:childTnLst>
                          </p:cTn>
                        </p:par>
                        <p:par>
                          <p:cTn id="79" fill="hold">
                            <p:stCondLst>
                              <p:cond delay="5750"/>
                            </p:stCondLst>
                            <p:childTnLst>
                              <p:par>
                                <p:cTn id="80" presetID="22" presetClass="entr" presetSubtype="2" fill="hold" nodeType="afterEffect">
                                  <p:stCondLst>
                                    <p:cond delay="0"/>
                                  </p:stCondLst>
                                  <p:childTnLst>
                                    <p:set>
                                      <p:cBhvr>
                                        <p:cTn id="81" dur="1" fill="hold">
                                          <p:stCondLst>
                                            <p:cond delay="0"/>
                                          </p:stCondLst>
                                        </p:cTn>
                                        <p:tgtEl>
                                          <p:spTgt spid="54"/>
                                        </p:tgtEl>
                                        <p:attrNameLst>
                                          <p:attrName>style.visibility</p:attrName>
                                        </p:attrNameLst>
                                      </p:cBhvr>
                                      <p:to>
                                        <p:strVal val="visible"/>
                                      </p:to>
                                    </p:set>
                                    <p:animEffect transition="in" filter="wipe(right)">
                                      <p:cBhvr>
                                        <p:cTn id="82" dur="500"/>
                                        <p:tgtEl>
                                          <p:spTgt spid="54"/>
                                        </p:tgtEl>
                                      </p:cBhvr>
                                    </p:animEffect>
                                  </p:childTnLst>
                                </p:cTn>
                              </p:par>
                            </p:childTnLst>
                          </p:cTn>
                        </p:par>
                        <p:par>
                          <p:cTn id="83" fill="hold">
                            <p:stCondLst>
                              <p:cond delay="6250"/>
                            </p:stCondLst>
                            <p:childTnLst>
                              <p:par>
                                <p:cTn id="84" presetID="37" presetClass="entr" presetSubtype="0" fill="hold" grpId="0" nodeType="afterEffect">
                                  <p:stCondLst>
                                    <p:cond delay="0"/>
                                  </p:stCondLst>
                                  <p:childTnLst>
                                    <p:set>
                                      <p:cBhvr>
                                        <p:cTn id="85" dur="1" fill="hold">
                                          <p:stCondLst>
                                            <p:cond delay="0"/>
                                          </p:stCondLst>
                                        </p:cTn>
                                        <p:tgtEl>
                                          <p:spTgt spid="59"/>
                                        </p:tgtEl>
                                        <p:attrNameLst>
                                          <p:attrName>style.visibility</p:attrName>
                                        </p:attrNameLst>
                                      </p:cBhvr>
                                      <p:to>
                                        <p:strVal val="visible"/>
                                      </p:to>
                                    </p:set>
                                    <p:animEffect transition="in" filter="fade">
                                      <p:cBhvr>
                                        <p:cTn id="86" dur="750"/>
                                        <p:tgtEl>
                                          <p:spTgt spid="59"/>
                                        </p:tgtEl>
                                      </p:cBhvr>
                                    </p:animEffect>
                                    <p:anim calcmode="lin" valueType="num">
                                      <p:cBhvr>
                                        <p:cTn id="87" dur="750" fill="hold"/>
                                        <p:tgtEl>
                                          <p:spTgt spid="59"/>
                                        </p:tgtEl>
                                        <p:attrNameLst>
                                          <p:attrName>ppt_x</p:attrName>
                                        </p:attrNameLst>
                                      </p:cBhvr>
                                      <p:tavLst>
                                        <p:tav tm="0">
                                          <p:val>
                                            <p:strVal val="#ppt_x"/>
                                          </p:val>
                                        </p:tav>
                                        <p:tav tm="100000">
                                          <p:val>
                                            <p:strVal val="#ppt_x"/>
                                          </p:val>
                                        </p:tav>
                                      </p:tavLst>
                                    </p:anim>
                                    <p:anim calcmode="lin" valueType="num">
                                      <p:cBhvr>
                                        <p:cTn id="88" dur="675" decel="100000" fill="hold"/>
                                        <p:tgtEl>
                                          <p:spTgt spid="59"/>
                                        </p:tgtEl>
                                        <p:attrNameLst>
                                          <p:attrName>ppt_y</p:attrName>
                                        </p:attrNameLst>
                                      </p:cBhvr>
                                      <p:tavLst>
                                        <p:tav tm="0">
                                          <p:val>
                                            <p:strVal val="#ppt_y+1"/>
                                          </p:val>
                                        </p:tav>
                                        <p:tav tm="100000">
                                          <p:val>
                                            <p:strVal val="#ppt_y-.03"/>
                                          </p:val>
                                        </p:tav>
                                      </p:tavLst>
                                    </p:anim>
                                    <p:anim calcmode="lin" valueType="num">
                                      <p:cBhvr>
                                        <p:cTn id="89" dur="75" accel="100000" fill="hold">
                                          <p:stCondLst>
                                            <p:cond delay="675"/>
                                          </p:stCondLst>
                                        </p:cTn>
                                        <p:tgtEl>
                                          <p:spTgt spid="59"/>
                                        </p:tgtEl>
                                        <p:attrNameLst>
                                          <p:attrName>ppt_y</p:attrName>
                                        </p:attrNameLst>
                                      </p:cBhvr>
                                      <p:tavLst>
                                        <p:tav tm="0">
                                          <p:val>
                                            <p:strVal val="#ppt_y-.03"/>
                                          </p:val>
                                        </p:tav>
                                        <p:tav tm="100000">
                                          <p:val>
                                            <p:strVal val="#ppt_y"/>
                                          </p:val>
                                        </p:tav>
                                      </p:tavLst>
                                    </p:anim>
                                  </p:childTnLst>
                                </p:cTn>
                              </p:par>
                            </p:childTnLst>
                          </p:cTn>
                        </p:par>
                        <p:par>
                          <p:cTn id="90" fill="hold">
                            <p:stCondLst>
                              <p:cond delay="7000"/>
                            </p:stCondLst>
                            <p:childTnLst>
                              <p:par>
                                <p:cTn id="91" presetID="10" presetClass="entr" presetSubtype="0" fill="hold" grpId="0" nodeType="afterEffect">
                                  <p:stCondLst>
                                    <p:cond delay="0"/>
                                  </p:stCondLst>
                                  <p:childTnLst>
                                    <p:set>
                                      <p:cBhvr>
                                        <p:cTn id="92" dur="1" fill="hold">
                                          <p:stCondLst>
                                            <p:cond delay="0"/>
                                          </p:stCondLst>
                                        </p:cTn>
                                        <p:tgtEl>
                                          <p:spTgt spid="60"/>
                                        </p:tgtEl>
                                        <p:attrNameLst>
                                          <p:attrName>style.visibility</p:attrName>
                                        </p:attrNameLst>
                                      </p:cBhvr>
                                      <p:to>
                                        <p:strVal val="visible"/>
                                      </p:to>
                                    </p:set>
                                    <p:animEffect transition="in" filter="fade">
                                      <p:cBhvr>
                                        <p:cTn id="93" dur="500"/>
                                        <p:tgtEl>
                                          <p:spTgt spid="60"/>
                                        </p:tgtEl>
                                      </p:cBhvr>
                                    </p:animEffect>
                                  </p:childTnLst>
                                </p:cTn>
                              </p:par>
                            </p:childTnLst>
                          </p:cTn>
                        </p:par>
                        <p:par>
                          <p:cTn id="94" fill="hold">
                            <p:stCondLst>
                              <p:cond delay="7500"/>
                            </p:stCondLst>
                            <p:childTnLst>
                              <p:par>
                                <p:cTn id="95" presetID="2" presetClass="entr" presetSubtype="4" fill="hold" grpId="0" nodeType="afterEffect">
                                  <p:stCondLst>
                                    <p:cond delay="0"/>
                                  </p:stCondLst>
                                  <p:childTnLst>
                                    <p:set>
                                      <p:cBhvr>
                                        <p:cTn id="96" dur="1" fill="hold">
                                          <p:stCondLst>
                                            <p:cond delay="0"/>
                                          </p:stCondLst>
                                        </p:cTn>
                                        <p:tgtEl>
                                          <p:spTgt spid="50"/>
                                        </p:tgtEl>
                                        <p:attrNameLst>
                                          <p:attrName>style.visibility</p:attrName>
                                        </p:attrNameLst>
                                      </p:cBhvr>
                                      <p:to>
                                        <p:strVal val="visible"/>
                                      </p:to>
                                    </p:set>
                                    <p:anim calcmode="lin" valueType="num">
                                      <p:cBhvr additive="base">
                                        <p:cTn id="97" dur="250" fill="hold"/>
                                        <p:tgtEl>
                                          <p:spTgt spid="50"/>
                                        </p:tgtEl>
                                        <p:attrNameLst>
                                          <p:attrName>ppt_x</p:attrName>
                                        </p:attrNameLst>
                                      </p:cBhvr>
                                      <p:tavLst>
                                        <p:tav tm="0">
                                          <p:val>
                                            <p:strVal val="#ppt_x"/>
                                          </p:val>
                                        </p:tav>
                                        <p:tav tm="100000">
                                          <p:val>
                                            <p:strVal val="#ppt_x"/>
                                          </p:val>
                                        </p:tav>
                                      </p:tavLst>
                                    </p:anim>
                                    <p:anim calcmode="lin" valueType="num">
                                      <p:cBhvr additive="base">
                                        <p:cTn id="98" dur="250" fill="hold"/>
                                        <p:tgtEl>
                                          <p:spTgt spid="50"/>
                                        </p:tgtEl>
                                        <p:attrNameLst>
                                          <p:attrName>ppt_y</p:attrName>
                                        </p:attrNameLst>
                                      </p:cBhvr>
                                      <p:tavLst>
                                        <p:tav tm="0">
                                          <p:val>
                                            <p:strVal val="1+#ppt_h/2"/>
                                          </p:val>
                                        </p:tav>
                                        <p:tav tm="100000">
                                          <p:val>
                                            <p:strVal val="#ppt_y"/>
                                          </p:val>
                                        </p:tav>
                                      </p:tavLst>
                                    </p:anim>
                                  </p:childTnLst>
                                </p:cTn>
                              </p:par>
                            </p:childTnLst>
                          </p:cTn>
                        </p:par>
                        <p:par>
                          <p:cTn id="99" fill="hold">
                            <p:stCondLst>
                              <p:cond delay="7750"/>
                            </p:stCondLst>
                            <p:childTnLst>
                              <p:par>
                                <p:cTn id="100" presetID="10" presetClass="entr" presetSubtype="0" fill="hold" grpId="0" nodeType="afterEffect">
                                  <p:stCondLst>
                                    <p:cond delay="0"/>
                                  </p:stCondLst>
                                  <p:childTnLst>
                                    <p:set>
                                      <p:cBhvr>
                                        <p:cTn id="101" dur="1" fill="hold">
                                          <p:stCondLst>
                                            <p:cond delay="0"/>
                                          </p:stCondLst>
                                        </p:cTn>
                                        <p:tgtEl>
                                          <p:spTgt spid="66"/>
                                        </p:tgtEl>
                                        <p:attrNameLst>
                                          <p:attrName>style.visibility</p:attrName>
                                        </p:attrNameLst>
                                      </p:cBhvr>
                                      <p:to>
                                        <p:strVal val="visible"/>
                                      </p:to>
                                    </p:set>
                                    <p:animEffect transition="in" filter="fade">
                                      <p:cBhvr>
                                        <p:cTn id="102" dur="500"/>
                                        <p:tgtEl>
                                          <p:spTgt spid="66"/>
                                        </p:tgtEl>
                                      </p:cBhvr>
                                    </p:animEffect>
                                  </p:childTnLst>
                                </p:cTn>
                              </p:par>
                            </p:childTnLst>
                          </p:cTn>
                        </p:par>
                        <p:par>
                          <p:cTn id="103" fill="hold">
                            <p:stCondLst>
                              <p:cond delay="8250"/>
                            </p:stCondLst>
                            <p:childTnLst>
                              <p:par>
                                <p:cTn id="104" presetID="22" presetClass="entr" presetSubtype="8" fill="hold" nodeType="afterEffect">
                                  <p:stCondLst>
                                    <p:cond delay="0"/>
                                  </p:stCondLst>
                                  <p:childTnLst>
                                    <p:set>
                                      <p:cBhvr>
                                        <p:cTn id="105" dur="1" fill="hold">
                                          <p:stCondLst>
                                            <p:cond delay="0"/>
                                          </p:stCondLst>
                                        </p:cTn>
                                        <p:tgtEl>
                                          <p:spTgt spid="55"/>
                                        </p:tgtEl>
                                        <p:attrNameLst>
                                          <p:attrName>style.visibility</p:attrName>
                                        </p:attrNameLst>
                                      </p:cBhvr>
                                      <p:to>
                                        <p:strVal val="visible"/>
                                      </p:to>
                                    </p:set>
                                    <p:animEffect transition="in" filter="wipe(left)">
                                      <p:cBhvr>
                                        <p:cTn id="106" dur="500"/>
                                        <p:tgtEl>
                                          <p:spTgt spid="55"/>
                                        </p:tgtEl>
                                      </p:cBhvr>
                                    </p:animEffect>
                                  </p:childTnLst>
                                </p:cTn>
                              </p:par>
                            </p:childTnLst>
                          </p:cTn>
                        </p:par>
                        <p:par>
                          <p:cTn id="107" fill="hold">
                            <p:stCondLst>
                              <p:cond delay="8750"/>
                            </p:stCondLst>
                            <p:childTnLst>
                              <p:par>
                                <p:cTn id="108" presetID="37" presetClass="entr" presetSubtype="0" fill="hold" grpId="0" nodeType="afterEffect">
                                  <p:stCondLst>
                                    <p:cond delay="0"/>
                                  </p:stCondLst>
                                  <p:childTnLst>
                                    <p:set>
                                      <p:cBhvr>
                                        <p:cTn id="109" dur="1" fill="hold">
                                          <p:stCondLst>
                                            <p:cond delay="0"/>
                                          </p:stCondLst>
                                        </p:cTn>
                                        <p:tgtEl>
                                          <p:spTgt spid="61"/>
                                        </p:tgtEl>
                                        <p:attrNameLst>
                                          <p:attrName>style.visibility</p:attrName>
                                        </p:attrNameLst>
                                      </p:cBhvr>
                                      <p:to>
                                        <p:strVal val="visible"/>
                                      </p:to>
                                    </p:set>
                                    <p:animEffect transition="in" filter="fade">
                                      <p:cBhvr>
                                        <p:cTn id="110" dur="750"/>
                                        <p:tgtEl>
                                          <p:spTgt spid="61"/>
                                        </p:tgtEl>
                                      </p:cBhvr>
                                    </p:animEffect>
                                    <p:anim calcmode="lin" valueType="num">
                                      <p:cBhvr>
                                        <p:cTn id="111" dur="750" fill="hold"/>
                                        <p:tgtEl>
                                          <p:spTgt spid="61"/>
                                        </p:tgtEl>
                                        <p:attrNameLst>
                                          <p:attrName>ppt_x</p:attrName>
                                        </p:attrNameLst>
                                      </p:cBhvr>
                                      <p:tavLst>
                                        <p:tav tm="0">
                                          <p:val>
                                            <p:strVal val="#ppt_x"/>
                                          </p:val>
                                        </p:tav>
                                        <p:tav tm="100000">
                                          <p:val>
                                            <p:strVal val="#ppt_x"/>
                                          </p:val>
                                        </p:tav>
                                      </p:tavLst>
                                    </p:anim>
                                    <p:anim calcmode="lin" valueType="num">
                                      <p:cBhvr>
                                        <p:cTn id="112" dur="675" decel="100000" fill="hold"/>
                                        <p:tgtEl>
                                          <p:spTgt spid="61"/>
                                        </p:tgtEl>
                                        <p:attrNameLst>
                                          <p:attrName>ppt_y</p:attrName>
                                        </p:attrNameLst>
                                      </p:cBhvr>
                                      <p:tavLst>
                                        <p:tav tm="0">
                                          <p:val>
                                            <p:strVal val="#ppt_y+1"/>
                                          </p:val>
                                        </p:tav>
                                        <p:tav tm="100000">
                                          <p:val>
                                            <p:strVal val="#ppt_y-.03"/>
                                          </p:val>
                                        </p:tav>
                                      </p:tavLst>
                                    </p:anim>
                                    <p:anim calcmode="lin" valueType="num">
                                      <p:cBhvr>
                                        <p:cTn id="113" dur="75" accel="100000" fill="hold">
                                          <p:stCondLst>
                                            <p:cond delay="675"/>
                                          </p:stCondLst>
                                        </p:cTn>
                                        <p:tgtEl>
                                          <p:spTgt spid="61"/>
                                        </p:tgtEl>
                                        <p:attrNameLst>
                                          <p:attrName>ppt_y</p:attrName>
                                        </p:attrNameLst>
                                      </p:cBhvr>
                                      <p:tavLst>
                                        <p:tav tm="0">
                                          <p:val>
                                            <p:strVal val="#ppt_y-.03"/>
                                          </p:val>
                                        </p:tav>
                                        <p:tav tm="100000">
                                          <p:val>
                                            <p:strVal val="#ppt_y"/>
                                          </p:val>
                                        </p:tav>
                                      </p:tavLst>
                                    </p:anim>
                                  </p:childTnLst>
                                </p:cTn>
                              </p:par>
                            </p:childTnLst>
                          </p:cTn>
                        </p:par>
                        <p:par>
                          <p:cTn id="114" fill="hold">
                            <p:stCondLst>
                              <p:cond delay="9500"/>
                            </p:stCondLst>
                            <p:childTnLst>
                              <p:par>
                                <p:cTn id="115" presetID="10" presetClass="entr" presetSubtype="0" fill="hold" grpId="0" nodeType="afterEffect">
                                  <p:stCondLst>
                                    <p:cond delay="0"/>
                                  </p:stCondLst>
                                  <p:childTnLst>
                                    <p:set>
                                      <p:cBhvr>
                                        <p:cTn id="116" dur="1" fill="hold">
                                          <p:stCondLst>
                                            <p:cond delay="0"/>
                                          </p:stCondLst>
                                        </p:cTn>
                                        <p:tgtEl>
                                          <p:spTgt spid="62"/>
                                        </p:tgtEl>
                                        <p:attrNameLst>
                                          <p:attrName>style.visibility</p:attrName>
                                        </p:attrNameLst>
                                      </p:cBhvr>
                                      <p:to>
                                        <p:strVal val="visible"/>
                                      </p:to>
                                    </p:set>
                                    <p:animEffect transition="in" filter="fade">
                                      <p:cBhvr>
                                        <p:cTn id="117" dur="500"/>
                                        <p:tgtEl>
                                          <p:spTgt spid="62"/>
                                        </p:tgtEl>
                                      </p:cBhvr>
                                    </p:animEffect>
                                  </p:childTnLst>
                                </p:cTn>
                              </p:par>
                            </p:childTnLst>
                          </p:cTn>
                        </p:par>
                        <p:par>
                          <p:cTn id="118" fill="hold">
                            <p:stCondLst>
                              <p:cond delay="10000"/>
                            </p:stCondLst>
                            <p:childTnLst>
                              <p:par>
                                <p:cTn id="119" presetID="2" presetClass="entr" presetSubtype="4" fill="hold" grpId="0" nodeType="afterEffect">
                                  <p:stCondLst>
                                    <p:cond delay="0"/>
                                  </p:stCondLst>
                                  <p:childTnLst>
                                    <p:set>
                                      <p:cBhvr>
                                        <p:cTn id="120" dur="1" fill="hold">
                                          <p:stCondLst>
                                            <p:cond delay="0"/>
                                          </p:stCondLst>
                                        </p:cTn>
                                        <p:tgtEl>
                                          <p:spTgt spid="52"/>
                                        </p:tgtEl>
                                        <p:attrNameLst>
                                          <p:attrName>style.visibility</p:attrName>
                                        </p:attrNameLst>
                                      </p:cBhvr>
                                      <p:to>
                                        <p:strVal val="visible"/>
                                      </p:to>
                                    </p:set>
                                    <p:anim calcmode="lin" valueType="num">
                                      <p:cBhvr additive="base">
                                        <p:cTn id="121" dur="250" fill="hold"/>
                                        <p:tgtEl>
                                          <p:spTgt spid="52"/>
                                        </p:tgtEl>
                                        <p:attrNameLst>
                                          <p:attrName>ppt_x</p:attrName>
                                        </p:attrNameLst>
                                      </p:cBhvr>
                                      <p:tavLst>
                                        <p:tav tm="0">
                                          <p:val>
                                            <p:strVal val="#ppt_x"/>
                                          </p:val>
                                        </p:tav>
                                        <p:tav tm="100000">
                                          <p:val>
                                            <p:strVal val="#ppt_x"/>
                                          </p:val>
                                        </p:tav>
                                      </p:tavLst>
                                    </p:anim>
                                    <p:anim calcmode="lin" valueType="num">
                                      <p:cBhvr additive="base">
                                        <p:cTn id="122" dur="250" fill="hold"/>
                                        <p:tgtEl>
                                          <p:spTgt spid="52"/>
                                        </p:tgtEl>
                                        <p:attrNameLst>
                                          <p:attrName>ppt_y</p:attrName>
                                        </p:attrNameLst>
                                      </p:cBhvr>
                                      <p:tavLst>
                                        <p:tav tm="0">
                                          <p:val>
                                            <p:strVal val="1+#ppt_h/2"/>
                                          </p:val>
                                        </p:tav>
                                        <p:tav tm="100000">
                                          <p:val>
                                            <p:strVal val="#ppt_y"/>
                                          </p:val>
                                        </p:tav>
                                      </p:tavLst>
                                    </p:anim>
                                  </p:childTnLst>
                                </p:cTn>
                              </p:par>
                            </p:childTnLst>
                          </p:cTn>
                        </p:par>
                        <p:par>
                          <p:cTn id="123" fill="hold">
                            <p:stCondLst>
                              <p:cond delay="10250"/>
                            </p:stCondLst>
                            <p:childTnLst>
                              <p:par>
                                <p:cTn id="124" presetID="10" presetClass="entr" presetSubtype="0" fill="hold" grpId="0" nodeType="afterEffect">
                                  <p:stCondLst>
                                    <p:cond delay="0"/>
                                  </p:stCondLst>
                                  <p:childTnLst>
                                    <p:set>
                                      <p:cBhvr>
                                        <p:cTn id="125" dur="1" fill="hold">
                                          <p:stCondLst>
                                            <p:cond delay="0"/>
                                          </p:stCondLst>
                                        </p:cTn>
                                        <p:tgtEl>
                                          <p:spTgt spid="68"/>
                                        </p:tgtEl>
                                        <p:attrNameLst>
                                          <p:attrName>style.visibility</p:attrName>
                                        </p:attrNameLst>
                                      </p:cBhvr>
                                      <p:to>
                                        <p:strVal val="visible"/>
                                      </p:to>
                                    </p:set>
                                    <p:animEffect transition="in" filter="fade">
                                      <p:cBhvr>
                                        <p:cTn id="126" dur="500"/>
                                        <p:tgtEl>
                                          <p:spTgt spid="68"/>
                                        </p:tgtEl>
                                      </p:cBhvr>
                                    </p:animEffect>
                                  </p:childTnLst>
                                </p:cTn>
                              </p:par>
                            </p:childTnLst>
                          </p:cTn>
                        </p:par>
                        <p:par>
                          <p:cTn id="127" fill="hold">
                            <p:stCondLst>
                              <p:cond delay="10750"/>
                            </p:stCondLst>
                            <p:childTnLst>
                              <p:par>
                                <p:cTn id="128" presetID="22" presetClass="entr" presetSubtype="8" fill="hold" nodeType="afterEffect">
                                  <p:stCondLst>
                                    <p:cond delay="0"/>
                                  </p:stCondLst>
                                  <p:childTnLst>
                                    <p:set>
                                      <p:cBhvr>
                                        <p:cTn id="129" dur="1" fill="hold">
                                          <p:stCondLst>
                                            <p:cond delay="0"/>
                                          </p:stCondLst>
                                        </p:cTn>
                                        <p:tgtEl>
                                          <p:spTgt spid="56"/>
                                        </p:tgtEl>
                                        <p:attrNameLst>
                                          <p:attrName>style.visibility</p:attrName>
                                        </p:attrNameLst>
                                      </p:cBhvr>
                                      <p:to>
                                        <p:strVal val="visible"/>
                                      </p:to>
                                    </p:set>
                                    <p:animEffect transition="in" filter="wipe(left)">
                                      <p:cBhvr>
                                        <p:cTn id="130" dur="500"/>
                                        <p:tgtEl>
                                          <p:spTgt spid="56"/>
                                        </p:tgtEl>
                                      </p:cBhvr>
                                    </p:animEffect>
                                  </p:childTnLst>
                                </p:cTn>
                              </p:par>
                            </p:childTnLst>
                          </p:cTn>
                        </p:par>
                        <p:par>
                          <p:cTn id="131" fill="hold">
                            <p:stCondLst>
                              <p:cond delay="11250"/>
                            </p:stCondLst>
                            <p:childTnLst>
                              <p:par>
                                <p:cTn id="132" presetID="37" presetClass="entr" presetSubtype="0" fill="hold" grpId="0" nodeType="afterEffect">
                                  <p:stCondLst>
                                    <p:cond delay="0"/>
                                  </p:stCondLst>
                                  <p:childTnLst>
                                    <p:set>
                                      <p:cBhvr>
                                        <p:cTn id="133" dur="1" fill="hold">
                                          <p:stCondLst>
                                            <p:cond delay="0"/>
                                          </p:stCondLst>
                                        </p:cTn>
                                        <p:tgtEl>
                                          <p:spTgt spid="63"/>
                                        </p:tgtEl>
                                        <p:attrNameLst>
                                          <p:attrName>style.visibility</p:attrName>
                                        </p:attrNameLst>
                                      </p:cBhvr>
                                      <p:to>
                                        <p:strVal val="visible"/>
                                      </p:to>
                                    </p:set>
                                    <p:animEffect transition="in" filter="fade">
                                      <p:cBhvr>
                                        <p:cTn id="134" dur="750"/>
                                        <p:tgtEl>
                                          <p:spTgt spid="63"/>
                                        </p:tgtEl>
                                      </p:cBhvr>
                                    </p:animEffect>
                                    <p:anim calcmode="lin" valueType="num">
                                      <p:cBhvr>
                                        <p:cTn id="135" dur="750" fill="hold"/>
                                        <p:tgtEl>
                                          <p:spTgt spid="63"/>
                                        </p:tgtEl>
                                        <p:attrNameLst>
                                          <p:attrName>ppt_x</p:attrName>
                                        </p:attrNameLst>
                                      </p:cBhvr>
                                      <p:tavLst>
                                        <p:tav tm="0">
                                          <p:val>
                                            <p:strVal val="#ppt_x"/>
                                          </p:val>
                                        </p:tav>
                                        <p:tav tm="100000">
                                          <p:val>
                                            <p:strVal val="#ppt_x"/>
                                          </p:val>
                                        </p:tav>
                                      </p:tavLst>
                                    </p:anim>
                                    <p:anim calcmode="lin" valueType="num">
                                      <p:cBhvr>
                                        <p:cTn id="136" dur="675" decel="100000" fill="hold"/>
                                        <p:tgtEl>
                                          <p:spTgt spid="63"/>
                                        </p:tgtEl>
                                        <p:attrNameLst>
                                          <p:attrName>ppt_y</p:attrName>
                                        </p:attrNameLst>
                                      </p:cBhvr>
                                      <p:tavLst>
                                        <p:tav tm="0">
                                          <p:val>
                                            <p:strVal val="#ppt_y+1"/>
                                          </p:val>
                                        </p:tav>
                                        <p:tav tm="100000">
                                          <p:val>
                                            <p:strVal val="#ppt_y-.03"/>
                                          </p:val>
                                        </p:tav>
                                      </p:tavLst>
                                    </p:anim>
                                    <p:anim calcmode="lin" valueType="num">
                                      <p:cBhvr>
                                        <p:cTn id="137" dur="75" accel="100000" fill="hold">
                                          <p:stCondLst>
                                            <p:cond delay="675"/>
                                          </p:stCondLst>
                                        </p:cTn>
                                        <p:tgtEl>
                                          <p:spTgt spid="63"/>
                                        </p:tgtEl>
                                        <p:attrNameLst>
                                          <p:attrName>ppt_y</p:attrName>
                                        </p:attrNameLst>
                                      </p:cBhvr>
                                      <p:tavLst>
                                        <p:tav tm="0">
                                          <p:val>
                                            <p:strVal val="#ppt_y-.03"/>
                                          </p:val>
                                        </p:tav>
                                        <p:tav tm="100000">
                                          <p:val>
                                            <p:strVal val="#ppt_y"/>
                                          </p:val>
                                        </p:tav>
                                      </p:tavLst>
                                    </p:anim>
                                  </p:childTnLst>
                                </p:cTn>
                              </p:par>
                            </p:childTnLst>
                          </p:cTn>
                        </p:par>
                        <p:par>
                          <p:cTn id="138" fill="hold">
                            <p:stCondLst>
                              <p:cond delay="12000"/>
                            </p:stCondLst>
                            <p:childTnLst>
                              <p:par>
                                <p:cTn id="139" presetID="10" presetClass="entr" presetSubtype="0" fill="hold" grpId="0" nodeType="afterEffect">
                                  <p:stCondLst>
                                    <p:cond delay="0"/>
                                  </p:stCondLst>
                                  <p:childTnLst>
                                    <p:set>
                                      <p:cBhvr>
                                        <p:cTn id="140" dur="1" fill="hold">
                                          <p:stCondLst>
                                            <p:cond delay="0"/>
                                          </p:stCondLst>
                                        </p:cTn>
                                        <p:tgtEl>
                                          <p:spTgt spid="64"/>
                                        </p:tgtEl>
                                        <p:attrNameLst>
                                          <p:attrName>style.visibility</p:attrName>
                                        </p:attrNameLst>
                                      </p:cBhvr>
                                      <p:to>
                                        <p:strVal val="visible"/>
                                      </p:to>
                                    </p:set>
                                    <p:animEffect transition="in" filter="fade">
                                      <p:cBhvr>
                                        <p:cTn id="141"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1" grpId="0" animBg="1"/>
      <p:bldP spid="32" grpId="0" animBg="1"/>
      <p:bldP spid="33" grpId="0" animBg="1"/>
      <p:bldP spid="34" grpId="0" animBg="1"/>
      <p:bldP spid="46" grpId="0"/>
      <p:bldP spid="47" grpId="0" animBg="1"/>
      <p:bldGraphic spid="48" grpId="0">
        <p:bldAsOne/>
      </p:bldGraphic>
      <p:bldP spid="49" grpId="0" animBg="1"/>
      <p:bldP spid="50" grpId="0" animBg="1"/>
      <p:bldP spid="51" grpId="0" animBg="1"/>
      <p:bldP spid="52" grpId="0" animBg="1"/>
      <p:bldP spid="57" grpId="0"/>
      <p:bldP spid="58" grpId="0"/>
      <p:bldP spid="59" grpId="0"/>
      <p:bldP spid="60" grpId="0"/>
      <p:bldP spid="61" grpId="0"/>
      <p:bldP spid="62" grpId="0"/>
      <p:bldP spid="63" grpId="0"/>
      <p:bldP spid="64" grpId="0"/>
      <p:bldP spid="65" grpId="0" animBg="1"/>
      <p:bldP spid="66" grpId="0" animBg="1"/>
      <p:bldP spid="67" grpId="0" animBg="1"/>
      <p:bldP spid="6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022">
            <a:extLst>
              <a:ext uri="{FF2B5EF4-FFF2-40B4-BE49-F238E27FC236}">
                <a16:creationId xmlns:a16="http://schemas.microsoft.com/office/drawing/2014/main" id="{57030EB9-A0CC-4268-9CDE-3D8E9B3A4301}"/>
              </a:ext>
            </a:extLst>
          </p:cNvPr>
          <p:cNvSpPr txBox="1">
            <a:spLocks/>
          </p:cNvSpPr>
          <p:nvPr/>
        </p:nvSpPr>
        <p:spPr>
          <a:xfrm>
            <a:off x="1486972" y="384556"/>
            <a:ext cx="5194656" cy="49575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defTabSz="609570">
              <a:defRPr sz="2667">
                <a:solidFill>
                  <a:srgbClr val="3A5063"/>
                </a:solidFill>
                <a:uFill>
                  <a:solidFill>
                    <a:srgbClr val="3A5063"/>
                  </a:solidFill>
                </a:uFill>
                <a:latin typeface="+mn-ea"/>
                <a:ea typeface="+mn-ea"/>
                <a:cs typeface="+mn-cs"/>
                <a:sym typeface="Bebas Neue"/>
              </a:defRPr>
            </a:lvl1pPr>
            <a:lvl2pPr defTabSz="609570">
              <a:defRPr sz="2667">
                <a:solidFill>
                  <a:srgbClr val="3A5063"/>
                </a:solidFill>
                <a:uFill>
                  <a:solidFill>
                    <a:srgbClr val="3A5063"/>
                  </a:solidFill>
                </a:uFill>
                <a:latin typeface="+mn-lt"/>
                <a:ea typeface="+mn-ea"/>
                <a:cs typeface="+mn-cs"/>
                <a:sym typeface="Bebas Neue"/>
              </a:defRPr>
            </a:lvl2pPr>
            <a:lvl3pPr defTabSz="609570">
              <a:defRPr sz="2667">
                <a:solidFill>
                  <a:srgbClr val="3A5063"/>
                </a:solidFill>
                <a:uFill>
                  <a:solidFill>
                    <a:srgbClr val="3A5063"/>
                  </a:solidFill>
                </a:uFill>
                <a:latin typeface="+mn-lt"/>
                <a:ea typeface="+mn-ea"/>
                <a:cs typeface="+mn-cs"/>
                <a:sym typeface="Bebas Neue"/>
              </a:defRPr>
            </a:lvl3pPr>
            <a:lvl4pPr defTabSz="609570">
              <a:defRPr sz="2667">
                <a:solidFill>
                  <a:srgbClr val="3A5063"/>
                </a:solidFill>
                <a:uFill>
                  <a:solidFill>
                    <a:srgbClr val="3A5063"/>
                  </a:solidFill>
                </a:uFill>
                <a:latin typeface="+mn-lt"/>
                <a:ea typeface="+mn-ea"/>
                <a:cs typeface="+mn-cs"/>
                <a:sym typeface="Bebas Neue"/>
              </a:defRPr>
            </a:lvl4pPr>
            <a:lvl5pPr defTabSz="609570">
              <a:defRPr sz="2667">
                <a:solidFill>
                  <a:srgbClr val="3A5063"/>
                </a:solidFill>
                <a:uFill>
                  <a:solidFill>
                    <a:srgbClr val="3A5063"/>
                  </a:solidFill>
                </a:uFill>
                <a:latin typeface="+mn-lt"/>
                <a:ea typeface="+mn-ea"/>
                <a:cs typeface="+mn-cs"/>
                <a:sym typeface="Bebas Neue"/>
              </a:defRPr>
            </a:lvl5pPr>
            <a:lvl6pPr defTabSz="609570">
              <a:defRPr sz="2667">
                <a:solidFill>
                  <a:srgbClr val="3A5063"/>
                </a:solidFill>
                <a:uFill>
                  <a:solidFill>
                    <a:srgbClr val="3A5063"/>
                  </a:solidFill>
                </a:uFill>
                <a:latin typeface="+mn-lt"/>
                <a:ea typeface="+mn-ea"/>
                <a:cs typeface="+mn-cs"/>
                <a:sym typeface="Bebas Neue"/>
              </a:defRPr>
            </a:lvl6pPr>
            <a:lvl7pPr defTabSz="609570">
              <a:defRPr sz="2667">
                <a:solidFill>
                  <a:srgbClr val="3A5063"/>
                </a:solidFill>
                <a:uFill>
                  <a:solidFill>
                    <a:srgbClr val="3A5063"/>
                  </a:solidFill>
                </a:uFill>
                <a:latin typeface="+mn-lt"/>
                <a:ea typeface="+mn-ea"/>
                <a:cs typeface="+mn-cs"/>
                <a:sym typeface="Bebas Neue"/>
              </a:defRPr>
            </a:lvl7pPr>
            <a:lvl8pPr defTabSz="609570">
              <a:defRPr sz="2667">
                <a:solidFill>
                  <a:srgbClr val="3A5063"/>
                </a:solidFill>
                <a:uFill>
                  <a:solidFill>
                    <a:srgbClr val="3A5063"/>
                  </a:solidFill>
                </a:uFill>
                <a:latin typeface="+mn-lt"/>
                <a:ea typeface="+mn-ea"/>
                <a:cs typeface="+mn-cs"/>
                <a:sym typeface="Bebas Neue"/>
              </a:defRPr>
            </a:lvl8pPr>
            <a:lvl9pPr defTabSz="609570">
              <a:defRPr sz="2667">
                <a:solidFill>
                  <a:srgbClr val="3A5063"/>
                </a:solidFill>
                <a:uFill>
                  <a:solidFill>
                    <a:srgbClr val="3A5063"/>
                  </a:solidFill>
                </a:uFill>
                <a:latin typeface="+mn-lt"/>
                <a:ea typeface="+mn-ea"/>
                <a:cs typeface="+mn-cs"/>
                <a:sym typeface="Bebas Neue"/>
              </a:defRPr>
            </a:lvl9pPr>
          </a:lstStyle>
          <a:p>
            <a:pPr lvl="0">
              <a:defRPr sz="1800">
                <a:solidFill>
                  <a:srgbClr val="000000"/>
                </a:solidFill>
                <a:uFillTx/>
              </a:defRPr>
            </a:pPr>
            <a:r>
              <a:rPr lang="zh-CN" altLang="en-US" sz="4000" b="1" kern="1100" spc="150" dirty="0">
                <a:solidFill>
                  <a:prstClr val="white"/>
                </a:solidFill>
                <a:latin typeface="微软雅黑" pitchFamily="34" charset="-122"/>
                <a:ea typeface="微软雅黑" pitchFamily="34" charset="-122"/>
              </a:rPr>
              <a:t>项目概况</a:t>
            </a:r>
            <a:endParaRPr kumimoji="0" lang="zh-CN" altLang="en-US" sz="4000" i="0" u="none" strike="noStrike" kern="0" cap="none" spc="0" normalizeH="0" baseline="0" noProof="0" dirty="0">
              <a:ln>
                <a:noFill/>
              </a:ln>
              <a:solidFill>
                <a:schemeClr val="bg1"/>
              </a:solidFill>
              <a:effectLst/>
              <a:uLnTx/>
              <a:uFillTx/>
              <a:latin typeface="+mj-ea"/>
              <a:ea typeface="+mj-ea"/>
              <a:cs typeface="+mn-ea"/>
              <a:sym typeface="+mn-lt"/>
            </a:endParaRPr>
          </a:p>
        </p:txBody>
      </p:sp>
      <p:grpSp>
        <p:nvGrpSpPr>
          <p:cNvPr id="3" name="Group 4">
            <a:extLst>
              <a:ext uri="{FF2B5EF4-FFF2-40B4-BE49-F238E27FC236}">
                <a16:creationId xmlns:a16="http://schemas.microsoft.com/office/drawing/2014/main" id="{9D31EAAA-3898-46B3-BE7F-317050784253}"/>
              </a:ext>
            </a:extLst>
          </p:cNvPr>
          <p:cNvGrpSpPr>
            <a:grpSpLocks noChangeAspect="1"/>
          </p:cNvGrpSpPr>
          <p:nvPr/>
        </p:nvGrpSpPr>
        <p:grpSpPr bwMode="auto">
          <a:xfrm>
            <a:off x="289775" y="193045"/>
            <a:ext cx="993824" cy="993824"/>
            <a:chOff x="2848" y="1168"/>
            <a:chExt cx="1984" cy="1984"/>
          </a:xfrm>
        </p:grpSpPr>
        <p:sp>
          <p:nvSpPr>
            <p:cNvPr id="4" name="AutoShape 3">
              <a:extLst>
                <a:ext uri="{FF2B5EF4-FFF2-40B4-BE49-F238E27FC236}">
                  <a16:creationId xmlns:a16="http://schemas.microsoft.com/office/drawing/2014/main" id="{FEDE96AF-2DC3-4072-9F47-67BC44AC7CF2}"/>
                </a:ext>
              </a:extLst>
            </p:cNvPr>
            <p:cNvSpPr>
              <a:spLocks noChangeAspect="1" noChangeArrowheads="1" noTextEdit="1"/>
            </p:cNvSpPr>
            <p:nvPr/>
          </p:nvSpPr>
          <p:spPr bwMode="auto">
            <a:xfrm>
              <a:off x="2848" y="1168"/>
              <a:ext cx="1984" cy="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5" name="Oval 5">
              <a:extLst>
                <a:ext uri="{FF2B5EF4-FFF2-40B4-BE49-F238E27FC236}">
                  <a16:creationId xmlns:a16="http://schemas.microsoft.com/office/drawing/2014/main" id="{E63554EE-A883-447E-89F1-B6624CF9BFDE}"/>
                </a:ext>
              </a:extLst>
            </p:cNvPr>
            <p:cNvSpPr>
              <a:spLocks noChangeArrowheads="1"/>
            </p:cNvSpPr>
            <p:nvPr/>
          </p:nvSpPr>
          <p:spPr bwMode="auto">
            <a:xfrm>
              <a:off x="2846" y="1166"/>
              <a:ext cx="1984" cy="1986"/>
            </a:xfrm>
            <a:prstGeom prst="ellipse">
              <a:avLst/>
            </a:prstGeom>
            <a:solidFill>
              <a:srgbClr val="FAC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6" name="Freeform 6">
              <a:extLst>
                <a:ext uri="{FF2B5EF4-FFF2-40B4-BE49-F238E27FC236}">
                  <a16:creationId xmlns:a16="http://schemas.microsoft.com/office/drawing/2014/main" id="{55C32156-2963-4A99-9FA4-37D2E1FC577E}"/>
                </a:ext>
              </a:extLst>
            </p:cNvPr>
            <p:cNvSpPr>
              <a:spLocks/>
            </p:cNvSpPr>
            <p:nvPr/>
          </p:nvSpPr>
          <p:spPr bwMode="auto">
            <a:xfrm>
              <a:off x="3061" y="1720"/>
              <a:ext cx="1769" cy="1432"/>
            </a:xfrm>
            <a:custGeom>
              <a:avLst/>
              <a:gdLst>
                <a:gd name="T0" fmla="*/ 745 w 746"/>
                <a:gd name="T1" fmla="*/ 154 h 604"/>
                <a:gd name="T2" fmla="*/ 591 w 746"/>
                <a:gd name="T3" fmla="*/ 0 h 604"/>
                <a:gd name="T4" fmla="*/ 76 w 746"/>
                <a:gd name="T5" fmla="*/ 317 h 604"/>
                <a:gd name="T6" fmla="*/ 76 w 746"/>
                <a:gd name="T7" fmla="*/ 364 h 604"/>
                <a:gd name="T8" fmla="*/ 3 w 746"/>
                <a:gd name="T9" fmla="*/ 364 h 604"/>
                <a:gd name="T10" fmla="*/ 0 w 746"/>
                <a:gd name="T11" fmla="*/ 365 h 604"/>
                <a:gd name="T12" fmla="*/ 234 w 746"/>
                <a:gd name="T13" fmla="*/ 592 h 604"/>
                <a:gd name="T14" fmla="*/ 327 w 746"/>
                <a:gd name="T15" fmla="*/ 604 h 604"/>
                <a:gd name="T16" fmla="*/ 746 w 746"/>
                <a:gd name="T17" fmla="*/ 185 h 604"/>
                <a:gd name="T18" fmla="*/ 745 w 746"/>
                <a:gd name="T19" fmla="*/ 15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6" h="604">
                  <a:moveTo>
                    <a:pt x="745" y="154"/>
                  </a:moveTo>
                  <a:cubicBezTo>
                    <a:pt x="591" y="0"/>
                    <a:pt x="591" y="0"/>
                    <a:pt x="591" y="0"/>
                  </a:cubicBezTo>
                  <a:cubicBezTo>
                    <a:pt x="76" y="317"/>
                    <a:pt x="76" y="317"/>
                    <a:pt x="76" y="317"/>
                  </a:cubicBezTo>
                  <a:cubicBezTo>
                    <a:pt x="76" y="364"/>
                    <a:pt x="76" y="364"/>
                    <a:pt x="76" y="364"/>
                  </a:cubicBezTo>
                  <a:cubicBezTo>
                    <a:pt x="3" y="364"/>
                    <a:pt x="3" y="364"/>
                    <a:pt x="3" y="364"/>
                  </a:cubicBezTo>
                  <a:cubicBezTo>
                    <a:pt x="0" y="365"/>
                    <a:pt x="0" y="365"/>
                    <a:pt x="0" y="365"/>
                  </a:cubicBezTo>
                  <a:cubicBezTo>
                    <a:pt x="234" y="592"/>
                    <a:pt x="234" y="592"/>
                    <a:pt x="234" y="592"/>
                  </a:cubicBezTo>
                  <a:cubicBezTo>
                    <a:pt x="265" y="601"/>
                    <a:pt x="279" y="604"/>
                    <a:pt x="327" y="604"/>
                  </a:cubicBezTo>
                  <a:cubicBezTo>
                    <a:pt x="559" y="604"/>
                    <a:pt x="746" y="417"/>
                    <a:pt x="746" y="185"/>
                  </a:cubicBezTo>
                  <a:cubicBezTo>
                    <a:pt x="746" y="175"/>
                    <a:pt x="746" y="165"/>
                    <a:pt x="745" y="154"/>
                  </a:cubicBezTo>
                </a:path>
              </a:pathLst>
            </a:custGeom>
            <a:solidFill>
              <a:srgbClr val="EFBF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7" name="Rectangle 7">
              <a:extLst>
                <a:ext uri="{FF2B5EF4-FFF2-40B4-BE49-F238E27FC236}">
                  <a16:creationId xmlns:a16="http://schemas.microsoft.com/office/drawing/2014/main" id="{CE03F3C9-AE97-4A06-B093-675E923FD3B1}"/>
                </a:ext>
              </a:extLst>
            </p:cNvPr>
            <p:cNvSpPr>
              <a:spLocks noChangeArrowheads="1"/>
            </p:cNvSpPr>
            <p:nvPr/>
          </p:nvSpPr>
          <p:spPr bwMode="auto">
            <a:xfrm>
              <a:off x="3232" y="1749"/>
              <a:ext cx="1204" cy="777"/>
            </a:xfrm>
            <a:prstGeom prst="rect">
              <a:avLst/>
            </a:prstGeom>
            <a:solidFill>
              <a:srgbClr val="00AD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8" name="Rectangle 8">
              <a:extLst>
                <a:ext uri="{FF2B5EF4-FFF2-40B4-BE49-F238E27FC236}">
                  <a16:creationId xmlns:a16="http://schemas.microsoft.com/office/drawing/2014/main" id="{1249F804-D0DF-497E-9E6E-A637D59B14C1}"/>
                </a:ext>
              </a:extLst>
            </p:cNvPr>
            <p:cNvSpPr>
              <a:spLocks noChangeArrowheads="1"/>
            </p:cNvSpPr>
            <p:nvPr/>
          </p:nvSpPr>
          <p:spPr bwMode="auto">
            <a:xfrm>
              <a:off x="3232" y="1749"/>
              <a:ext cx="1204" cy="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9" name="Freeform 9">
              <a:extLst>
                <a:ext uri="{FF2B5EF4-FFF2-40B4-BE49-F238E27FC236}">
                  <a16:creationId xmlns:a16="http://schemas.microsoft.com/office/drawing/2014/main" id="{61C2CF47-66B1-4D3E-A564-1FE86C75A03C}"/>
                </a:ext>
              </a:extLst>
            </p:cNvPr>
            <p:cNvSpPr>
              <a:spLocks/>
            </p:cNvSpPr>
            <p:nvPr/>
          </p:nvSpPr>
          <p:spPr bwMode="auto">
            <a:xfrm>
              <a:off x="3708" y="2526"/>
              <a:ext cx="264" cy="14"/>
            </a:xfrm>
            <a:custGeom>
              <a:avLst/>
              <a:gdLst>
                <a:gd name="T0" fmla="*/ 264 w 264"/>
                <a:gd name="T1" fmla="*/ 0 h 14"/>
                <a:gd name="T2" fmla="*/ 0 w 264"/>
                <a:gd name="T3" fmla="*/ 0 h 14"/>
                <a:gd name="T4" fmla="*/ 15 w 264"/>
                <a:gd name="T5" fmla="*/ 14 h 14"/>
                <a:gd name="T6" fmla="*/ 264 w 264"/>
                <a:gd name="T7" fmla="*/ 12 h 14"/>
                <a:gd name="T8" fmla="*/ 264 w 264"/>
                <a:gd name="T9" fmla="*/ 0 h 14"/>
              </a:gdLst>
              <a:ahLst/>
              <a:cxnLst>
                <a:cxn ang="0">
                  <a:pos x="T0" y="T1"/>
                </a:cxn>
                <a:cxn ang="0">
                  <a:pos x="T2" y="T3"/>
                </a:cxn>
                <a:cxn ang="0">
                  <a:pos x="T4" y="T5"/>
                </a:cxn>
                <a:cxn ang="0">
                  <a:pos x="T6" y="T7"/>
                </a:cxn>
                <a:cxn ang="0">
                  <a:pos x="T8" y="T9"/>
                </a:cxn>
              </a:cxnLst>
              <a:rect l="0" t="0" r="r" b="b"/>
              <a:pathLst>
                <a:path w="264" h="14">
                  <a:moveTo>
                    <a:pt x="264" y="0"/>
                  </a:moveTo>
                  <a:lnTo>
                    <a:pt x="0" y="0"/>
                  </a:lnTo>
                  <a:lnTo>
                    <a:pt x="15" y="14"/>
                  </a:lnTo>
                  <a:lnTo>
                    <a:pt x="264" y="12"/>
                  </a:lnTo>
                  <a:lnTo>
                    <a:pt x="264" y="0"/>
                  </a:lnTo>
                  <a:close/>
                </a:path>
              </a:pathLst>
            </a:custGeom>
            <a:solidFill>
              <a:srgbClr val="77A0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0" name="Freeform 10">
              <a:extLst>
                <a:ext uri="{FF2B5EF4-FFF2-40B4-BE49-F238E27FC236}">
                  <a16:creationId xmlns:a16="http://schemas.microsoft.com/office/drawing/2014/main" id="{F6E7B387-04AA-41F2-A080-C13D63EA7418}"/>
                </a:ext>
              </a:extLst>
            </p:cNvPr>
            <p:cNvSpPr>
              <a:spLocks/>
            </p:cNvSpPr>
            <p:nvPr/>
          </p:nvSpPr>
          <p:spPr bwMode="auto">
            <a:xfrm>
              <a:off x="3708" y="2526"/>
              <a:ext cx="264" cy="14"/>
            </a:xfrm>
            <a:custGeom>
              <a:avLst/>
              <a:gdLst>
                <a:gd name="T0" fmla="*/ 264 w 264"/>
                <a:gd name="T1" fmla="*/ 0 h 14"/>
                <a:gd name="T2" fmla="*/ 0 w 264"/>
                <a:gd name="T3" fmla="*/ 0 h 14"/>
                <a:gd name="T4" fmla="*/ 15 w 264"/>
                <a:gd name="T5" fmla="*/ 14 h 14"/>
                <a:gd name="T6" fmla="*/ 264 w 264"/>
                <a:gd name="T7" fmla="*/ 12 h 14"/>
                <a:gd name="T8" fmla="*/ 264 w 264"/>
                <a:gd name="T9" fmla="*/ 0 h 14"/>
              </a:gdLst>
              <a:ahLst/>
              <a:cxnLst>
                <a:cxn ang="0">
                  <a:pos x="T0" y="T1"/>
                </a:cxn>
                <a:cxn ang="0">
                  <a:pos x="T2" y="T3"/>
                </a:cxn>
                <a:cxn ang="0">
                  <a:pos x="T4" y="T5"/>
                </a:cxn>
                <a:cxn ang="0">
                  <a:pos x="T6" y="T7"/>
                </a:cxn>
                <a:cxn ang="0">
                  <a:pos x="T8" y="T9"/>
                </a:cxn>
              </a:cxnLst>
              <a:rect l="0" t="0" r="r" b="b"/>
              <a:pathLst>
                <a:path w="264" h="14">
                  <a:moveTo>
                    <a:pt x="264" y="0"/>
                  </a:moveTo>
                  <a:lnTo>
                    <a:pt x="0" y="0"/>
                  </a:lnTo>
                  <a:lnTo>
                    <a:pt x="15" y="14"/>
                  </a:lnTo>
                  <a:lnTo>
                    <a:pt x="264" y="12"/>
                  </a:lnTo>
                  <a:lnTo>
                    <a:pt x="2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1" name="Freeform 11">
              <a:extLst>
                <a:ext uri="{FF2B5EF4-FFF2-40B4-BE49-F238E27FC236}">
                  <a16:creationId xmlns:a16="http://schemas.microsoft.com/office/drawing/2014/main" id="{CEDCD15C-B939-4B33-A18E-681535A04087}"/>
                </a:ext>
              </a:extLst>
            </p:cNvPr>
            <p:cNvSpPr>
              <a:spLocks/>
            </p:cNvSpPr>
            <p:nvPr/>
          </p:nvSpPr>
          <p:spPr bwMode="auto">
            <a:xfrm>
              <a:off x="3516" y="1931"/>
              <a:ext cx="911" cy="595"/>
            </a:xfrm>
            <a:custGeom>
              <a:avLst/>
              <a:gdLst>
                <a:gd name="T0" fmla="*/ 645 w 911"/>
                <a:gd name="T1" fmla="*/ 0 h 595"/>
                <a:gd name="T2" fmla="*/ 605 w 911"/>
                <a:gd name="T3" fmla="*/ 183 h 595"/>
                <a:gd name="T4" fmla="*/ 512 w 911"/>
                <a:gd name="T5" fmla="*/ 88 h 595"/>
                <a:gd name="T6" fmla="*/ 465 w 911"/>
                <a:gd name="T7" fmla="*/ 273 h 595"/>
                <a:gd name="T8" fmla="*/ 375 w 911"/>
                <a:gd name="T9" fmla="*/ 180 h 595"/>
                <a:gd name="T10" fmla="*/ 323 w 911"/>
                <a:gd name="T11" fmla="*/ 225 h 595"/>
                <a:gd name="T12" fmla="*/ 240 w 911"/>
                <a:gd name="T13" fmla="*/ 143 h 595"/>
                <a:gd name="T14" fmla="*/ 188 w 911"/>
                <a:gd name="T15" fmla="*/ 339 h 595"/>
                <a:gd name="T16" fmla="*/ 109 w 911"/>
                <a:gd name="T17" fmla="*/ 256 h 595"/>
                <a:gd name="T18" fmla="*/ 57 w 911"/>
                <a:gd name="T19" fmla="*/ 455 h 595"/>
                <a:gd name="T20" fmla="*/ 0 w 911"/>
                <a:gd name="T21" fmla="*/ 503 h 595"/>
                <a:gd name="T22" fmla="*/ 57 w 911"/>
                <a:gd name="T23" fmla="*/ 576 h 595"/>
                <a:gd name="T24" fmla="*/ 176 w 911"/>
                <a:gd name="T25" fmla="*/ 579 h 595"/>
                <a:gd name="T26" fmla="*/ 192 w 911"/>
                <a:gd name="T27" fmla="*/ 595 h 595"/>
                <a:gd name="T28" fmla="*/ 456 w 911"/>
                <a:gd name="T29" fmla="*/ 595 h 595"/>
                <a:gd name="T30" fmla="*/ 456 w 911"/>
                <a:gd name="T31" fmla="*/ 579 h 595"/>
                <a:gd name="T32" fmla="*/ 560 w 911"/>
                <a:gd name="T33" fmla="*/ 581 h 595"/>
                <a:gd name="T34" fmla="*/ 560 w 911"/>
                <a:gd name="T35" fmla="*/ 579 h 595"/>
                <a:gd name="T36" fmla="*/ 614 w 911"/>
                <a:gd name="T37" fmla="*/ 579 h 595"/>
                <a:gd name="T38" fmla="*/ 614 w 911"/>
                <a:gd name="T39" fmla="*/ 579 h 595"/>
                <a:gd name="T40" fmla="*/ 911 w 911"/>
                <a:gd name="T41" fmla="*/ 576 h 595"/>
                <a:gd name="T42" fmla="*/ 911 w 911"/>
                <a:gd name="T43" fmla="*/ 271 h 595"/>
                <a:gd name="T44" fmla="*/ 645 w 911"/>
                <a:gd name="T45"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1" h="595">
                  <a:moveTo>
                    <a:pt x="645" y="0"/>
                  </a:moveTo>
                  <a:lnTo>
                    <a:pt x="605" y="183"/>
                  </a:lnTo>
                  <a:lnTo>
                    <a:pt x="512" y="88"/>
                  </a:lnTo>
                  <a:lnTo>
                    <a:pt x="465" y="273"/>
                  </a:lnTo>
                  <a:lnTo>
                    <a:pt x="375" y="180"/>
                  </a:lnTo>
                  <a:lnTo>
                    <a:pt x="323" y="225"/>
                  </a:lnTo>
                  <a:lnTo>
                    <a:pt x="240" y="143"/>
                  </a:lnTo>
                  <a:lnTo>
                    <a:pt x="188" y="339"/>
                  </a:lnTo>
                  <a:lnTo>
                    <a:pt x="109" y="256"/>
                  </a:lnTo>
                  <a:lnTo>
                    <a:pt x="57" y="455"/>
                  </a:lnTo>
                  <a:lnTo>
                    <a:pt x="0" y="503"/>
                  </a:lnTo>
                  <a:lnTo>
                    <a:pt x="57" y="576"/>
                  </a:lnTo>
                  <a:lnTo>
                    <a:pt x="176" y="579"/>
                  </a:lnTo>
                  <a:lnTo>
                    <a:pt x="192" y="595"/>
                  </a:lnTo>
                  <a:lnTo>
                    <a:pt x="456" y="595"/>
                  </a:lnTo>
                  <a:lnTo>
                    <a:pt x="456" y="579"/>
                  </a:lnTo>
                  <a:lnTo>
                    <a:pt x="560" y="581"/>
                  </a:lnTo>
                  <a:lnTo>
                    <a:pt x="560" y="579"/>
                  </a:lnTo>
                  <a:lnTo>
                    <a:pt x="614" y="579"/>
                  </a:lnTo>
                  <a:lnTo>
                    <a:pt x="614" y="579"/>
                  </a:lnTo>
                  <a:lnTo>
                    <a:pt x="911" y="576"/>
                  </a:lnTo>
                  <a:lnTo>
                    <a:pt x="911" y="271"/>
                  </a:lnTo>
                  <a:lnTo>
                    <a:pt x="645" y="0"/>
                  </a:lnTo>
                  <a:close/>
                </a:path>
              </a:pathLst>
            </a:custGeom>
            <a:solidFill>
              <a:srgbClr val="0095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2" name="Freeform 12">
              <a:extLst>
                <a:ext uri="{FF2B5EF4-FFF2-40B4-BE49-F238E27FC236}">
                  <a16:creationId xmlns:a16="http://schemas.microsoft.com/office/drawing/2014/main" id="{8C8A062C-AEDF-4C84-9DE9-79838556D00B}"/>
                </a:ext>
              </a:extLst>
            </p:cNvPr>
            <p:cNvSpPr>
              <a:spLocks/>
            </p:cNvSpPr>
            <p:nvPr/>
          </p:nvSpPr>
          <p:spPr bwMode="auto">
            <a:xfrm>
              <a:off x="3516" y="1931"/>
              <a:ext cx="911" cy="595"/>
            </a:xfrm>
            <a:custGeom>
              <a:avLst/>
              <a:gdLst>
                <a:gd name="T0" fmla="*/ 645 w 911"/>
                <a:gd name="T1" fmla="*/ 0 h 595"/>
                <a:gd name="T2" fmla="*/ 605 w 911"/>
                <a:gd name="T3" fmla="*/ 183 h 595"/>
                <a:gd name="T4" fmla="*/ 512 w 911"/>
                <a:gd name="T5" fmla="*/ 88 h 595"/>
                <a:gd name="T6" fmla="*/ 465 w 911"/>
                <a:gd name="T7" fmla="*/ 273 h 595"/>
                <a:gd name="T8" fmla="*/ 375 w 911"/>
                <a:gd name="T9" fmla="*/ 180 h 595"/>
                <a:gd name="T10" fmla="*/ 323 w 911"/>
                <a:gd name="T11" fmla="*/ 225 h 595"/>
                <a:gd name="T12" fmla="*/ 240 w 911"/>
                <a:gd name="T13" fmla="*/ 143 h 595"/>
                <a:gd name="T14" fmla="*/ 188 w 911"/>
                <a:gd name="T15" fmla="*/ 339 h 595"/>
                <a:gd name="T16" fmla="*/ 109 w 911"/>
                <a:gd name="T17" fmla="*/ 256 h 595"/>
                <a:gd name="T18" fmla="*/ 57 w 911"/>
                <a:gd name="T19" fmla="*/ 455 h 595"/>
                <a:gd name="T20" fmla="*/ 0 w 911"/>
                <a:gd name="T21" fmla="*/ 503 h 595"/>
                <a:gd name="T22" fmla="*/ 57 w 911"/>
                <a:gd name="T23" fmla="*/ 576 h 595"/>
                <a:gd name="T24" fmla="*/ 176 w 911"/>
                <a:gd name="T25" fmla="*/ 579 h 595"/>
                <a:gd name="T26" fmla="*/ 192 w 911"/>
                <a:gd name="T27" fmla="*/ 595 h 595"/>
                <a:gd name="T28" fmla="*/ 456 w 911"/>
                <a:gd name="T29" fmla="*/ 595 h 595"/>
                <a:gd name="T30" fmla="*/ 456 w 911"/>
                <a:gd name="T31" fmla="*/ 579 h 595"/>
                <a:gd name="T32" fmla="*/ 560 w 911"/>
                <a:gd name="T33" fmla="*/ 581 h 595"/>
                <a:gd name="T34" fmla="*/ 560 w 911"/>
                <a:gd name="T35" fmla="*/ 579 h 595"/>
                <a:gd name="T36" fmla="*/ 614 w 911"/>
                <a:gd name="T37" fmla="*/ 579 h 595"/>
                <a:gd name="T38" fmla="*/ 614 w 911"/>
                <a:gd name="T39" fmla="*/ 579 h 595"/>
                <a:gd name="T40" fmla="*/ 911 w 911"/>
                <a:gd name="T41" fmla="*/ 576 h 595"/>
                <a:gd name="T42" fmla="*/ 911 w 911"/>
                <a:gd name="T43" fmla="*/ 271 h 595"/>
                <a:gd name="T44" fmla="*/ 645 w 911"/>
                <a:gd name="T45"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1" h="595">
                  <a:moveTo>
                    <a:pt x="645" y="0"/>
                  </a:moveTo>
                  <a:lnTo>
                    <a:pt x="605" y="183"/>
                  </a:lnTo>
                  <a:lnTo>
                    <a:pt x="512" y="88"/>
                  </a:lnTo>
                  <a:lnTo>
                    <a:pt x="465" y="273"/>
                  </a:lnTo>
                  <a:lnTo>
                    <a:pt x="375" y="180"/>
                  </a:lnTo>
                  <a:lnTo>
                    <a:pt x="323" y="225"/>
                  </a:lnTo>
                  <a:lnTo>
                    <a:pt x="240" y="143"/>
                  </a:lnTo>
                  <a:lnTo>
                    <a:pt x="188" y="339"/>
                  </a:lnTo>
                  <a:lnTo>
                    <a:pt x="109" y="256"/>
                  </a:lnTo>
                  <a:lnTo>
                    <a:pt x="57" y="455"/>
                  </a:lnTo>
                  <a:lnTo>
                    <a:pt x="0" y="503"/>
                  </a:lnTo>
                  <a:lnTo>
                    <a:pt x="57" y="576"/>
                  </a:lnTo>
                  <a:lnTo>
                    <a:pt x="176" y="579"/>
                  </a:lnTo>
                  <a:lnTo>
                    <a:pt x="192" y="595"/>
                  </a:lnTo>
                  <a:lnTo>
                    <a:pt x="456" y="595"/>
                  </a:lnTo>
                  <a:lnTo>
                    <a:pt x="456" y="579"/>
                  </a:lnTo>
                  <a:lnTo>
                    <a:pt x="560" y="581"/>
                  </a:lnTo>
                  <a:lnTo>
                    <a:pt x="560" y="579"/>
                  </a:lnTo>
                  <a:lnTo>
                    <a:pt x="614" y="579"/>
                  </a:lnTo>
                  <a:lnTo>
                    <a:pt x="614" y="579"/>
                  </a:lnTo>
                  <a:lnTo>
                    <a:pt x="911" y="576"/>
                  </a:lnTo>
                  <a:lnTo>
                    <a:pt x="911" y="271"/>
                  </a:lnTo>
                  <a:lnTo>
                    <a:pt x="6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3" name="Rectangle 13">
              <a:extLst>
                <a:ext uri="{FF2B5EF4-FFF2-40B4-BE49-F238E27FC236}">
                  <a16:creationId xmlns:a16="http://schemas.microsoft.com/office/drawing/2014/main" id="{9262857F-D4DD-438F-93F3-EA2D3B71A0AF}"/>
                </a:ext>
              </a:extLst>
            </p:cNvPr>
            <p:cNvSpPr>
              <a:spLocks noChangeArrowheads="1"/>
            </p:cNvSpPr>
            <p:nvPr/>
          </p:nvSpPr>
          <p:spPr bwMode="auto">
            <a:xfrm>
              <a:off x="3516" y="2185"/>
              <a:ext cx="105" cy="246"/>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4" name="Rectangle 14">
              <a:extLst>
                <a:ext uri="{FF2B5EF4-FFF2-40B4-BE49-F238E27FC236}">
                  <a16:creationId xmlns:a16="http://schemas.microsoft.com/office/drawing/2014/main" id="{B2675BFF-6700-4A7A-AC0A-27EDAE4008A0}"/>
                </a:ext>
              </a:extLst>
            </p:cNvPr>
            <p:cNvSpPr>
              <a:spLocks noChangeArrowheads="1"/>
            </p:cNvSpPr>
            <p:nvPr/>
          </p:nvSpPr>
          <p:spPr bwMode="auto">
            <a:xfrm>
              <a:off x="3659" y="2071"/>
              <a:ext cx="94" cy="360"/>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5" name="Rectangle 15">
              <a:extLst>
                <a:ext uri="{FF2B5EF4-FFF2-40B4-BE49-F238E27FC236}">
                  <a16:creationId xmlns:a16="http://schemas.microsoft.com/office/drawing/2014/main" id="{DCE573E4-A3B3-4382-ABCD-F4A2A9280362}"/>
                </a:ext>
              </a:extLst>
            </p:cNvPr>
            <p:cNvSpPr>
              <a:spLocks noChangeArrowheads="1"/>
            </p:cNvSpPr>
            <p:nvPr/>
          </p:nvSpPr>
          <p:spPr bwMode="auto">
            <a:xfrm>
              <a:off x="3782" y="2109"/>
              <a:ext cx="104" cy="322"/>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6" name="Rectangle 16">
              <a:extLst>
                <a:ext uri="{FF2B5EF4-FFF2-40B4-BE49-F238E27FC236}">
                  <a16:creationId xmlns:a16="http://schemas.microsoft.com/office/drawing/2014/main" id="{1ABD1A4D-0DF8-4E79-8AB0-ADF5BAE8C317}"/>
                </a:ext>
              </a:extLst>
            </p:cNvPr>
            <p:cNvSpPr>
              <a:spLocks noChangeArrowheads="1"/>
            </p:cNvSpPr>
            <p:nvPr/>
          </p:nvSpPr>
          <p:spPr bwMode="auto">
            <a:xfrm>
              <a:off x="3924" y="2014"/>
              <a:ext cx="114" cy="417"/>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7" name="Rectangle 17">
              <a:extLst>
                <a:ext uri="{FF2B5EF4-FFF2-40B4-BE49-F238E27FC236}">
                  <a16:creationId xmlns:a16="http://schemas.microsoft.com/office/drawing/2014/main" id="{A0AC2ED8-5973-45E2-85D3-C0288E932C12}"/>
                </a:ext>
              </a:extLst>
            </p:cNvPr>
            <p:cNvSpPr>
              <a:spLocks noChangeArrowheads="1"/>
            </p:cNvSpPr>
            <p:nvPr/>
          </p:nvSpPr>
          <p:spPr bwMode="auto">
            <a:xfrm>
              <a:off x="4057" y="1938"/>
              <a:ext cx="95" cy="493"/>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8" name="Freeform 18">
              <a:extLst>
                <a:ext uri="{FF2B5EF4-FFF2-40B4-BE49-F238E27FC236}">
                  <a16:creationId xmlns:a16="http://schemas.microsoft.com/office/drawing/2014/main" id="{6CD7F4CE-A735-45B6-A1F5-CFFF818301DD}"/>
                </a:ext>
              </a:extLst>
            </p:cNvPr>
            <p:cNvSpPr>
              <a:spLocks/>
            </p:cNvSpPr>
            <p:nvPr/>
          </p:nvSpPr>
          <p:spPr bwMode="auto">
            <a:xfrm>
              <a:off x="3049" y="2555"/>
              <a:ext cx="1574" cy="49"/>
            </a:xfrm>
            <a:custGeom>
              <a:avLst/>
              <a:gdLst>
                <a:gd name="T0" fmla="*/ 0 w 664"/>
                <a:gd name="T1" fmla="*/ 0 h 21"/>
                <a:gd name="T2" fmla="*/ 0 w 664"/>
                <a:gd name="T3" fmla="*/ 10 h 21"/>
                <a:gd name="T4" fmla="*/ 32 w 664"/>
                <a:gd name="T5" fmla="*/ 21 h 21"/>
                <a:gd name="T6" fmla="*/ 641 w 664"/>
                <a:gd name="T7" fmla="*/ 21 h 21"/>
                <a:gd name="T8" fmla="*/ 664 w 664"/>
                <a:gd name="T9" fmla="*/ 10 h 21"/>
                <a:gd name="T10" fmla="*/ 664 w 664"/>
                <a:gd name="T11" fmla="*/ 0 h 21"/>
                <a:gd name="T12" fmla="*/ 0 w 664"/>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664" h="21">
                  <a:moveTo>
                    <a:pt x="0" y="0"/>
                  </a:moveTo>
                  <a:cubicBezTo>
                    <a:pt x="0" y="10"/>
                    <a:pt x="0" y="10"/>
                    <a:pt x="0" y="10"/>
                  </a:cubicBezTo>
                  <a:cubicBezTo>
                    <a:pt x="0" y="10"/>
                    <a:pt x="10" y="21"/>
                    <a:pt x="32" y="21"/>
                  </a:cubicBezTo>
                  <a:cubicBezTo>
                    <a:pt x="54" y="21"/>
                    <a:pt x="641" y="21"/>
                    <a:pt x="641" y="21"/>
                  </a:cubicBezTo>
                  <a:cubicBezTo>
                    <a:pt x="641" y="21"/>
                    <a:pt x="657" y="15"/>
                    <a:pt x="664" y="10"/>
                  </a:cubicBezTo>
                  <a:cubicBezTo>
                    <a:pt x="664" y="0"/>
                    <a:pt x="664" y="0"/>
                    <a:pt x="664" y="0"/>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9" name="Freeform 19">
              <a:extLst>
                <a:ext uri="{FF2B5EF4-FFF2-40B4-BE49-F238E27FC236}">
                  <a16:creationId xmlns:a16="http://schemas.microsoft.com/office/drawing/2014/main" id="{86F27DB2-0039-4056-97A3-D3BAA7A454E2}"/>
                </a:ext>
              </a:extLst>
            </p:cNvPr>
            <p:cNvSpPr>
              <a:spLocks/>
            </p:cNvSpPr>
            <p:nvPr/>
          </p:nvSpPr>
          <p:spPr bwMode="auto">
            <a:xfrm>
              <a:off x="3225" y="171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0" name="Freeform 20">
              <a:extLst>
                <a:ext uri="{FF2B5EF4-FFF2-40B4-BE49-F238E27FC236}">
                  <a16:creationId xmlns:a16="http://schemas.microsoft.com/office/drawing/2014/main" id="{D0A2752F-26EE-4687-8849-81494428E7DB}"/>
                </a:ext>
              </a:extLst>
            </p:cNvPr>
            <p:cNvSpPr>
              <a:spLocks/>
            </p:cNvSpPr>
            <p:nvPr/>
          </p:nvSpPr>
          <p:spPr bwMode="auto">
            <a:xfrm>
              <a:off x="3218" y="1716"/>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1" name="Freeform 21">
              <a:extLst>
                <a:ext uri="{FF2B5EF4-FFF2-40B4-BE49-F238E27FC236}">
                  <a16:creationId xmlns:a16="http://schemas.microsoft.com/office/drawing/2014/main" id="{AA15E19B-4632-4981-8743-67BF1C808B72}"/>
                </a:ext>
              </a:extLst>
            </p:cNvPr>
            <p:cNvSpPr>
              <a:spLocks/>
            </p:cNvSpPr>
            <p:nvPr/>
          </p:nvSpPr>
          <p:spPr bwMode="auto">
            <a:xfrm>
              <a:off x="3206" y="2529"/>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2" name="Freeform 22">
              <a:extLst>
                <a:ext uri="{FF2B5EF4-FFF2-40B4-BE49-F238E27FC236}">
                  <a16:creationId xmlns:a16="http://schemas.microsoft.com/office/drawing/2014/main" id="{66F978E4-C5DA-4715-9FF5-2CC5CD0C4FC3}"/>
                </a:ext>
              </a:extLst>
            </p:cNvPr>
            <p:cNvSpPr>
              <a:spLocks/>
            </p:cNvSpPr>
            <p:nvPr/>
          </p:nvSpPr>
          <p:spPr bwMode="auto">
            <a:xfrm>
              <a:off x="3227" y="1711"/>
              <a:ext cx="3" cy="2"/>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0"/>
                    <a:pt x="1" y="0"/>
                  </a:cubicBezTo>
                  <a:cubicBezTo>
                    <a:pt x="1" y="0"/>
                    <a:pt x="1" y="1"/>
                    <a:pt x="0" y="1"/>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3" name="Freeform 23">
              <a:extLst>
                <a:ext uri="{FF2B5EF4-FFF2-40B4-BE49-F238E27FC236}">
                  <a16:creationId xmlns:a16="http://schemas.microsoft.com/office/drawing/2014/main" id="{1FFCC9A5-3FFF-436C-BB28-74815F7E294C}"/>
                </a:ext>
              </a:extLst>
            </p:cNvPr>
            <p:cNvSpPr>
              <a:spLocks/>
            </p:cNvSpPr>
            <p:nvPr/>
          </p:nvSpPr>
          <p:spPr bwMode="auto">
            <a:xfrm>
              <a:off x="3509" y="1711"/>
              <a:ext cx="956" cy="844"/>
            </a:xfrm>
            <a:custGeom>
              <a:avLst/>
              <a:gdLst>
                <a:gd name="T0" fmla="*/ 394 w 403"/>
                <a:gd name="T1" fmla="*/ 0 h 356"/>
                <a:gd name="T2" fmla="*/ 0 w 403"/>
                <a:gd name="T3" fmla="*/ 0 h 356"/>
                <a:gd name="T4" fmla="*/ 25 w 403"/>
                <a:gd name="T5" fmla="*/ 24 h 356"/>
                <a:gd name="T6" fmla="*/ 383 w 403"/>
                <a:gd name="T7" fmla="*/ 24 h 356"/>
                <a:gd name="T8" fmla="*/ 383 w 403"/>
                <a:gd name="T9" fmla="*/ 336 h 356"/>
                <a:gd name="T10" fmla="*/ 358 w 403"/>
                <a:gd name="T11" fmla="*/ 336 h 356"/>
                <a:gd name="T12" fmla="*/ 380 w 403"/>
                <a:gd name="T13" fmla="*/ 356 h 356"/>
                <a:gd name="T14" fmla="*/ 394 w 403"/>
                <a:gd name="T15" fmla="*/ 356 h 356"/>
                <a:gd name="T16" fmla="*/ 403 w 403"/>
                <a:gd name="T17" fmla="*/ 345 h 356"/>
                <a:gd name="T18" fmla="*/ 403 w 403"/>
                <a:gd name="T19" fmla="*/ 11 h 356"/>
                <a:gd name="T20" fmla="*/ 394 w 403"/>
                <a:gd name="T2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3" h="356">
                  <a:moveTo>
                    <a:pt x="394" y="0"/>
                  </a:moveTo>
                  <a:cubicBezTo>
                    <a:pt x="0" y="0"/>
                    <a:pt x="0" y="0"/>
                    <a:pt x="0" y="0"/>
                  </a:cubicBezTo>
                  <a:cubicBezTo>
                    <a:pt x="25" y="24"/>
                    <a:pt x="25" y="24"/>
                    <a:pt x="25" y="24"/>
                  </a:cubicBezTo>
                  <a:cubicBezTo>
                    <a:pt x="383" y="24"/>
                    <a:pt x="383" y="24"/>
                    <a:pt x="383" y="24"/>
                  </a:cubicBezTo>
                  <a:cubicBezTo>
                    <a:pt x="383" y="336"/>
                    <a:pt x="383" y="336"/>
                    <a:pt x="383" y="336"/>
                  </a:cubicBezTo>
                  <a:cubicBezTo>
                    <a:pt x="358" y="336"/>
                    <a:pt x="358" y="336"/>
                    <a:pt x="358" y="336"/>
                  </a:cubicBezTo>
                  <a:cubicBezTo>
                    <a:pt x="380" y="356"/>
                    <a:pt x="380" y="356"/>
                    <a:pt x="380" y="356"/>
                  </a:cubicBezTo>
                  <a:cubicBezTo>
                    <a:pt x="394" y="356"/>
                    <a:pt x="394" y="356"/>
                    <a:pt x="394" y="356"/>
                  </a:cubicBezTo>
                  <a:cubicBezTo>
                    <a:pt x="400" y="356"/>
                    <a:pt x="403" y="351"/>
                    <a:pt x="403" y="345"/>
                  </a:cubicBezTo>
                  <a:cubicBezTo>
                    <a:pt x="403" y="11"/>
                    <a:pt x="403" y="11"/>
                    <a:pt x="403" y="11"/>
                  </a:cubicBezTo>
                  <a:cubicBezTo>
                    <a:pt x="403" y="5"/>
                    <a:pt x="400" y="0"/>
                    <a:pt x="394"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4" name="Freeform 24">
              <a:extLst>
                <a:ext uri="{FF2B5EF4-FFF2-40B4-BE49-F238E27FC236}">
                  <a16:creationId xmlns:a16="http://schemas.microsoft.com/office/drawing/2014/main" id="{4B43F18D-2CD9-4151-8F66-9EEAE8DCDF3A}"/>
                </a:ext>
              </a:extLst>
            </p:cNvPr>
            <p:cNvSpPr>
              <a:spLocks/>
            </p:cNvSpPr>
            <p:nvPr/>
          </p:nvSpPr>
          <p:spPr bwMode="auto">
            <a:xfrm>
              <a:off x="3206" y="1716"/>
              <a:ext cx="12" cy="21"/>
            </a:xfrm>
            <a:custGeom>
              <a:avLst/>
              <a:gdLst>
                <a:gd name="T0" fmla="*/ 5 w 5"/>
                <a:gd name="T1" fmla="*/ 0 h 9"/>
                <a:gd name="T2" fmla="*/ 0 w 5"/>
                <a:gd name="T3" fmla="*/ 9 h 9"/>
                <a:gd name="T4" fmla="*/ 5 w 5"/>
                <a:gd name="T5" fmla="*/ 0 h 9"/>
              </a:gdLst>
              <a:ahLst/>
              <a:cxnLst>
                <a:cxn ang="0">
                  <a:pos x="T0" y="T1"/>
                </a:cxn>
                <a:cxn ang="0">
                  <a:pos x="T2" y="T3"/>
                </a:cxn>
                <a:cxn ang="0">
                  <a:pos x="T4" y="T5"/>
                </a:cxn>
              </a:cxnLst>
              <a:rect l="0" t="0" r="r" b="b"/>
              <a:pathLst>
                <a:path w="5" h="9">
                  <a:moveTo>
                    <a:pt x="5" y="0"/>
                  </a:moveTo>
                  <a:cubicBezTo>
                    <a:pt x="2" y="2"/>
                    <a:pt x="0" y="5"/>
                    <a:pt x="0" y="9"/>
                  </a:cubicBezTo>
                  <a:cubicBezTo>
                    <a:pt x="0" y="9"/>
                    <a:pt x="1" y="3"/>
                    <a:pt x="5" y="0"/>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5" name="Freeform 25">
              <a:extLst>
                <a:ext uri="{FF2B5EF4-FFF2-40B4-BE49-F238E27FC236}">
                  <a16:creationId xmlns:a16="http://schemas.microsoft.com/office/drawing/2014/main" id="{B96138A6-D4E6-4465-AA58-BCD33692ECB6}"/>
                </a:ext>
              </a:extLst>
            </p:cNvPr>
            <p:cNvSpPr>
              <a:spLocks/>
            </p:cNvSpPr>
            <p:nvPr/>
          </p:nvSpPr>
          <p:spPr bwMode="auto">
            <a:xfrm>
              <a:off x="3206" y="2531"/>
              <a:ext cx="24" cy="24"/>
            </a:xfrm>
            <a:custGeom>
              <a:avLst/>
              <a:gdLst>
                <a:gd name="T0" fmla="*/ 0 w 10"/>
                <a:gd name="T1" fmla="*/ 0 h 10"/>
                <a:gd name="T2" fmla="*/ 10 w 10"/>
                <a:gd name="T3" fmla="*/ 9 h 10"/>
                <a:gd name="T4" fmla="*/ 0 w 10"/>
                <a:gd name="T5" fmla="*/ 0 h 10"/>
              </a:gdLst>
              <a:ahLst/>
              <a:cxnLst>
                <a:cxn ang="0">
                  <a:pos x="T0" y="T1"/>
                </a:cxn>
                <a:cxn ang="0">
                  <a:pos x="T2" y="T3"/>
                </a:cxn>
                <a:cxn ang="0">
                  <a:pos x="T4" y="T5"/>
                </a:cxn>
              </a:cxnLst>
              <a:rect l="0" t="0" r="r" b="b"/>
              <a:pathLst>
                <a:path w="10" h="10">
                  <a:moveTo>
                    <a:pt x="0" y="0"/>
                  </a:moveTo>
                  <a:cubicBezTo>
                    <a:pt x="1" y="10"/>
                    <a:pt x="10" y="9"/>
                    <a:pt x="10" y="9"/>
                  </a:cubicBezTo>
                  <a:cubicBezTo>
                    <a:pt x="5" y="9"/>
                    <a:pt x="1" y="5"/>
                    <a:pt x="0" y="0"/>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6" name="Freeform 26">
              <a:extLst>
                <a:ext uri="{FF2B5EF4-FFF2-40B4-BE49-F238E27FC236}">
                  <a16:creationId xmlns:a16="http://schemas.microsoft.com/office/drawing/2014/main" id="{8B7037E0-5485-4BDB-AB34-2B14F24D6D3F}"/>
                </a:ext>
              </a:extLst>
            </p:cNvPr>
            <p:cNvSpPr>
              <a:spLocks/>
            </p:cNvSpPr>
            <p:nvPr/>
          </p:nvSpPr>
          <p:spPr bwMode="auto">
            <a:xfrm>
              <a:off x="3220" y="1713"/>
              <a:ext cx="5" cy="3"/>
            </a:xfrm>
            <a:custGeom>
              <a:avLst/>
              <a:gdLst>
                <a:gd name="T0" fmla="*/ 0 w 2"/>
                <a:gd name="T1" fmla="*/ 1 h 1"/>
                <a:gd name="T2" fmla="*/ 2 w 2"/>
                <a:gd name="T3" fmla="*/ 0 h 1"/>
                <a:gd name="T4" fmla="*/ 0 w 2"/>
                <a:gd name="T5" fmla="*/ 1 h 1"/>
              </a:gdLst>
              <a:ahLst/>
              <a:cxnLst>
                <a:cxn ang="0">
                  <a:pos x="T0" y="T1"/>
                </a:cxn>
                <a:cxn ang="0">
                  <a:pos x="T2" y="T3"/>
                </a:cxn>
                <a:cxn ang="0">
                  <a:pos x="T4" y="T5"/>
                </a:cxn>
              </a:cxnLst>
              <a:rect l="0" t="0" r="r" b="b"/>
              <a:pathLst>
                <a:path w="2" h="1">
                  <a:moveTo>
                    <a:pt x="0" y="1"/>
                  </a:moveTo>
                  <a:cubicBezTo>
                    <a:pt x="0" y="0"/>
                    <a:pt x="1" y="0"/>
                    <a:pt x="2" y="0"/>
                  </a:cubicBezTo>
                  <a:cubicBezTo>
                    <a:pt x="1" y="0"/>
                    <a:pt x="0" y="0"/>
                    <a:pt x="0" y="1"/>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7" name="Freeform 27">
              <a:extLst>
                <a:ext uri="{FF2B5EF4-FFF2-40B4-BE49-F238E27FC236}">
                  <a16:creationId xmlns:a16="http://schemas.microsoft.com/office/drawing/2014/main" id="{B04CD705-327B-4927-9287-404B8D8E9EF9}"/>
                </a:ext>
              </a:extLst>
            </p:cNvPr>
            <p:cNvSpPr>
              <a:spLocks/>
            </p:cNvSpPr>
            <p:nvPr/>
          </p:nvSpPr>
          <p:spPr bwMode="auto">
            <a:xfrm>
              <a:off x="3218" y="171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8" name="Freeform 28">
              <a:extLst>
                <a:ext uri="{FF2B5EF4-FFF2-40B4-BE49-F238E27FC236}">
                  <a16:creationId xmlns:a16="http://schemas.microsoft.com/office/drawing/2014/main" id="{685937EC-2E0F-4DDB-A55B-B2366F3936F1}"/>
                </a:ext>
              </a:extLst>
            </p:cNvPr>
            <p:cNvSpPr>
              <a:spLocks/>
            </p:cNvSpPr>
            <p:nvPr/>
          </p:nvSpPr>
          <p:spPr bwMode="auto">
            <a:xfrm>
              <a:off x="3225" y="1713"/>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9" name="Freeform 29">
              <a:extLst>
                <a:ext uri="{FF2B5EF4-FFF2-40B4-BE49-F238E27FC236}">
                  <a16:creationId xmlns:a16="http://schemas.microsoft.com/office/drawing/2014/main" id="{B3199F9C-AB1C-41AA-89B0-04D44BA155E9}"/>
                </a:ext>
              </a:extLst>
            </p:cNvPr>
            <p:cNvSpPr>
              <a:spLocks/>
            </p:cNvSpPr>
            <p:nvPr/>
          </p:nvSpPr>
          <p:spPr bwMode="auto">
            <a:xfrm>
              <a:off x="3204" y="1711"/>
              <a:ext cx="1206" cy="844"/>
            </a:xfrm>
            <a:custGeom>
              <a:avLst/>
              <a:gdLst>
                <a:gd name="T0" fmla="*/ 20 w 509"/>
                <a:gd name="T1" fmla="*/ 336 h 356"/>
                <a:gd name="T2" fmla="*/ 20 w 509"/>
                <a:gd name="T3" fmla="*/ 24 h 356"/>
                <a:gd name="T4" fmla="*/ 154 w 509"/>
                <a:gd name="T5" fmla="*/ 24 h 356"/>
                <a:gd name="T6" fmla="*/ 129 w 509"/>
                <a:gd name="T7" fmla="*/ 0 h 356"/>
                <a:gd name="T8" fmla="*/ 11 w 509"/>
                <a:gd name="T9" fmla="*/ 0 h 356"/>
                <a:gd name="T10" fmla="*/ 10 w 509"/>
                <a:gd name="T11" fmla="*/ 0 h 356"/>
                <a:gd name="T12" fmla="*/ 9 w 509"/>
                <a:gd name="T13" fmla="*/ 1 h 356"/>
                <a:gd name="T14" fmla="*/ 9 w 509"/>
                <a:gd name="T15" fmla="*/ 1 h 356"/>
                <a:gd name="T16" fmla="*/ 7 w 509"/>
                <a:gd name="T17" fmla="*/ 2 h 356"/>
                <a:gd name="T18" fmla="*/ 6 w 509"/>
                <a:gd name="T19" fmla="*/ 2 h 356"/>
                <a:gd name="T20" fmla="*/ 5 w 509"/>
                <a:gd name="T21" fmla="*/ 2 h 356"/>
                <a:gd name="T22" fmla="*/ 0 w 509"/>
                <a:gd name="T23" fmla="*/ 11 h 356"/>
                <a:gd name="T24" fmla="*/ 0 w 509"/>
                <a:gd name="T25" fmla="*/ 345 h 356"/>
                <a:gd name="T26" fmla="*/ 1 w 509"/>
                <a:gd name="T27" fmla="*/ 346 h 356"/>
                <a:gd name="T28" fmla="*/ 11 w 509"/>
                <a:gd name="T29" fmla="*/ 356 h 356"/>
                <a:gd name="T30" fmla="*/ 509 w 509"/>
                <a:gd name="T31" fmla="*/ 356 h 356"/>
                <a:gd name="T32" fmla="*/ 487 w 509"/>
                <a:gd name="T33" fmla="*/ 336 h 356"/>
                <a:gd name="T34" fmla="*/ 20 w 509"/>
                <a:gd name="T35" fmla="*/ 33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9" h="356">
                  <a:moveTo>
                    <a:pt x="20" y="336"/>
                  </a:moveTo>
                  <a:cubicBezTo>
                    <a:pt x="20" y="24"/>
                    <a:pt x="20" y="24"/>
                    <a:pt x="20" y="24"/>
                  </a:cubicBezTo>
                  <a:cubicBezTo>
                    <a:pt x="154" y="24"/>
                    <a:pt x="154" y="24"/>
                    <a:pt x="154" y="24"/>
                  </a:cubicBezTo>
                  <a:cubicBezTo>
                    <a:pt x="129" y="0"/>
                    <a:pt x="129" y="0"/>
                    <a:pt x="129" y="0"/>
                  </a:cubicBezTo>
                  <a:cubicBezTo>
                    <a:pt x="11" y="0"/>
                    <a:pt x="11" y="0"/>
                    <a:pt x="11" y="0"/>
                  </a:cubicBezTo>
                  <a:cubicBezTo>
                    <a:pt x="11" y="0"/>
                    <a:pt x="11" y="0"/>
                    <a:pt x="10" y="0"/>
                  </a:cubicBezTo>
                  <a:cubicBezTo>
                    <a:pt x="9" y="1"/>
                    <a:pt x="9" y="1"/>
                    <a:pt x="9" y="1"/>
                  </a:cubicBezTo>
                  <a:cubicBezTo>
                    <a:pt x="9" y="1"/>
                    <a:pt x="9" y="1"/>
                    <a:pt x="9" y="1"/>
                  </a:cubicBezTo>
                  <a:cubicBezTo>
                    <a:pt x="8" y="1"/>
                    <a:pt x="7" y="1"/>
                    <a:pt x="7" y="2"/>
                  </a:cubicBezTo>
                  <a:cubicBezTo>
                    <a:pt x="6" y="2"/>
                    <a:pt x="6" y="2"/>
                    <a:pt x="6" y="2"/>
                  </a:cubicBezTo>
                  <a:cubicBezTo>
                    <a:pt x="5" y="2"/>
                    <a:pt x="5" y="2"/>
                    <a:pt x="5" y="2"/>
                  </a:cubicBezTo>
                  <a:cubicBezTo>
                    <a:pt x="1" y="5"/>
                    <a:pt x="0" y="11"/>
                    <a:pt x="0" y="11"/>
                  </a:cubicBezTo>
                  <a:cubicBezTo>
                    <a:pt x="0" y="345"/>
                    <a:pt x="0" y="345"/>
                    <a:pt x="0" y="345"/>
                  </a:cubicBezTo>
                  <a:cubicBezTo>
                    <a:pt x="0" y="345"/>
                    <a:pt x="1" y="346"/>
                    <a:pt x="1" y="346"/>
                  </a:cubicBezTo>
                  <a:cubicBezTo>
                    <a:pt x="1" y="352"/>
                    <a:pt x="6" y="356"/>
                    <a:pt x="11" y="356"/>
                  </a:cubicBezTo>
                  <a:cubicBezTo>
                    <a:pt x="509" y="356"/>
                    <a:pt x="509" y="356"/>
                    <a:pt x="509" y="356"/>
                  </a:cubicBezTo>
                  <a:cubicBezTo>
                    <a:pt x="487" y="336"/>
                    <a:pt x="487" y="336"/>
                    <a:pt x="487" y="336"/>
                  </a:cubicBezTo>
                  <a:lnTo>
                    <a:pt x="20" y="336"/>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grpSp>
      <p:sp>
        <p:nvSpPr>
          <p:cNvPr id="31" name="椭圆 30">
            <a:extLst>
              <a:ext uri="{FF2B5EF4-FFF2-40B4-BE49-F238E27FC236}">
                <a16:creationId xmlns:a16="http://schemas.microsoft.com/office/drawing/2014/main" id="{6191B757-C7B2-453B-A321-83222DE65FC4}"/>
              </a:ext>
            </a:extLst>
          </p:cNvPr>
          <p:cNvSpPr/>
          <p:nvPr/>
        </p:nvSpPr>
        <p:spPr>
          <a:xfrm>
            <a:off x="11312850" y="6309556"/>
            <a:ext cx="252000" cy="25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4B266DAA-D553-46AD-B1C1-C503DD4938FA}"/>
              </a:ext>
            </a:extLst>
          </p:cNvPr>
          <p:cNvSpPr/>
          <p:nvPr/>
        </p:nvSpPr>
        <p:spPr>
          <a:xfrm>
            <a:off x="10863425" y="6309556"/>
            <a:ext cx="252000" cy="252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CC480687-222C-400E-A596-C74EB259EDD3}"/>
              </a:ext>
            </a:extLst>
          </p:cNvPr>
          <p:cNvSpPr/>
          <p:nvPr/>
        </p:nvSpPr>
        <p:spPr>
          <a:xfrm>
            <a:off x="10414000" y="6309556"/>
            <a:ext cx="252000" cy="252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ED289E85-CF8B-4775-8617-5F26F9AF9498}"/>
              </a:ext>
            </a:extLst>
          </p:cNvPr>
          <p:cNvSpPr/>
          <p:nvPr/>
        </p:nvSpPr>
        <p:spPr>
          <a:xfrm>
            <a:off x="11762275" y="6333362"/>
            <a:ext cx="252000" cy="252000"/>
          </a:xfrm>
          <a:prstGeom prst="ellipse">
            <a:avLst/>
          </a:prstGeom>
          <a:solidFill>
            <a:srgbClr val="EF6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1">
            <a:extLst>
              <a:ext uri="{FF2B5EF4-FFF2-40B4-BE49-F238E27FC236}">
                <a16:creationId xmlns:a16="http://schemas.microsoft.com/office/drawing/2014/main" id="{11DF4C0C-03AF-4C85-B83D-94821D2A5153}"/>
              </a:ext>
            </a:extLst>
          </p:cNvPr>
          <p:cNvSpPr txBox="1"/>
          <p:nvPr/>
        </p:nvSpPr>
        <p:spPr>
          <a:xfrm>
            <a:off x="736154" y="1504156"/>
            <a:ext cx="2087110" cy="477054"/>
          </a:xfrm>
          <a:prstGeom prst="rect">
            <a:avLst/>
          </a:prstGeom>
          <a:noFill/>
        </p:spPr>
        <p:txBody>
          <a:bodyPr wrap="none" lIns="0" tIns="0" rIns="0" rtlCol="0">
            <a:spAutoFit/>
          </a:bodyPr>
          <a:lstStyle/>
          <a:p>
            <a:r>
              <a:rPr lang="en-US" altLang="zh-CN"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1.3</a:t>
            </a:r>
            <a:r>
              <a:rPr lang="en-US" altLang="zh-CN" sz="2800"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 </a:t>
            </a:r>
            <a:r>
              <a:rPr lang="en-US" altLang="zh-CN" sz="2800" b="1" dirty="0" err="1">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项目</a:t>
            </a:r>
            <a:r>
              <a:rPr lang="zh-CN" altLang="en-US"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模式</a:t>
            </a:r>
            <a:endParaRPr lang="en-US" altLang="zh-CN"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endParaRPr>
          </a:p>
        </p:txBody>
      </p:sp>
      <p:sp>
        <p:nvSpPr>
          <p:cNvPr id="798" name="矩形 24">
            <a:extLst>
              <a:ext uri="{FF2B5EF4-FFF2-40B4-BE49-F238E27FC236}">
                <a16:creationId xmlns:a16="http://schemas.microsoft.com/office/drawing/2014/main" id="{FCF334C0-D1C0-40A9-B325-BD652CE1C3B5}"/>
              </a:ext>
            </a:extLst>
          </p:cNvPr>
          <p:cNvSpPr>
            <a:spLocks noChangeArrowheads="1"/>
          </p:cNvSpPr>
          <p:nvPr/>
        </p:nvSpPr>
        <p:spPr bwMode="auto">
          <a:xfrm>
            <a:off x="964008" y="2272205"/>
            <a:ext cx="4446588" cy="3024188"/>
          </a:xfrm>
          <a:prstGeom prst="rect">
            <a:avLst/>
          </a:prstGeom>
          <a:noFill/>
          <a:ln w="22225">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chemeClr val="bg1"/>
              </a:solidFill>
              <a:latin typeface="+mn-lt"/>
              <a:ea typeface="+mn-ea"/>
              <a:cs typeface="+mn-ea"/>
              <a:sym typeface="+mn-lt"/>
            </a:endParaRPr>
          </a:p>
        </p:txBody>
      </p:sp>
      <p:sp>
        <p:nvSpPr>
          <p:cNvPr id="800" name="矩形 29">
            <a:extLst>
              <a:ext uri="{FF2B5EF4-FFF2-40B4-BE49-F238E27FC236}">
                <a16:creationId xmlns:a16="http://schemas.microsoft.com/office/drawing/2014/main" id="{779D703E-9F9D-4F30-BFD2-2B9B6E5D6B14}"/>
              </a:ext>
            </a:extLst>
          </p:cNvPr>
          <p:cNvSpPr>
            <a:spLocks noChangeArrowheads="1"/>
          </p:cNvSpPr>
          <p:nvPr/>
        </p:nvSpPr>
        <p:spPr bwMode="auto">
          <a:xfrm>
            <a:off x="4418545" y="5094324"/>
            <a:ext cx="1478807" cy="1239038"/>
          </a:xfrm>
          <a:prstGeom prst="rect">
            <a:avLst/>
          </a:prstGeom>
          <a:noFill/>
          <a:ln w="22225">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chemeClr val="bg1"/>
              </a:solidFill>
              <a:latin typeface="+mn-lt"/>
              <a:ea typeface="+mn-ea"/>
              <a:cs typeface="+mn-ea"/>
              <a:sym typeface="+mn-lt"/>
            </a:endParaRPr>
          </a:p>
        </p:txBody>
      </p:sp>
      <p:sp>
        <p:nvSpPr>
          <p:cNvPr id="805" name="椭圆 30">
            <a:extLst>
              <a:ext uri="{FF2B5EF4-FFF2-40B4-BE49-F238E27FC236}">
                <a16:creationId xmlns:a16="http://schemas.microsoft.com/office/drawing/2014/main" id="{224A6AFE-C10F-4ADE-AA73-663A3899FC09}"/>
              </a:ext>
            </a:extLst>
          </p:cNvPr>
          <p:cNvSpPr>
            <a:spLocks noChangeArrowheads="1"/>
          </p:cNvSpPr>
          <p:nvPr/>
        </p:nvSpPr>
        <p:spPr bwMode="auto">
          <a:xfrm>
            <a:off x="6965993" y="1549184"/>
            <a:ext cx="750887" cy="750887"/>
          </a:xfrm>
          <a:prstGeom prst="ellipse">
            <a:avLst/>
          </a:prstGeom>
          <a:solidFill>
            <a:srgbClr val="EF5350"/>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chemeClr val="bg1"/>
              </a:solidFill>
              <a:latin typeface="+mn-lt"/>
              <a:ea typeface="+mn-ea"/>
              <a:cs typeface="+mn-ea"/>
              <a:sym typeface="+mn-lt"/>
            </a:endParaRPr>
          </a:p>
        </p:txBody>
      </p:sp>
      <p:sp>
        <p:nvSpPr>
          <p:cNvPr id="806" name="椭圆 31">
            <a:extLst>
              <a:ext uri="{FF2B5EF4-FFF2-40B4-BE49-F238E27FC236}">
                <a16:creationId xmlns:a16="http://schemas.microsoft.com/office/drawing/2014/main" id="{EF091579-DD9F-4DA9-A2C2-F742FF0E769D}"/>
              </a:ext>
            </a:extLst>
          </p:cNvPr>
          <p:cNvSpPr>
            <a:spLocks noChangeArrowheads="1"/>
          </p:cNvSpPr>
          <p:nvPr/>
        </p:nvSpPr>
        <p:spPr bwMode="auto">
          <a:xfrm>
            <a:off x="6965993" y="2658846"/>
            <a:ext cx="750887" cy="749300"/>
          </a:xfrm>
          <a:prstGeom prst="ellipse">
            <a:avLst/>
          </a:prstGeom>
          <a:solidFill>
            <a:schemeClr val="accent2"/>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chemeClr val="bg1"/>
              </a:solidFill>
              <a:latin typeface="+mn-lt"/>
              <a:ea typeface="+mn-ea"/>
              <a:cs typeface="+mn-ea"/>
              <a:sym typeface="+mn-lt"/>
            </a:endParaRPr>
          </a:p>
        </p:txBody>
      </p:sp>
      <p:sp>
        <p:nvSpPr>
          <p:cNvPr id="807" name="椭圆 32">
            <a:extLst>
              <a:ext uri="{FF2B5EF4-FFF2-40B4-BE49-F238E27FC236}">
                <a16:creationId xmlns:a16="http://schemas.microsoft.com/office/drawing/2014/main" id="{BD5E794C-0FC5-4344-AC79-0AF7812BF3F9}"/>
              </a:ext>
            </a:extLst>
          </p:cNvPr>
          <p:cNvSpPr>
            <a:spLocks noChangeArrowheads="1"/>
          </p:cNvSpPr>
          <p:nvPr/>
        </p:nvSpPr>
        <p:spPr bwMode="auto">
          <a:xfrm>
            <a:off x="6965993" y="3766921"/>
            <a:ext cx="750887" cy="750888"/>
          </a:xfrm>
          <a:prstGeom prst="ellipse">
            <a:avLst/>
          </a:prstGeom>
          <a:solidFill>
            <a:srgbClr val="EF5350"/>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chemeClr val="bg1"/>
              </a:solidFill>
              <a:latin typeface="+mn-lt"/>
              <a:ea typeface="+mn-ea"/>
              <a:cs typeface="+mn-ea"/>
              <a:sym typeface="+mn-lt"/>
            </a:endParaRPr>
          </a:p>
        </p:txBody>
      </p:sp>
      <p:sp>
        <p:nvSpPr>
          <p:cNvPr id="808" name="椭圆 33">
            <a:extLst>
              <a:ext uri="{FF2B5EF4-FFF2-40B4-BE49-F238E27FC236}">
                <a16:creationId xmlns:a16="http://schemas.microsoft.com/office/drawing/2014/main" id="{513A7F74-71A8-43AC-80F6-ED1D85E4B94D}"/>
              </a:ext>
            </a:extLst>
          </p:cNvPr>
          <p:cNvSpPr>
            <a:spLocks noChangeArrowheads="1"/>
          </p:cNvSpPr>
          <p:nvPr/>
        </p:nvSpPr>
        <p:spPr bwMode="auto">
          <a:xfrm>
            <a:off x="6965993" y="4876584"/>
            <a:ext cx="750887" cy="750887"/>
          </a:xfrm>
          <a:prstGeom prst="ellipse">
            <a:avLst/>
          </a:prstGeom>
          <a:solidFill>
            <a:schemeClr val="accent2"/>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chemeClr val="bg1"/>
              </a:solidFill>
              <a:latin typeface="+mn-lt"/>
              <a:ea typeface="+mn-ea"/>
              <a:cs typeface="+mn-ea"/>
              <a:sym typeface="+mn-lt"/>
            </a:endParaRPr>
          </a:p>
        </p:txBody>
      </p:sp>
      <p:grpSp>
        <p:nvGrpSpPr>
          <p:cNvPr id="809" name="组合 34">
            <a:extLst>
              <a:ext uri="{FF2B5EF4-FFF2-40B4-BE49-F238E27FC236}">
                <a16:creationId xmlns:a16="http://schemas.microsoft.com/office/drawing/2014/main" id="{69173E3F-837A-4CB3-A233-211822EF9850}"/>
              </a:ext>
            </a:extLst>
          </p:cNvPr>
          <p:cNvGrpSpPr>
            <a:grpSpLocks/>
          </p:cNvGrpSpPr>
          <p:nvPr/>
        </p:nvGrpSpPr>
        <p:grpSpPr bwMode="auto">
          <a:xfrm>
            <a:off x="7151730" y="1774609"/>
            <a:ext cx="368300" cy="279400"/>
            <a:chOff x="0" y="0"/>
            <a:chExt cx="509646" cy="387231"/>
          </a:xfrm>
          <a:solidFill>
            <a:schemeClr val="bg1"/>
          </a:solidFill>
        </p:grpSpPr>
        <p:sp>
          <p:nvSpPr>
            <p:cNvPr id="810" name="Freeform 20">
              <a:extLst>
                <a:ext uri="{FF2B5EF4-FFF2-40B4-BE49-F238E27FC236}">
                  <a16:creationId xmlns:a16="http://schemas.microsoft.com/office/drawing/2014/main" id="{6D76D249-FE62-48EF-8821-05AC8565F904}"/>
                </a:ext>
              </a:extLst>
            </p:cNvPr>
            <p:cNvSpPr>
              <a:spLocks noEditPoints="1" noChangeArrowheads="1"/>
            </p:cNvSpPr>
            <p:nvPr/>
          </p:nvSpPr>
          <p:spPr bwMode="auto">
            <a:xfrm>
              <a:off x="0" y="51839"/>
              <a:ext cx="337890" cy="335392"/>
            </a:xfrm>
            <a:custGeom>
              <a:avLst/>
              <a:gdLst>
                <a:gd name="T0" fmla="*/ 337890 w 229"/>
                <a:gd name="T1" fmla="*/ 189120 h 227"/>
                <a:gd name="T2" fmla="*/ 337890 w 229"/>
                <a:gd name="T3" fmla="*/ 144795 h 227"/>
                <a:gd name="T4" fmla="*/ 303953 w 229"/>
                <a:gd name="T5" fmla="*/ 137407 h 227"/>
                <a:gd name="T6" fmla="*/ 295100 w 229"/>
                <a:gd name="T7" fmla="*/ 112290 h 227"/>
                <a:gd name="T8" fmla="*/ 318708 w 229"/>
                <a:gd name="T9" fmla="*/ 85695 h 227"/>
                <a:gd name="T10" fmla="*/ 292149 w 229"/>
                <a:gd name="T11" fmla="*/ 50235 h 227"/>
                <a:gd name="T12" fmla="*/ 259688 w 229"/>
                <a:gd name="T13" fmla="*/ 65010 h 227"/>
                <a:gd name="T14" fmla="*/ 237556 w 229"/>
                <a:gd name="T15" fmla="*/ 48757 h 227"/>
                <a:gd name="T16" fmla="*/ 241982 w 229"/>
                <a:gd name="T17" fmla="*/ 13297 h 227"/>
                <a:gd name="T18" fmla="*/ 199193 w 229"/>
                <a:gd name="T19" fmla="*/ 0 h 227"/>
                <a:gd name="T20" fmla="*/ 181487 w 229"/>
                <a:gd name="T21" fmla="*/ 29550 h 227"/>
                <a:gd name="T22" fmla="*/ 168207 w 229"/>
                <a:gd name="T23" fmla="*/ 29550 h 227"/>
                <a:gd name="T24" fmla="*/ 154928 w 229"/>
                <a:gd name="T25" fmla="*/ 29550 h 227"/>
                <a:gd name="T26" fmla="*/ 137222 w 229"/>
                <a:gd name="T27" fmla="*/ 0 h 227"/>
                <a:gd name="T28" fmla="*/ 95908 w 229"/>
                <a:gd name="T29" fmla="*/ 13297 h 227"/>
                <a:gd name="T30" fmla="*/ 98859 w 229"/>
                <a:gd name="T31" fmla="*/ 48757 h 227"/>
                <a:gd name="T32" fmla="*/ 76726 w 229"/>
                <a:gd name="T33" fmla="*/ 65010 h 227"/>
                <a:gd name="T34" fmla="*/ 44265 w 229"/>
                <a:gd name="T35" fmla="*/ 50235 h 227"/>
                <a:gd name="T36" fmla="*/ 19182 w 229"/>
                <a:gd name="T37" fmla="*/ 85695 h 227"/>
                <a:gd name="T38" fmla="*/ 42790 w 229"/>
                <a:gd name="T39" fmla="*/ 112290 h 227"/>
                <a:gd name="T40" fmla="*/ 33937 w 229"/>
                <a:gd name="T41" fmla="*/ 138885 h 227"/>
                <a:gd name="T42" fmla="*/ 0 w 229"/>
                <a:gd name="T43" fmla="*/ 144795 h 227"/>
                <a:gd name="T44" fmla="*/ 0 w 229"/>
                <a:gd name="T45" fmla="*/ 189120 h 227"/>
                <a:gd name="T46" fmla="*/ 33937 w 229"/>
                <a:gd name="T47" fmla="*/ 196507 h 227"/>
                <a:gd name="T48" fmla="*/ 42790 w 229"/>
                <a:gd name="T49" fmla="*/ 223102 h 227"/>
                <a:gd name="T50" fmla="*/ 19182 w 229"/>
                <a:gd name="T51" fmla="*/ 249697 h 227"/>
                <a:gd name="T52" fmla="*/ 45741 w 229"/>
                <a:gd name="T53" fmla="*/ 285157 h 227"/>
                <a:gd name="T54" fmla="*/ 76726 w 229"/>
                <a:gd name="T55" fmla="*/ 270382 h 227"/>
                <a:gd name="T56" fmla="*/ 98859 w 229"/>
                <a:gd name="T57" fmla="*/ 286635 h 227"/>
                <a:gd name="T58" fmla="*/ 95908 w 229"/>
                <a:gd name="T59" fmla="*/ 322095 h 227"/>
                <a:gd name="T60" fmla="*/ 137222 w 229"/>
                <a:gd name="T61" fmla="*/ 335392 h 227"/>
                <a:gd name="T62" fmla="*/ 154928 w 229"/>
                <a:gd name="T63" fmla="*/ 304365 h 227"/>
                <a:gd name="T64" fmla="*/ 168207 w 229"/>
                <a:gd name="T65" fmla="*/ 305842 h 227"/>
                <a:gd name="T66" fmla="*/ 182962 w 229"/>
                <a:gd name="T67" fmla="*/ 304365 h 227"/>
                <a:gd name="T68" fmla="*/ 199193 w 229"/>
                <a:gd name="T69" fmla="*/ 335392 h 227"/>
                <a:gd name="T70" fmla="*/ 241982 w 229"/>
                <a:gd name="T71" fmla="*/ 320617 h 227"/>
                <a:gd name="T72" fmla="*/ 237556 w 229"/>
                <a:gd name="T73" fmla="*/ 286635 h 227"/>
                <a:gd name="T74" fmla="*/ 259688 w 229"/>
                <a:gd name="T75" fmla="*/ 270382 h 227"/>
                <a:gd name="T76" fmla="*/ 292149 w 229"/>
                <a:gd name="T77" fmla="*/ 285157 h 227"/>
                <a:gd name="T78" fmla="*/ 318708 w 229"/>
                <a:gd name="T79" fmla="*/ 248220 h 227"/>
                <a:gd name="T80" fmla="*/ 295100 w 229"/>
                <a:gd name="T81" fmla="*/ 223102 h 227"/>
                <a:gd name="T82" fmla="*/ 303953 w 229"/>
                <a:gd name="T83" fmla="*/ 196507 h 227"/>
                <a:gd name="T84" fmla="*/ 337890 w 229"/>
                <a:gd name="T85" fmla="*/ 189120 h 227"/>
                <a:gd name="T86" fmla="*/ 168207 w 229"/>
                <a:gd name="T87" fmla="*/ 265950 h 227"/>
                <a:gd name="T88" fmla="*/ 69349 w 229"/>
                <a:gd name="T89" fmla="*/ 166957 h 227"/>
                <a:gd name="T90" fmla="*/ 168207 w 229"/>
                <a:gd name="T91" fmla="*/ 67965 h 227"/>
                <a:gd name="T92" fmla="*/ 267066 w 229"/>
                <a:gd name="T93" fmla="*/ 166957 h 227"/>
                <a:gd name="T94" fmla="*/ 168207 w 229"/>
                <a:gd name="T95" fmla="*/ 265950 h 2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9"/>
                <a:gd name="T145" fmla="*/ 0 h 227"/>
                <a:gd name="T146" fmla="*/ 229 w 229"/>
                <a:gd name="T147" fmla="*/ 227 h 2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bg1"/>
                </a:solidFill>
                <a:latin typeface="+mn-lt"/>
                <a:ea typeface="+mn-ea"/>
                <a:cs typeface="+mn-ea"/>
                <a:sym typeface="+mn-lt"/>
              </a:endParaRPr>
            </a:p>
          </p:txBody>
        </p:sp>
        <p:sp>
          <p:nvSpPr>
            <p:cNvPr id="811" name="Freeform 21">
              <a:extLst>
                <a:ext uri="{FF2B5EF4-FFF2-40B4-BE49-F238E27FC236}">
                  <a16:creationId xmlns:a16="http://schemas.microsoft.com/office/drawing/2014/main" id="{D250D783-76C4-4953-82EB-60390E887D6B}"/>
                </a:ext>
              </a:extLst>
            </p:cNvPr>
            <p:cNvSpPr>
              <a:spLocks noEditPoints="1" noChangeArrowheads="1"/>
            </p:cNvSpPr>
            <p:nvPr/>
          </p:nvSpPr>
          <p:spPr bwMode="auto">
            <a:xfrm>
              <a:off x="309785" y="0"/>
              <a:ext cx="199861" cy="199861"/>
            </a:xfrm>
            <a:custGeom>
              <a:avLst/>
              <a:gdLst>
                <a:gd name="T0" fmla="*/ 199861 w 135"/>
                <a:gd name="T1" fmla="*/ 112514 h 135"/>
                <a:gd name="T2" fmla="*/ 199861 w 135"/>
                <a:gd name="T3" fmla="*/ 85866 h 135"/>
                <a:gd name="T4" fmla="*/ 180615 w 135"/>
                <a:gd name="T5" fmla="*/ 81425 h 135"/>
                <a:gd name="T6" fmla="*/ 174693 w 135"/>
                <a:gd name="T7" fmla="*/ 66620 h 135"/>
                <a:gd name="T8" fmla="*/ 189498 w 135"/>
                <a:gd name="T9" fmla="*/ 50335 h 135"/>
                <a:gd name="T10" fmla="*/ 173213 w 135"/>
                <a:gd name="T11" fmla="*/ 29609 h 135"/>
                <a:gd name="T12" fmla="*/ 153967 w 135"/>
                <a:gd name="T13" fmla="*/ 38492 h 135"/>
                <a:gd name="T14" fmla="*/ 142123 w 135"/>
                <a:gd name="T15" fmla="*/ 28129 h 135"/>
                <a:gd name="T16" fmla="*/ 143604 w 135"/>
                <a:gd name="T17" fmla="*/ 7402 h 135"/>
                <a:gd name="T18" fmla="*/ 118436 w 135"/>
                <a:gd name="T19" fmla="*/ 0 h 135"/>
                <a:gd name="T20" fmla="*/ 108073 w 135"/>
                <a:gd name="T21" fmla="*/ 17765 h 135"/>
                <a:gd name="T22" fmla="*/ 99190 w 135"/>
                <a:gd name="T23" fmla="*/ 17765 h 135"/>
                <a:gd name="T24" fmla="*/ 91788 w 135"/>
                <a:gd name="T25" fmla="*/ 17765 h 135"/>
                <a:gd name="T26" fmla="*/ 81425 w 135"/>
                <a:gd name="T27" fmla="*/ 0 h 135"/>
                <a:gd name="T28" fmla="*/ 56257 w 135"/>
                <a:gd name="T29" fmla="*/ 7402 h 135"/>
                <a:gd name="T30" fmla="*/ 57738 w 135"/>
                <a:gd name="T31" fmla="*/ 28129 h 135"/>
                <a:gd name="T32" fmla="*/ 44414 w 135"/>
                <a:gd name="T33" fmla="*/ 38492 h 135"/>
                <a:gd name="T34" fmla="*/ 26648 w 135"/>
                <a:gd name="T35" fmla="*/ 29609 h 135"/>
                <a:gd name="T36" fmla="*/ 10363 w 135"/>
                <a:gd name="T37" fmla="*/ 50335 h 135"/>
                <a:gd name="T38" fmla="*/ 25168 w 135"/>
                <a:gd name="T39" fmla="*/ 66620 h 135"/>
                <a:gd name="T40" fmla="*/ 19246 w 135"/>
                <a:gd name="T41" fmla="*/ 81425 h 135"/>
                <a:gd name="T42" fmla="*/ 0 w 135"/>
                <a:gd name="T43" fmla="*/ 85866 h 135"/>
                <a:gd name="T44" fmla="*/ 0 w 135"/>
                <a:gd name="T45" fmla="*/ 112514 h 135"/>
                <a:gd name="T46" fmla="*/ 19246 w 135"/>
                <a:gd name="T47" fmla="*/ 116956 h 135"/>
                <a:gd name="T48" fmla="*/ 25168 w 135"/>
                <a:gd name="T49" fmla="*/ 133241 h 135"/>
                <a:gd name="T50" fmla="*/ 10363 w 135"/>
                <a:gd name="T51" fmla="*/ 148045 h 135"/>
                <a:gd name="T52" fmla="*/ 26648 w 135"/>
                <a:gd name="T53" fmla="*/ 168772 h 135"/>
                <a:gd name="T54" fmla="*/ 45894 w 135"/>
                <a:gd name="T55" fmla="*/ 161369 h 135"/>
                <a:gd name="T56" fmla="*/ 57738 w 135"/>
                <a:gd name="T57" fmla="*/ 170252 h 135"/>
                <a:gd name="T58" fmla="*/ 56257 w 135"/>
                <a:gd name="T59" fmla="*/ 190978 h 135"/>
                <a:gd name="T60" fmla="*/ 81425 w 135"/>
                <a:gd name="T61" fmla="*/ 199861 h 135"/>
                <a:gd name="T62" fmla="*/ 91788 w 135"/>
                <a:gd name="T63" fmla="*/ 180615 h 135"/>
                <a:gd name="T64" fmla="*/ 100671 w 135"/>
                <a:gd name="T65" fmla="*/ 182096 h 135"/>
                <a:gd name="T66" fmla="*/ 108073 w 135"/>
                <a:gd name="T67" fmla="*/ 180615 h 135"/>
                <a:gd name="T68" fmla="*/ 118436 w 135"/>
                <a:gd name="T69" fmla="*/ 199861 h 135"/>
                <a:gd name="T70" fmla="*/ 143604 w 135"/>
                <a:gd name="T71" fmla="*/ 190978 h 135"/>
                <a:gd name="T72" fmla="*/ 142123 w 135"/>
                <a:gd name="T73" fmla="*/ 170252 h 135"/>
                <a:gd name="T74" fmla="*/ 153967 w 135"/>
                <a:gd name="T75" fmla="*/ 161369 h 135"/>
                <a:gd name="T76" fmla="*/ 173213 w 135"/>
                <a:gd name="T77" fmla="*/ 168772 h 135"/>
                <a:gd name="T78" fmla="*/ 189498 w 135"/>
                <a:gd name="T79" fmla="*/ 148045 h 135"/>
                <a:gd name="T80" fmla="*/ 174693 w 135"/>
                <a:gd name="T81" fmla="*/ 131760 h 135"/>
                <a:gd name="T82" fmla="*/ 180615 w 135"/>
                <a:gd name="T83" fmla="*/ 116956 h 135"/>
                <a:gd name="T84" fmla="*/ 199861 w 135"/>
                <a:gd name="T85" fmla="*/ 112514 h 135"/>
                <a:gd name="T86" fmla="*/ 99190 w 135"/>
                <a:gd name="T87" fmla="*/ 158408 h 135"/>
                <a:gd name="T88" fmla="*/ 41453 w 135"/>
                <a:gd name="T89" fmla="*/ 99190 h 135"/>
                <a:gd name="T90" fmla="*/ 99190 w 135"/>
                <a:gd name="T91" fmla="*/ 39972 h 135"/>
                <a:gd name="T92" fmla="*/ 158408 w 135"/>
                <a:gd name="T93" fmla="*/ 99190 h 135"/>
                <a:gd name="T94" fmla="*/ 99190 w 135"/>
                <a:gd name="T95" fmla="*/ 158408 h 13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35"/>
                <a:gd name="T145" fmla="*/ 0 h 135"/>
                <a:gd name="T146" fmla="*/ 135 w 135"/>
                <a:gd name="T147" fmla="*/ 135 h 13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bg1"/>
                </a:solidFill>
                <a:latin typeface="+mn-lt"/>
                <a:ea typeface="+mn-ea"/>
                <a:cs typeface="+mn-ea"/>
                <a:sym typeface="+mn-lt"/>
              </a:endParaRPr>
            </a:p>
          </p:txBody>
        </p:sp>
      </p:grpSp>
      <p:grpSp>
        <p:nvGrpSpPr>
          <p:cNvPr id="812" name="组合 37">
            <a:extLst>
              <a:ext uri="{FF2B5EF4-FFF2-40B4-BE49-F238E27FC236}">
                <a16:creationId xmlns:a16="http://schemas.microsoft.com/office/drawing/2014/main" id="{F15CC71B-7C68-4BDA-B339-D164B24936DD}"/>
              </a:ext>
            </a:extLst>
          </p:cNvPr>
          <p:cNvGrpSpPr>
            <a:grpSpLocks/>
          </p:cNvGrpSpPr>
          <p:nvPr/>
        </p:nvGrpSpPr>
        <p:grpSpPr bwMode="auto">
          <a:xfrm>
            <a:off x="7186655" y="5122646"/>
            <a:ext cx="296863" cy="282575"/>
            <a:chOff x="0" y="0"/>
            <a:chExt cx="2438400" cy="2332038"/>
          </a:xfrm>
        </p:grpSpPr>
        <p:sp>
          <p:nvSpPr>
            <p:cNvPr id="813" name="Freeform 25">
              <a:extLst>
                <a:ext uri="{FF2B5EF4-FFF2-40B4-BE49-F238E27FC236}">
                  <a16:creationId xmlns:a16="http://schemas.microsoft.com/office/drawing/2014/main" id="{DEBCD6EE-8C1E-4097-BF0A-A0361F639758}"/>
                </a:ext>
              </a:extLst>
            </p:cNvPr>
            <p:cNvSpPr>
              <a:spLocks noChangeArrowheads="1"/>
            </p:cNvSpPr>
            <p:nvPr/>
          </p:nvSpPr>
          <p:spPr bwMode="auto">
            <a:xfrm>
              <a:off x="893763" y="1676400"/>
              <a:ext cx="655638" cy="655638"/>
            </a:xfrm>
            <a:custGeom>
              <a:avLst/>
              <a:gdLst>
                <a:gd name="T0" fmla="*/ 327025 w 413"/>
                <a:gd name="T1" fmla="*/ 655638 h 413"/>
                <a:gd name="T2" fmla="*/ 0 w 413"/>
                <a:gd name="T3" fmla="*/ 0 h 413"/>
                <a:gd name="T4" fmla="*/ 655638 w 413"/>
                <a:gd name="T5" fmla="*/ 0 h 413"/>
                <a:gd name="T6" fmla="*/ 327025 w 413"/>
                <a:gd name="T7" fmla="*/ 655638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bg1"/>
                </a:solidFill>
                <a:latin typeface="+mn-lt"/>
                <a:ea typeface="+mn-ea"/>
                <a:cs typeface="+mn-ea"/>
                <a:sym typeface="+mn-lt"/>
              </a:endParaRPr>
            </a:p>
          </p:txBody>
        </p:sp>
        <p:sp>
          <p:nvSpPr>
            <p:cNvPr id="814" name="任意多边形 39">
              <a:extLst>
                <a:ext uri="{FF2B5EF4-FFF2-40B4-BE49-F238E27FC236}">
                  <a16:creationId xmlns:a16="http://schemas.microsoft.com/office/drawing/2014/main" id="{890452DF-D79A-481C-980D-710EF7E5F66E}"/>
                </a:ext>
              </a:extLst>
            </p:cNvPr>
            <p:cNvSpPr>
              <a:spLocks noChangeArrowheads="1"/>
            </p:cNvSpPr>
            <p:nvPr/>
          </p:nvSpPr>
          <p:spPr bwMode="auto">
            <a:xfrm>
              <a:off x="0" y="0"/>
              <a:ext cx="2438400" cy="1774825"/>
            </a:xfrm>
            <a:custGeom>
              <a:avLst/>
              <a:gdLst>
                <a:gd name="T0" fmla="*/ 290196 w 2438400"/>
                <a:gd name="T1" fmla="*/ 0 h 1774825"/>
                <a:gd name="T2" fmla="*/ 2151973 w 2438400"/>
                <a:gd name="T3" fmla="*/ 0 h 1774825"/>
                <a:gd name="T4" fmla="*/ 2438400 w 2438400"/>
                <a:gd name="T5" fmla="*/ 286384 h 1774825"/>
                <a:gd name="T6" fmla="*/ 2438400 w 2438400"/>
                <a:gd name="T7" fmla="*/ 1484673 h 1774825"/>
                <a:gd name="T8" fmla="*/ 2151973 w 2438400"/>
                <a:gd name="T9" fmla="*/ 1774825 h 1774825"/>
                <a:gd name="T10" fmla="*/ 290196 w 2438400"/>
                <a:gd name="T11" fmla="*/ 1774825 h 1774825"/>
                <a:gd name="T12" fmla="*/ 0 w 2438400"/>
                <a:gd name="T13" fmla="*/ 1484673 h 1774825"/>
                <a:gd name="T14" fmla="*/ 0 w 2438400"/>
                <a:gd name="T15" fmla="*/ 286384 h 1774825"/>
                <a:gd name="T16" fmla="*/ 290196 w 2438400"/>
                <a:gd name="T17" fmla="*/ 0 h 1774825"/>
                <a:gd name="T18" fmla="*/ 471488 w 2438400"/>
                <a:gd name="T19" fmla="*/ 425450 h 1774825"/>
                <a:gd name="T20" fmla="*/ 471488 w 2438400"/>
                <a:gd name="T21" fmla="*/ 598488 h 1774825"/>
                <a:gd name="T22" fmla="*/ 1971676 w 2438400"/>
                <a:gd name="T23" fmla="*/ 598488 h 1774825"/>
                <a:gd name="T24" fmla="*/ 1971676 w 2438400"/>
                <a:gd name="T25" fmla="*/ 425450 h 1774825"/>
                <a:gd name="T26" fmla="*/ 471488 w 2438400"/>
                <a:gd name="T27" fmla="*/ 425450 h 1774825"/>
                <a:gd name="T28" fmla="*/ 471488 w 2438400"/>
                <a:gd name="T29" fmla="*/ 801688 h 1774825"/>
                <a:gd name="T30" fmla="*/ 471488 w 2438400"/>
                <a:gd name="T31" fmla="*/ 971551 h 1774825"/>
                <a:gd name="T32" fmla="*/ 1971676 w 2438400"/>
                <a:gd name="T33" fmla="*/ 971551 h 1774825"/>
                <a:gd name="T34" fmla="*/ 1971676 w 2438400"/>
                <a:gd name="T35" fmla="*/ 801688 h 1774825"/>
                <a:gd name="T36" fmla="*/ 471488 w 2438400"/>
                <a:gd name="T37" fmla="*/ 801688 h 1774825"/>
                <a:gd name="T38" fmla="*/ 471488 w 2438400"/>
                <a:gd name="T39" fmla="*/ 1174750 h 1774825"/>
                <a:gd name="T40" fmla="*/ 471488 w 2438400"/>
                <a:gd name="T41" fmla="*/ 1347788 h 1774825"/>
                <a:gd name="T42" fmla="*/ 1971676 w 2438400"/>
                <a:gd name="T43" fmla="*/ 1347788 h 1774825"/>
                <a:gd name="T44" fmla="*/ 1971676 w 2438400"/>
                <a:gd name="T45" fmla="*/ 1174750 h 1774825"/>
                <a:gd name="T46" fmla="*/ 471488 w 2438400"/>
                <a:gd name="T47" fmla="*/ 1174750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bg1"/>
                </a:solidFill>
                <a:latin typeface="+mn-lt"/>
                <a:ea typeface="+mn-ea"/>
                <a:cs typeface="+mn-ea"/>
                <a:sym typeface="+mn-lt"/>
              </a:endParaRPr>
            </a:p>
          </p:txBody>
        </p:sp>
      </p:grpSp>
      <p:grpSp>
        <p:nvGrpSpPr>
          <p:cNvPr id="815" name="组合 40">
            <a:extLst>
              <a:ext uri="{FF2B5EF4-FFF2-40B4-BE49-F238E27FC236}">
                <a16:creationId xmlns:a16="http://schemas.microsoft.com/office/drawing/2014/main" id="{14AFB02C-00E3-488C-A6B0-D2D0BA0E2535}"/>
              </a:ext>
            </a:extLst>
          </p:cNvPr>
          <p:cNvGrpSpPr>
            <a:grpSpLocks/>
          </p:cNvGrpSpPr>
          <p:nvPr/>
        </p:nvGrpSpPr>
        <p:grpSpPr bwMode="auto">
          <a:xfrm>
            <a:off x="7210468" y="3954246"/>
            <a:ext cx="249237" cy="317500"/>
            <a:chOff x="0" y="0"/>
            <a:chExt cx="563562" cy="720725"/>
          </a:xfrm>
          <a:solidFill>
            <a:schemeClr val="bg1"/>
          </a:solidFill>
        </p:grpSpPr>
        <p:sp>
          <p:nvSpPr>
            <p:cNvPr id="816" name="Freeform 32">
              <a:extLst>
                <a:ext uri="{FF2B5EF4-FFF2-40B4-BE49-F238E27FC236}">
                  <a16:creationId xmlns:a16="http://schemas.microsoft.com/office/drawing/2014/main" id="{686B63FA-B46F-440D-972E-B13CA00FD465}"/>
                </a:ext>
              </a:extLst>
            </p:cNvPr>
            <p:cNvSpPr>
              <a:spLocks noChangeArrowheads="1"/>
            </p:cNvSpPr>
            <p:nvPr/>
          </p:nvSpPr>
          <p:spPr bwMode="auto">
            <a:xfrm>
              <a:off x="209550" y="0"/>
              <a:ext cx="142875" cy="720725"/>
            </a:xfrm>
            <a:custGeom>
              <a:avLst/>
              <a:gdLst>
                <a:gd name="T0" fmla="*/ 142875 w 64"/>
                <a:gd name="T1" fmla="*/ 648877 h 321"/>
                <a:gd name="T2" fmla="*/ 71438 w 64"/>
                <a:gd name="T3" fmla="*/ 720725 h 321"/>
                <a:gd name="T4" fmla="*/ 0 w 64"/>
                <a:gd name="T5" fmla="*/ 648877 h 321"/>
                <a:gd name="T6" fmla="*/ 0 w 64"/>
                <a:gd name="T7" fmla="*/ 71848 h 321"/>
                <a:gd name="T8" fmla="*/ 71438 w 64"/>
                <a:gd name="T9" fmla="*/ 0 h 321"/>
                <a:gd name="T10" fmla="*/ 142875 w 64"/>
                <a:gd name="T11" fmla="*/ 71848 h 321"/>
                <a:gd name="T12" fmla="*/ 142875 w 64"/>
                <a:gd name="T13" fmla="*/ 648877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bg1"/>
                </a:solidFill>
                <a:latin typeface="+mn-lt"/>
                <a:ea typeface="+mn-ea"/>
                <a:cs typeface="+mn-ea"/>
                <a:sym typeface="+mn-lt"/>
              </a:endParaRPr>
            </a:p>
          </p:txBody>
        </p:sp>
        <p:sp>
          <p:nvSpPr>
            <p:cNvPr id="817" name="Freeform 33">
              <a:extLst>
                <a:ext uri="{FF2B5EF4-FFF2-40B4-BE49-F238E27FC236}">
                  <a16:creationId xmlns:a16="http://schemas.microsoft.com/office/drawing/2014/main" id="{6CEC985C-004A-4D9A-A438-8B62B82EAC9C}"/>
                </a:ext>
              </a:extLst>
            </p:cNvPr>
            <p:cNvSpPr>
              <a:spLocks noChangeArrowheads="1"/>
            </p:cNvSpPr>
            <p:nvPr/>
          </p:nvSpPr>
          <p:spPr bwMode="auto">
            <a:xfrm>
              <a:off x="0" y="439737"/>
              <a:ext cx="141288" cy="280988"/>
            </a:xfrm>
            <a:custGeom>
              <a:avLst/>
              <a:gdLst>
                <a:gd name="T0" fmla="*/ 141288 w 63"/>
                <a:gd name="T1" fmla="*/ 209055 h 125"/>
                <a:gd name="T2" fmla="*/ 71765 w 63"/>
                <a:gd name="T3" fmla="*/ 280988 h 125"/>
                <a:gd name="T4" fmla="*/ 0 w 63"/>
                <a:gd name="T5" fmla="*/ 209055 h 125"/>
                <a:gd name="T6" fmla="*/ 0 w 63"/>
                <a:gd name="T7" fmla="*/ 71933 h 125"/>
                <a:gd name="T8" fmla="*/ 71765 w 63"/>
                <a:gd name="T9" fmla="*/ 0 h 125"/>
                <a:gd name="T10" fmla="*/ 141288 w 63"/>
                <a:gd name="T11" fmla="*/ 71933 h 125"/>
                <a:gd name="T12" fmla="*/ 141288 w 63"/>
                <a:gd name="T13" fmla="*/ 209055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bg1"/>
                </a:solidFill>
                <a:latin typeface="+mn-lt"/>
                <a:ea typeface="+mn-ea"/>
                <a:cs typeface="+mn-ea"/>
                <a:sym typeface="+mn-lt"/>
              </a:endParaRPr>
            </a:p>
          </p:txBody>
        </p:sp>
        <p:sp>
          <p:nvSpPr>
            <p:cNvPr id="818" name="Freeform 34">
              <a:extLst>
                <a:ext uri="{FF2B5EF4-FFF2-40B4-BE49-F238E27FC236}">
                  <a16:creationId xmlns:a16="http://schemas.microsoft.com/office/drawing/2014/main" id="{7AAF2467-0D49-42EC-9D23-85CCCFCAE85D}"/>
                </a:ext>
              </a:extLst>
            </p:cNvPr>
            <p:cNvSpPr>
              <a:spLocks noChangeArrowheads="1"/>
            </p:cNvSpPr>
            <p:nvPr/>
          </p:nvSpPr>
          <p:spPr bwMode="auto">
            <a:xfrm>
              <a:off x="420687" y="231775"/>
              <a:ext cx="142875" cy="488950"/>
            </a:xfrm>
            <a:custGeom>
              <a:avLst/>
              <a:gdLst>
                <a:gd name="T0" fmla="*/ 142875 w 64"/>
                <a:gd name="T1" fmla="*/ 417178 h 218"/>
                <a:gd name="T2" fmla="*/ 71438 w 64"/>
                <a:gd name="T3" fmla="*/ 488950 h 218"/>
                <a:gd name="T4" fmla="*/ 0 w 64"/>
                <a:gd name="T5" fmla="*/ 417178 h 218"/>
                <a:gd name="T6" fmla="*/ 0 w 64"/>
                <a:gd name="T7" fmla="*/ 71772 h 218"/>
                <a:gd name="T8" fmla="*/ 71438 w 64"/>
                <a:gd name="T9" fmla="*/ 0 h 218"/>
                <a:gd name="T10" fmla="*/ 142875 w 64"/>
                <a:gd name="T11" fmla="*/ 71772 h 218"/>
                <a:gd name="T12" fmla="*/ 142875 w 64"/>
                <a:gd name="T13" fmla="*/ 417178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bg1"/>
                </a:solidFill>
                <a:latin typeface="+mn-lt"/>
                <a:ea typeface="+mn-ea"/>
                <a:cs typeface="+mn-ea"/>
                <a:sym typeface="+mn-lt"/>
              </a:endParaRPr>
            </a:p>
          </p:txBody>
        </p:sp>
      </p:grpSp>
      <p:grpSp>
        <p:nvGrpSpPr>
          <p:cNvPr id="819" name="组合 44">
            <a:extLst>
              <a:ext uri="{FF2B5EF4-FFF2-40B4-BE49-F238E27FC236}">
                <a16:creationId xmlns:a16="http://schemas.microsoft.com/office/drawing/2014/main" id="{56CD6510-6355-4709-B915-2070510483C1}"/>
              </a:ext>
            </a:extLst>
          </p:cNvPr>
          <p:cNvGrpSpPr>
            <a:grpSpLocks/>
          </p:cNvGrpSpPr>
          <p:nvPr/>
        </p:nvGrpSpPr>
        <p:grpSpPr bwMode="auto">
          <a:xfrm>
            <a:off x="7212055" y="2869984"/>
            <a:ext cx="288925" cy="323850"/>
            <a:chOff x="0" y="0"/>
            <a:chExt cx="402656" cy="450303"/>
          </a:xfrm>
        </p:grpSpPr>
        <p:sp>
          <p:nvSpPr>
            <p:cNvPr id="820" name="Freeform 108">
              <a:extLst>
                <a:ext uri="{FF2B5EF4-FFF2-40B4-BE49-F238E27FC236}">
                  <a16:creationId xmlns:a16="http://schemas.microsoft.com/office/drawing/2014/main" id="{89FD8925-6566-484D-93E8-EB69029E70A4}"/>
                </a:ext>
              </a:extLst>
            </p:cNvPr>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bg1"/>
                </a:solidFill>
                <a:latin typeface="+mn-lt"/>
                <a:ea typeface="+mn-ea"/>
                <a:cs typeface="+mn-ea"/>
                <a:sym typeface="+mn-lt"/>
              </a:endParaRPr>
            </a:p>
          </p:txBody>
        </p:sp>
        <p:sp>
          <p:nvSpPr>
            <p:cNvPr id="821" name="Freeform 109">
              <a:extLst>
                <a:ext uri="{FF2B5EF4-FFF2-40B4-BE49-F238E27FC236}">
                  <a16:creationId xmlns:a16="http://schemas.microsoft.com/office/drawing/2014/main" id="{96FAB72E-0619-45CD-AA20-CFEDD8BD999F}"/>
                </a:ext>
              </a:extLst>
            </p:cNvPr>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bg1"/>
                </a:solidFill>
                <a:latin typeface="+mn-lt"/>
                <a:ea typeface="+mn-ea"/>
                <a:cs typeface="+mn-ea"/>
                <a:sym typeface="+mn-lt"/>
              </a:endParaRPr>
            </a:p>
          </p:txBody>
        </p:sp>
        <p:sp>
          <p:nvSpPr>
            <p:cNvPr id="822" name="Freeform 110">
              <a:extLst>
                <a:ext uri="{FF2B5EF4-FFF2-40B4-BE49-F238E27FC236}">
                  <a16:creationId xmlns:a16="http://schemas.microsoft.com/office/drawing/2014/main" id="{2F37B37C-041B-464C-967D-6C5D793E16B3}"/>
                </a:ext>
              </a:extLst>
            </p:cNvPr>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bg1"/>
                </a:solidFill>
                <a:latin typeface="+mn-lt"/>
                <a:ea typeface="+mn-ea"/>
                <a:cs typeface="+mn-ea"/>
                <a:sym typeface="+mn-lt"/>
              </a:endParaRPr>
            </a:p>
          </p:txBody>
        </p:sp>
        <p:sp>
          <p:nvSpPr>
            <p:cNvPr id="823" name="Freeform 111">
              <a:extLst>
                <a:ext uri="{FF2B5EF4-FFF2-40B4-BE49-F238E27FC236}">
                  <a16:creationId xmlns:a16="http://schemas.microsoft.com/office/drawing/2014/main" id="{04C96BF0-7301-4A3E-A2E3-2AA6A3DCBFC4}"/>
                </a:ext>
              </a:extLst>
            </p:cNvPr>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bg1"/>
                </a:solidFill>
                <a:latin typeface="+mn-lt"/>
                <a:ea typeface="+mn-ea"/>
                <a:cs typeface="+mn-ea"/>
                <a:sym typeface="+mn-lt"/>
              </a:endParaRPr>
            </a:p>
          </p:txBody>
        </p:sp>
        <p:sp>
          <p:nvSpPr>
            <p:cNvPr id="824" name="Freeform 112">
              <a:extLst>
                <a:ext uri="{FF2B5EF4-FFF2-40B4-BE49-F238E27FC236}">
                  <a16:creationId xmlns:a16="http://schemas.microsoft.com/office/drawing/2014/main" id="{2F970108-92B9-458C-A86B-5F0BDF78E5F0}"/>
                </a:ext>
              </a:extLst>
            </p:cNvPr>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bg1"/>
                </a:solidFill>
                <a:latin typeface="+mn-lt"/>
                <a:ea typeface="+mn-ea"/>
                <a:cs typeface="+mn-ea"/>
                <a:sym typeface="+mn-lt"/>
              </a:endParaRPr>
            </a:p>
          </p:txBody>
        </p:sp>
      </p:grpSp>
      <p:sp>
        <p:nvSpPr>
          <p:cNvPr id="825" name="文本框 50">
            <a:extLst>
              <a:ext uri="{FF2B5EF4-FFF2-40B4-BE49-F238E27FC236}">
                <a16:creationId xmlns:a16="http://schemas.microsoft.com/office/drawing/2014/main" id="{B637AD79-DCC0-4E63-BCA3-3ECBC2C4E3AF}"/>
              </a:ext>
            </a:extLst>
          </p:cNvPr>
          <p:cNvSpPr>
            <a:spLocks noChangeArrowheads="1"/>
          </p:cNvSpPr>
          <p:nvPr/>
        </p:nvSpPr>
        <p:spPr bwMode="auto">
          <a:xfrm>
            <a:off x="8126455" y="1549184"/>
            <a:ext cx="83227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dirty="0">
                <a:solidFill>
                  <a:schemeClr val="bg1"/>
                </a:solidFill>
                <a:latin typeface="+mn-lt"/>
                <a:ea typeface="+mn-ea"/>
                <a:cs typeface="+mn-ea"/>
                <a:sym typeface="+mn-lt"/>
              </a:rPr>
              <a:t>MODEL</a:t>
            </a:r>
            <a:endParaRPr lang="zh-CN" altLang="en-US" sz="1400" b="1" dirty="0">
              <a:solidFill>
                <a:schemeClr val="bg1"/>
              </a:solidFill>
              <a:latin typeface="+mn-lt"/>
              <a:ea typeface="+mn-ea"/>
              <a:cs typeface="+mn-ea"/>
              <a:sym typeface="+mn-lt"/>
            </a:endParaRPr>
          </a:p>
        </p:txBody>
      </p:sp>
      <p:sp>
        <p:nvSpPr>
          <p:cNvPr id="826" name="文本框 51">
            <a:extLst>
              <a:ext uri="{FF2B5EF4-FFF2-40B4-BE49-F238E27FC236}">
                <a16:creationId xmlns:a16="http://schemas.microsoft.com/office/drawing/2014/main" id="{29E37BB5-AB67-435C-9FCD-3881BE3B2DD7}"/>
              </a:ext>
            </a:extLst>
          </p:cNvPr>
          <p:cNvSpPr>
            <a:spLocks noChangeArrowheads="1"/>
          </p:cNvSpPr>
          <p:nvPr/>
        </p:nvSpPr>
        <p:spPr bwMode="auto">
          <a:xfrm>
            <a:off x="8094372" y="1845252"/>
            <a:ext cx="290057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chemeClr val="bg1"/>
                </a:solidFill>
                <a:latin typeface="+mn-lt"/>
                <a:ea typeface="+mn-ea"/>
                <a:cs typeface="+mn-ea"/>
                <a:sym typeface="+mn-lt"/>
              </a:rPr>
              <a:t>用于存储信息而封装的类文件</a:t>
            </a:r>
          </a:p>
        </p:txBody>
      </p:sp>
      <p:sp>
        <p:nvSpPr>
          <p:cNvPr id="827" name="文本框 50">
            <a:extLst>
              <a:ext uri="{FF2B5EF4-FFF2-40B4-BE49-F238E27FC236}">
                <a16:creationId xmlns:a16="http://schemas.microsoft.com/office/drawing/2014/main" id="{C3F8FE23-8145-4E51-8E23-F250F8BBA63C}"/>
              </a:ext>
            </a:extLst>
          </p:cNvPr>
          <p:cNvSpPr>
            <a:spLocks noChangeArrowheads="1"/>
          </p:cNvSpPr>
          <p:nvPr/>
        </p:nvSpPr>
        <p:spPr bwMode="auto">
          <a:xfrm>
            <a:off x="8126455" y="2681191"/>
            <a:ext cx="64472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dirty="0">
                <a:solidFill>
                  <a:schemeClr val="bg1"/>
                </a:solidFill>
                <a:latin typeface="+mn-lt"/>
                <a:ea typeface="+mn-ea"/>
                <a:cs typeface="+mn-ea"/>
                <a:sym typeface="+mn-lt"/>
              </a:rPr>
              <a:t>VIEW</a:t>
            </a:r>
            <a:endParaRPr lang="zh-CN" altLang="en-US" sz="1400" b="1" dirty="0">
              <a:solidFill>
                <a:schemeClr val="bg1"/>
              </a:solidFill>
              <a:latin typeface="+mn-lt"/>
              <a:ea typeface="+mn-ea"/>
              <a:cs typeface="+mn-ea"/>
              <a:sym typeface="+mn-lt"/>
            </a:endParaRPr>
          </a:p>
        </p:txBody>
      </p:sp>
      <p:sp>
        <p:nvSpPr>
          <p:cNvPr id="829" name="文本框 50">
            <a:extLst>
              <a:ext uri="{FF2B5EF4-FFF2-40B4-BE49-F238E27FC236}">
                <a16:creationId xmlns:a16="http://schemas.microsoft.com/office/drawing/2014/main" id="{E00BC05A-B2D2-4C4B-BBDC-4A4829A85A35}"/>
              </a:ext>
            </a:extLst>
          </p:cNvPr>
          <p:cNvSpPr>
            <a:spLocks noChangeArrowheads="1"/>
          </p:cNvSpPr>
          <p:nvPr/>
        </p:nvSpPr>
        <p:spPr bwMode="auto">
          <a:xfrm>
            <a:off x="8126455" y="3712609"/>
            <a:ext cx="1430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dirty="0">
                <a:solidFill>
                  <a:schemeClr val="bg1"/>
                </a:solidFill>
                <a:latin typeface="+mn-lt"/>
                <a:ea typeface="+mn-ea"/>
                <a:cs typeface="+mn-ea"/>
                <a:sym typeface="+mn-lt"/>
              </a:rPr>
              <a:t>CONTROLLER</a:t>
            </a:r>
            <a:endParaRPr lang="zh-CN" altLang="en-US" sz="1400" b="1" dirty="0">
              <a:solidFill>
                <a:schemeClr val="bg1"/>
              </a:solidFill>
              <a:latin typeface="+mn-lt"/>
              <a:ea typeface="+mn-ea"/>
              <a:cs typeface="+mn-ea"/>
              <a:sym typeface="+mn-lt"/>
            </a:endParaRPr>
          </a:p>
        </p:txBody>
      </p:sp>
      <p:sp>
        <p:nvSpPr>
          <p:cNvPr id="831" name="文本框 50">
            <a:extLst>
              <a:ext uri="{FF2B5EF4-FFF2-40B4-BE49-F238E27FC236}">
                <a16:creationId xmlns:a16="http://schemas.microsoft.com/office/drawing/2014/main" id="{CF174571-644B-4FC2-8AFE-514F1D80A83D}"/>
              </a:ext>
            </a:extLst>
          </p:cNvPr>
          <p:cNvSpPr>
            <a:spLocks noChangeArrowheads="1"/>
          </p:cNvSpPr>
          <p:nvPr/>
        </p:nvSpPr>
        <p:spPr bwMode="auto">
          <a:xfrm>
            <a:off x="8126455" y="4900516"/>
            <a:ext cx="5822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dirty="0">
                <a:solidFill>
                  <a:schemeClr val="bg1"/>
                </a:solidFill>
                <a:latin typeface="+mn-lt"/>
                <a:ea typeface="+mn-ea"/>
                <a:cs typeface="+mn-ea"/>
                <a:sym typeface="+mn-lt"/>
              </a:rPr>
              <a:t>UTIL</a:t>
            </a:r>
          </a:p>
        </p:txBody>
      </p:sp>
      <p:sp>
        <p:nvSpPr>
          <p:cNvPr id="833" name="文本框 51">
            <a:extLst>
              <a:ext uri="{FF2B5EF4-FFF2-40B4-BE49-F238E27FC236}">
                <a16:creationId xmlns:a16="http://schemas.microsoft.com/office/drawing/2014/main" id="{4C3F5339-64FB-4C4D-8359-7994643E3A2B}"/>
              </a:ext>
            </a:extLst>
          </p:cNvPr>
          <p:cNvSpPr>
            <a:spLocks noChangeArrowheads="1"/>
          </p:cNvSpPr>
          <p:nvPr/>
        </p:nvSpPr>
        <p:spPr bwMode="auto">
          <a:xfrm>
            <a:off x="8094372" y="2958341"/>
            <a:ext cx="290057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chemeClr val="bg1"/>
                </a:solidFill>
                <a:latin typeface="+mn-lt"/>
                <a:ea typeface="+mn-ea"/>
                <a:cs typeface="+mn-ea"/>
                <a:sym typeface="+mn-lt"/>
              </a:rPr>
              <a:t>每一个界面或模块的</a:t>
            </a:r>
            <a:r>
              <a:rPr lang="en-US" altLang="zh-CN" sz="1100" dirty="0">
                <a:solidFill>
                  <a:schemeClr val="bg1"/>
                </a:solidFill>
                <a:latin typeface="+mn-lt"/>
                <a:ea typeface="+mn-ea"/>
                <a:cs typeface="+mn-ea"/>
                <a:sym typeface="+mn-lt"/>
              </a:rPr>
              <a:t>FXML </a:t>
            </a:r>
            <a:r>
              <a:rPr lang="zh-CN" altLang="en-US" sz="1100" dirty="0">
                <a:solidFill>
                  <a:schemeClr val="bg1"/>
                </a:solidFill>
                <a:latin typeface="+mn-lt"/>
                <a:ea typeface="+mn-ea"/>
                <a:cs typeface="+mn-ea"/>
                <a:sym typeface="+mn-lt"/>
              </a:rPr>
              <a:t>文件</a:t>
            </a:r>
          </a:p>
        </p:txBody>
      </p:sp>
      <p:sp>
        <p:nvSpPr>
          <p:cNvPr id="834" name="文本框 51">
            <a:extLst>
              <a:ext uri="{FF2B5EF4-FFF2-40B4-BE49-F238E27FC236}">
                <a16:creationId xmlns:a16="http://schemas.microsoft.com/office/drawing/2014/main" id="{AD42244F-E616-4AED-B914-C843BCF4B941}"/>
              </a:ext>
            </a:extLst>
          </p:cNvPr>
          <p:cNvSpPr>
            <a:spLocks noChangeArrowheads="1"/>
          </p:cNvSpPr>
          <p:nvPr/>
        </p:nvSpPr>
        <p:spPr bwMode="auto">
          <a:xfrm>
            <a:off x="8094372" y="3996030"/>
            <a:ext cx="290057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chemeClr val="bg1"/>
                </a:solidFill>
                <a:latin typeface="+mn-lt"/>
                <a:ea typeface="+mn-ea"/>
                <a:cs typeface="+mn-ea"/>
                <a:sym typeface="+mn-lt"/>
              </a:rPr>
              <a:t>每一个 </a:t>
            </a:r>
            <a:r>
              <a:rPr lang="en-US" altLang="zh-CN" sz="1100" dirty="0">
                <a:solidFill>
                  <a:schemeClr val="bg1"/>
                </a:solidFill>
                <a:latin typeface="+mn-lt"/>
                <a:ea typeface="+mn-ea"/>
                <a:cs typeface="+mn-ea"/>
                <a:sym typeface="+mn-lt"/>
              </a:rPr>
              <a:t>FXML</a:t>
            </a:r>
            <a:r>
              <a:rPr lang="zh-CN" altLang="en-US" sz="1100" dirty="0">
                <a:solidFill>
                  <a:schemeClr val="bg1"/>
                </a:solidFill>
                <a:latin typeface="+mn-lt"/>
                <a:ea typeface="+mn-ea"/>
                <a:cs typeface="+mn-ea"/>
                <a:sym typeface="+mn-lt"/>
              </a:rPr>
              <a:t>文件对应的 控制器</a:t>
            </a:r>
          </a:p>
        </p:txBody>
      </p:sp>
      <p:sp>
        <p:nvSpPr>
          <p:cNvPr id="835" name="文本框 51">
            <a:extLst>
              <a:ext uri="{FF2B5EF4-FFF2-40B4-BE49-F238E27FC236}">
                <a16:creationId xmlns:a16="http://schemas.microsoft.com/office/drawing/2014/main" id="{1542620F-4292-4CC1-8C87-50CECD161E07}"/>
              </a:ext>
            </a:extLst>
          </p:cNvPr>
          <p:cNvSpPr>
            <a:spLocks noChangeArrowheads="1"/>
          </p:cNvSpPr>
          <p:nvPr/>
        </p:nvSpPr>
        <p:spPr bwMode="auto">
          <a:xfrm>
            <a:off x="8094372" y="5164195"/>
            <a:ext cx="290057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chemeClr val="bg1"/>
                </a:solidFill>
                <a:latin typeface="+mn-lt"/>
                <a:ea typeface="+mn-ea"/>
                <a:cs typeface="+mn-ea"/>
                <a:sym typeface="+mn-lt"/>
              </a:rPr>
              <a:t>一些方便操作的工具类：</a:t>
            </a:r>
            <a:r>
              <a:rPr lang="en-US" altLang="zh-CN" sz="1100" dirty="0" err="1">
                <a:solidFill>
                  <a:schemeClr val="bg1"/>
                </a:solidFill>
                <a:latin typeface="+mn-lt"/>
                <a:ea typeface="+mn-ea"/>
                <a:cs typeface="+mn-ea"/>
                <a:sym typeface="+mn-lt"/>
              </a:rPr>
              <a:t>SQLUtil</a:t>
            </a:r>
            <a:r>
              <a:rPr lang="zh-CN" altLang="en-US" sz="1100" dirty="0">
                <a:solidFill>
                  <a:schemeClr val="bg1"/>
                </a:solidFill>
                <a:latin typeface="+mn-lt"/>
                <a:ea typeface="+mn-ea"/>
                <a:cs typeface="+mn-ea"/>
                <a:sym typeface="+mn-lt"/>
              </a:rPr>
              <a:t>，</a:t>
            </a:r>
            <a:r>
              <a:rPr lang="en-US" altLang="zh-CN" sz="1100" dirty="0" err="1">
                <a:solidFill>
                  <a:schemeClr val="bg1"/>
                </a:solidFill>
                <a:latin typeface="+mn-lt"/>
                <a:ea typeface="+mn-ea"/>
                <a:cs typeface="+mn-ea"/>
                <a:sym typeface="+mn-lt"/>
              </a:rPr>
              <a:t>DialogBox</a:t>
            </a:r>
            <a:r>
              <a:rPr lang="zh-CN" altLang="en-US" sz="1100" dirty="0">
                <a:solidFill>
                  <a:schemeClr val="bg1"/>
                </a:solidFill>
                <a:latin typeface="+mn-lt"/>
                <a:ea typeface="+mn-ea"/>
                <a:cs typeface="+mn-ea"/>
                <a:sym typeface="+mn-lt"/>
              </a:rPr>
              <a:t>，</a:t>
            </a:r>
            <a:r>
              <a:rPr lang="en-US" altLang="zh-CN" sz="1100" dirty="0" err="1">
                <a:solidFill>
                  <a:schemeClr val="bg1"/>
                </a:solidFill>
                <a:latin typeface="+mn-lt"/>
                <a:ea typeface="+mn-ea"/>
                <a:cs typeface="+mn-ea"/>
                <a:sym typeface="+mn-lt"/>
              </a:rPr>
              <a:t>adminUtil</a:t>
            </a:r>
            <a:r>
              <a:rPr lang="en-US" altLang="zh-CN" sz="1100" dirty="0">
                <a:solidFill>
                  <a:schemeClr val="bg1"/>
                </a:solidFill>
                <a:latin typeface="+mn-lt"/>
                <a:ea typeface="+mn-ea"/>
                <a:cs typeface="+mn-ea"/>
                <a:sym typeface="+mn-lt"/>
              </a:rPr>
              <a:t>…</a:t>
            </a:r>
          </a:p>
        </p:txBody>
      </p:sp>
      <p:pic>
        <p:nvPicPr>
          <p:cNvPr id="30" name="图片 29">
            <a:extLst>
              <a:ext uri="{FF2B5EF4-FFF2-40B4-BE49-F238E27FC236}">
                <a16:creationId xmlns:a16="http://schemas.microsoft.com/office/drawing/2014/main" id="{1F0BE8EF-CAD2-4682-8C76-1DF21D232CC9}"/>
              </a:ext>
            </a:extLst>
          </p:cNvPr>
          <p:cNvPicPr>
            <a:picLocks noChangeAspect="1"/>
          </p:cNvPicPr>
          <p:nvPr/>
        </p:nvPicPr>
        <p:blipFill>
          <a:blip r:embed="rId2"/>
          <a:stretch>
            <a:fillRect/>
          </a:stretch>
        </p:blipFill>
        <p:spPr>
          <a:xfrm>
            <a:off x="1189635" y="2272944"/>
            <a:ext cx="4437222" cy="3967900"/>
          </a:xfrm>
          <a:prstGeom prst="rect">
            <a:avLst/>
          </a:prstGeom>
        </p:spPr>
      </p:pic>
    </p:spTree>
    <p:extLst>
      <p:ext uri="{BB962C8B-B14F-4D97-AF65-F5344CB8AC3E}">
        <p14:creationId xmlns:p14="http://schemas.microsoft.com/office/powerpoint/2010/main" val="43220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 presetClass="entr" presetSubtype="2"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1+#ppt_w/2"/>
                                          </p:val>
                                        </p:tav>
                                        <p:tav tm="100000">
                                          <p:val>
                                            <p:strVal val="#ppt_x"/>
                                          </p:val>
                                        </p:tav>
                                      </p:tavLst>
                                    </p:anim>
                                    <p:anim calcmode="lin" valueType="num">
                                      <p:cBhvr additive="base">
                                        <p:cTn id="13" dur="500" fill="hold"/>
                                        <p:tgtEl>
                                          <p:spTgt spid="31"/>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fill="hold"/>
                                        <p:tgtEl>
                                          <p:spTgt spid="32"/>
                                        </p:tgtEl>
                                        <p:attrNameLst>
                                          <p:attrName>ppt_x</p:attrName>
                                        </p:attrNameLst>
                                      </p:cBhvr>
                                      <p:tavLst>
                                        <p:tav tm="0">
                                          <p:val>
                                            <p:strVal val="1+#ppt_w/2"/>
                                          </p:val>
                                        </p:tav>
                                        <p:tav tm="100000">
                                          <p:val>
                                            <p:strVal val="#ppt_x"/>
                                          </p:val>
                                        </p:tav>
                                      </p:tavLst>
                                    </p:anim>
                                    <p:anim calcmode="lin" valueType="num">
                                      <p:cBhvr additive="base">
                                        <p:cTn id="17" dur="500" fill="hold"/>
                                        <p:tgtEl>
                                          <p:spTgt spid="32"/>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 calcmode="lin" valueType="num">
                                      <p:cBhvr additive="base">
                                        <p:cTn id="20" dur="500" fill="hold"/>
                                        <p:tgtEl>
                                          <p:spTgt spid="33"/>
                                        </p:tgtEl>
                                        <p:attrNameLst>
                                          <p:attrName>ppt_x</p:attrName>
                                        </p:attrNameLst>
                                      </p:cBhvr>
                                      <p:tavLst>
                                        <p:tav tm="0">
                                          <p:val>
                                            <p:strVal val="1+#ppt_w/2"/>
                                          </p:val>
                                        </p:tav>
                                        <p:tav tm="100000">
                                          <p:val>
                                            <p:strVal val="#ppt_x"/>
                                          </p:val>
                                        </p:tav>
                                      </p:tavLst>
                                    </p:anim>
                                    <p:anim calcmode="lin" valueType="num">
                                      <p:cBhvr additive="base">
                                        <p:cTn id="21" dur="500" fill="hold"/>
                                        <p:tgtEl>
                                          <p:spTgt spid="33"/>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additive="base">
                                        <p:cTn id="24" dur="500" fill="hold"/>
                                        <p:tgtEl>
                                          <p:spTgt spid="34"/>
                                        </p:tgtEl>
                                        <p:attrNameLst>
                                          <p:attrName>ppt_x</p:attrName>
                                        </p:attrNameLst>
                                      </p:cBhvr>
                                      <p:tavLst>
                                        <p:tav tm="0">
                                          <p:val>
                                            <p:strVal val="1+#ppt_w/2"/>
                                          </p:val>
                                        </p:tav>
                                        <p:tav tm="100000">
                                          <p:val>
                                            <p:strVal val="#ppt_x"/>
                                          </p:val>
                                        </p:tav>
                                      </p:tavLst>
                                    </p:anim>
                                    <p:anim calcmode="lin" valueType="num">
                                      <p:cBhvr additive="base">
                                        <p:cTn id="25" dur="500" fill="hold"/>
                                        <p:tgtEl>
                                          <p:spTgt spid="34"/>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2"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1+#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childTnLst>
                          </p:cTn>
                        </p:par>
                        <p:par>
                          <p:cTn id="31" fill="hold">
                            <p:stCondLst>
                              <p:cond delay="1000"/>
                            </p:stCondLst>
                            <p:childTnLst>
                              <p:par>
                                <p:cTn id="32" presetID="2" presetClass="entr" presetSubtype="4" fill="hold" grpId="0" nodeType="afterEffect">
                                  <p:stCondLst>
                                    <p:cond delay="0"/>
                                  </p:stCondLst>
                                  <p:childTnLst>
                                    <p:set>
                                      <p:cBhvr>
                                        <p:cTn id="33" dur="1" fill="hold">
                                          <p:stCondLst>
                                            <p:cond delay="0"/>
                                          </p:stCondLst>
                                        </p:cTn>
                                        <p:tgtEl>
                                          <p:spTgt spid="35"/>
                                        </p:tgtEl>
                                        <p:attrNameLst>
                                          <p:attrName>style.visibility</p:attrName>
                                        </p:attrNameLst>
                                      </p:cBhvr>
                                      <p:to>
                                        <p:strVal val="visible"/>
                                      </p:to>
                                    </p:set>
                                    <p:anim calcmode="lin" valueType="num">
                                      <p:cBhvr additive="base">
                                        <p:cTn id="34" dur="500" fill="hold"/>
                                        <p:tgtEl>
                                          <p:spTgt spid="35"/>
                                        </p:tgtEl>
                                        <p:attrNameLst>
                                          <p:attrName>ppt_x</p:attrName>
                                        </p:attrNameLst>
                                      </p:cBhvr>
                                      <p:tavLst>
                                        <p:tav tm="0">
                                          <p:val>
                                            <p:strVal val="#ppt_x"/>
                                          </p:val>
                                        </p:tav>
                                        <p:tav tm="100000">
                                          <p:val>
                                            <p:strVal val="#ppt_x"/>
                                          </p:val>
                                        </p:tav>
                                      </p:tavLst>
                                    </p:anim>
                                    <p:anim calcmode="lin" valueType="num">
                                      <p:cBhvr additive="base">
                                        <p:cTn id="35" dur="500" fill="hold"/>
                                        <p:tgtEl>
                                          <p:spTgt spid="35"/>
                                        </p:tgtEl>
                                        <p:attrNameLst>
                                          <p:attrName>ppt_y</p:attrName>
                                        </p:attrNameLst>
                                      </p:cBhvr>
                                      <p:tavLst>
                                        <p:tav tm="0">
                                          <p:val>
                                            <p:strVal val="1+#ppt_h/2"/>
                                          </p:val>
                                        </p:tav>
                                        <p:tav tm="100000">
                                          <p:val>
                                            <p:strVal val="#ppt_y"/>
                                          </p:val>
                                        </p:tav>
                                      </p:tavLst>
                                    </p:anim>
                                  </p:childTnLst>
                                </p:cTn>
                              </p:par>
                            </p:childTnLst>
                          </p:cTn>
                        </p:par>
                        <p:par>
                          <p:cTn id="36" fill="hold">
                            <p:stCondLst>
                              <p:cond delay="1500"/>
                            </p:stCondLst>
                            <p:childTnLst>
                              <p:par>
                                <p:cTn id="37" presetID="53" presetClass="entr" presetSubtype="16" fill="hold" grpId="0" nodeType="afterEffect">
                                  <p:stCondLst>
                                    <p:cond delay="0"/>
                                  </p:stCondLst>
                                  <p:childTnLst>
                                    <p:set>
                                      <p:cBhvr>
                                        <p:cTn id="38" dur="1" fill="hold">
                                          <p:stCondLst>
                                            <p:cond delay="0"/>
                                          </p:stCondLst>
                                        </p:cTn>
                                        <p:tgtEl>
                                          <p:spTgt spid="798"/>
                                        </p:tgtEl>
                                        <p:attrNameLst>
                                          <p:attrName>style.visibility</p:attrName>
                                        </p:attrNameLst>
                                      </p:cBhvr>
                                      <p:to>
                                        <p:strVal val="visible"/>
                                      </p:to>
                                    </p:set>
                                    <p:anim calcmode="lin" valueType="num">
                                      <p:cBhvr>
                                        <p:cTn id="39" dur="500" fill="hold"/>
                                        <p:tgtEl>
                                          <p:spTgt spid="798"/>
                                        </p:tgtEl>
                                        <p:attrNameLst>
                                          <p:attrName>ppt_w</p:attrName>
                                        </p:attrNameLst>
                                      </p:cBhvr>
                                      <p:tavLst>
                                        <p:tav tm="0">
                                          <p:val>
                                            <p:fltVal val="0"/>
                                          </p:val>
                                        </p:tav>
                                        <p:tav tm="100000">
                                          <p:val>
                                            <p:strVal val="#ppt_w"/>
                                          </p:val>
                                        </p:tav>
                                      </p:tavLst>
                                    </p:anim>
                                    <p:anim calcmode="lin" valueType="num">
                                      <p:cBhvr>
                                        <p:cTn id="40" dur="500" fill="hold"/>
                                        <p:tgtEl>
                                          <p:spTgt spid="798"/>
                                        </p:tgtEl>
                                        <p:attrNameLst>
                                          <p:attrName>ppt_h</p:attrName>
                                        </p:attrNameLst>
                                      </p:cBhvr>
                                      <p:tavLst>
                                        <p:tav tm="0">
                                          <p:val>
                                            <p:fltVal val="0"/>
                                          </p:val>
                                        </p:tav>
                                        <p:tav tm="100000">
                                          <p:val>
                                            <p:strVal val="#ppt_h"/>
                                          </p:val>
                                        </p:tav>
                                      </p:tavLst>
                                    </p:anim>
                                    <p:animEffect transition="in" filter="fade">
                                      <p:cBhvr>
                                        <p:cTn id="41" dur="500"/>
                                        <p:tgtEl>
                                          <p:spTgt spid="798"/>
                                        </p:tgtEl>
                                      </p:cBhvr>
                                    </p:animEffect>
                                  </p:childTnLst>
                                </p:cTn>
                              </p:par>
                              <p:par>
                                <p:cTn id="42" presetID="53" presetClass="entr" presetSubtype="16" fill="hold" grpId="0" nodeType="withEffect">
                                  <p:stCondLst>
                                    <p:cond delay="100"/>
                                  </p:stCondLst>
                                  <p:childTnLst>
                                    <p:set>
                                      <p:cBhvr>
                                        <p:cTn id="43" dur="1" fill="hold">
                                          <p:stCondLst>
                                            <p:cond delay="0"/>
                                          </p:stCondLst>
                                        </p:cTn>
                                        <p:tgtEl>
                                          <p:spTgt spid="800"/>
                                        </p:tgtEl>
                                        <p:attrNameLst>
                                          <p:attrName>style.visibility</p:attrName>
                                        </p:attrNameLst>
                                      </p:cBhvr>
                                      <p:to>
                                        <p:strVal val="visible"/>
                                      </p:to>
                                    </p:set>
                                    <p:anim calcmode="lin" valueType="num">
                                      <p:cBhvr>
                                        <p:cTn id="44" dur="500" fill="hold"/>
                                        <p:tgtEl>
                                          <p:spTgt spid="800"/>
                                        </p:tgtEl>
                                        <p:attrNameLst>
                                          <p:attrName>ppt_w</p:attrName>
                                        </p:attrNameLst>
                                      </p:cBhvr>
                                      <p:tavLst>
                                        <p:tav tm="0">
                                          <p:val>
                                            <p:fltVal val="0"/>
                                          </p:val>
                                        </p:tav>
                                        <p:tav tm="100000">
                                          <p:val>
                                            <p:strVal val="#ppt_w"/>
                                          </p:val>
                                        </p:tav>
                                      </p:tavLst>
                                    </p:anim>
                                    <p:anim calcmode="lin" valueType="num">
                                      <p:cBhvr>
                                        <p:cTn id="45" dur="500" fill="hold"/>
                                        <p:tgtEl>
                                          <p:spTgt spid="800"/>
                                        </p:tgtEl>
                                        <p:attrNameLst>
                                          <p:attrName>ppt_h</p:attrName>
                                        </p:attrNameLst>
                                      </p:cBhvr>
                                      <p:tavLst>
                                        <p:tav tm="0">
                                          <p:val>
                                            <p:fltVal val="0"/>
                                          </p:val>
                                        </p:tav>
                                        <p:tav tm="100000">
                                          <p:val>
                                            <p:strVal val="#ppt_h"/>
                                          </p:val>
                                        </p:tav>
                                      </p:tavLst>
                                    </p:anim>
                                    <p:animEffect transition="in" filter="fade">
                                      <p:cBhvr>
                                        <p:cTn id="46" dur="500"/>
                                        <p:tgtEl>
                                          <p:spTgt spid="800"/>
                                        </p:tgtEl>
                                      </p:cBhvr>
                                    </p:animEffect>
                                  </p:childTnLst>
                                </p:cTn>
                              </p:par>
                            </p:childTnLst>
                          </p:cTn>
                        </p:par>
                        <p:par>
                          <p:cTn id="47" fill="hold">
                            <p:stCondLst>
                              <p:cond delay="2100"/>
                            </p:stCondLst>
                            <p:childTnLst>
                              <p:par>
                                <p:cTn id="48" presetID="2" presetClass="entr" presetSubtype="4" fill="hold" grpId="0" nodeType="afterEffect">
                                  <p:stCondLst>
                                    <p:cond delay="0"/>
                                  </p:stCondLst>
                                  <p:childTnLst>
                                    <p:set>
                                      <p:cBhvr>
                                        <p:cTn id="49" dur="1" fill="hold">
                                          <p:stCondLst>
                                            <p:cond delay="0"/>
                                          </p:stCondLst>
                                        </p:cTn>
                                        <p:tgtEl>
                                          <p:spTgt spid="805"/>
                                        </p:tgtEl>
                                        <p:attrNameLst>
                                          <p:attrName>style.visibility</p:attrName>
                                        </p:attrNameLst>
                                      </p:cBhvr>
                                      <p:to>
                                        <p:strVal val="visible"/>
                                      </p:to>
                                    </p:set>
                                    <p:anim calcmode="lin" valueType="num">
                                      <p:cBhvr additive="base">
                                        <p:cTn id="50" dur="500" fill="hold"/>
                                        <p:tgtEl>
                                          <p:spTgt spid="805"/>
                                        </p:tgtEl>
                                        <p:attrNameLst>
                                          <p:attrName>ppt_x</p:attrName>
                                        </p:attrNameLst>
                                      </p:cBhvr>
                                      <p:tavLst>
                                        <p:tav tm="0">
                                          <p:val>
                                            <p:strVal val="#ppt_x"/>
                                          </p:val>
                                        </p:tav>
                                        <p:tav tm="100000">
                                          <p:val>
                                            <p:strVal val="#ppt_x"/>
                                          </p:val>
                                        </p:tav>
                                      </p:tavLst>
                                    </p:anim>
                                    <p:anim calcmode="lin" valueType="num">
                                      <p:cBhvr additive="base">
                                        <p:cTn id="51" dur="500" fill="hold"/>
                                        <p:tgtEl>
                                          <p:spTgt spid="805"/>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806"/>
                                        </p:tgtEl>
                                        <p:attrNameLst>
                                          <p:attrName>style.visibility</p:attrName>
                                        </p:attrNameLst>
                                      </p:cBhvr>
                                      <p:to>
                                        <p:strVal val="visible"/>
                                      </p:to>
                                    </p:set>
                                    <p:anim calcmode="lin" valueType="num">
                                      <p:cBhvr additive="base">
                                        <p:cTn id="54" dur="500" fill="hold"/>
                                        <p:tgtEl>
                                          <p:spTgt spid="806"/>
                                        </p:tgtEl>
                                        <p:attrNameLst>
                                          <p:attrName>ppt_x</p:attrName>
                                        </p:attrNameLst>
                                      </p:cBhvr>
                                      <p:tavLst>
                                        <p:tav tm="0">
                                          <p:val>
                                            <p:strVal val="#ppt_x"/>
                                          </p:val>
                                        </p:tav>
                                        <p:tav tm="100000">
                                          <p:val>
                                            <p:strVal val="#ppt_x"/>
                                          </p:val>
                                        </p:tav>
                                      </p:tavLst>
                                    </p:anim>
                                    <p:anim calcmode="lin" valueType="num">
                                      <p:cBhvr additive="base">
                                        <p:cTn id="55" dur="500" fill="hold"/>
                                        <p:tgtEl>
                                          <p:spTgt spid="806"/>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807"/>
                                        </p:tgtEl>
                                        <p:attrNameLst>
                                          <p:attrName>style.visibility</p:attrName>
                                        </p:attrNameLst>
                                      </p:cBhvr>
                                      <p:to>
                                        <p:strVal val="visible"/>
                                      </p:to>
                                    </p:set>
                                    <p:anim calcmode="lin" valueType="num">
                                      <p:cBhvr additive="base">
                                        <p:cTn id="58" dur="500" fill="hold"/>
                                        <p:tgtEl>
                                          <p:spTgt spid="807"/>
                                        </p:tgtEl>
                                        <p:attrNameLst>
                                          <p:attrName>ppt_x</p:attrName>
                                        </p:attrNameLst>
                                      </p:cBhvr>
                                      <p:tavLst>
                                        <p:tav tm="0">
                                          <p:val>
                                            <p:strVal val="#ppt_x"/>
                                          </p:val>
                                        </p:tav>
                                        <p:tav tm="100000">
                                          <p:val>
                                            <p:strVal val="#ppt_x"/>
                                          </p:val>
                                        </p:tav>
                                      </p:tavLst>
                                    </p:anim>
                                    <p:anim calcmode="lin" valueType="num">
                                      <p:cBhvr additive="base">
                                        <p:cTn id="59" dur="500" fill="hold"/>
                                        <p:tgtEl>
                                          <p:spTgt spid="807"/>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808"/>
                                        </p:tgtEl>
                                        <p:attrNameLst>
                                          <p:attrName>style.visibility</p:attrName>
                                        </p:attrNameLst>
                                      </p:cBhvr>
                                      <p:to>
                                        <p:strVal val="visible"/>
                                      </p:to>
                                    </p:set>
                                    <p:anim calcmode="lin" valueType="num">
                                      <p:cBhvr additive="base">
                                        <p:cTn id="62" dur="500" fill="hold"/>
                                        <p:tgtEl>
                                          <p:spTgt spid="808"/>
                                        </p:tgtEl>
                                        <p:attrNameLst>
                                          <p:attrName>ppt_x</p:attrName>
                                        </p:attrNameLst>
                                      </p:cBhvr>
                                      <p:tavLst>
                                        <p:tav tm="0">
                                          <p:val>
                                            <p:strVal val="#ppt_x"/>
                                          </p:val>
                                        </p:tav>
                                        <p:tav tm="100000">
                                          <p:val>
                                            <p:strVal val="#ppt_x"/>
                                          </p:val>
                                        </p:tav>
                                      </p:tavLst>
                                    </p:anim>
                                    <p:anim calcmode="lin" valueType="num">
                                      <p:cBhvr additive="base">
                                        <p:cTn id="63" dur="500" fill="hold"/>
                                        <p:tgtEl>
                                          <p:spTgt spid="808"/>
                                        </p:tgtEl>
                                        <p:attrNameLst>
                                          <p:attrName>ppt_y</p:attrName>
                                        </p:attrNameLst>
                                      </p:cBhvr>
                                      <p:tavLst>
                                        <p:tav tm="0">
                                          <p:val>
                                            <p:strVal val="1+#ppt_h/2"/>
                                          </p:val>
                                        </p:tav>
                                        <p:tav tm="100000">
                                          <p:val>
                                            <p:strVal val="#ppt_y"/>
                                          </p:val>
                                        </p:tav>
                                      </p:tavLst>
                                    </p:anim>
                                  </p:childTnLst>
                                </p:cTn>
                              </p:par>
                              <p:par>
                                <p:cTn id="64" presetID="2" presetClass="entr" presetSubtype="4" fill="hold" nodeType="withEffect">
                                  <p:stCondLst>
                                    <p:cond delay="0"/>
                                  </p:stCondLst>
                                  <p:childTnLst>
                                    <p:set>
                                      <p:cBhvr>
                                        <p:cTn id="65" dur="1" fill="hold">
                                          <p:stCondLst>
                                            <p:cond delay="0"/>
                                          </p:stCondLst>
                                        </p:cTn>
                                        <p:tgtEl>
                                          <p:spTgt spid="809"/>
                                        </p:tgtEl>
                                        <p:attrNameLst>
                                          <p:attrName>style.visibility</p:attrName>
                                        </p:attrNameLst>
                                      </p:cBhvr>
                                      <p:to>
                                        <p:strVal val="visible"/>
                                      </p:to>
                                    </p:set>
                                    <p:anim calcmode="lin" valueType="num">
                                      <p:cBhvr additive="base">
                                        <p:cTn id="66" dur="500" fill="hold"/>
                                        <p:tgtEl>
                                          <p:spTgt spid="809"/>
                                        </p:tgtEl>
                                        <p:attrNameLst>
                                          <p:attrName>ppt_x</p:attrName>
                                        </p:attrNameLst>
                                      </p:cBhvr>
                                      <p:tavLst>
                                        <p:tav tm="0">
                                          <p:val>
                                            <p:strVal val="#ppt_x"/>
                                          </p:val>
                                        </p:tav>
                                        <p:tav tm="100000">
                                          <p:val>
                                            <p:strVal val="#ppt_x"/>
                                          </p:val>
                                        </p:tav>
                                      </p:tavLst>
                                    </p:anim>
                                    <p:anim calcmode="lin" valueType="num">
                                      <p:cBhvr additive="base">
                                        <p:cTn id="67" dur="500" fill="hold"/>
                                        <p:tgtEl>
                                          <p:spTgt spid="809"/>
                                        </p:tgtEl>
                                        <p:attrNameLst>
                                          <p:attrName>ppt_y</p:attrName>
                                        </p:attrNameLst>
                                      </p:cBhvr>
                                      <p:tavLst>
                                        <p:tav tm="0">
                                          <p:val>
                                            <p:strVal val="1+#ppt_h/2"/>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812"/>
                                        </p:tgtEl>
                                        <p:attrNameLst>
                                          <p:attrName>style.visibility</p:attrName>
                                        </p:attrNameLst>
                                      </p:cBhvr>
                                      <p:to>
                                        <p:strVal val="visible"/>
                                      </p:to>
                                    </p:set>
                                    <p:anim calcmode="lin" valueType="num">
                                      <p:cBhvr additive="base">
                                        <p:cTn id="70" dur="500" fill="hold"/>
                                        <p:tgtEl>
                                          <p:spTgt spid="812"/>
                                        </p:tgtEl>
                                        <p:attrNameLst>
                                          <p:attrName>ppt_x</p:attrName>
                                        </p:attrNameLst>
                                      </p:cBhvr>
                                      <p:tavLst>
                                        <p:tav tm="0">
                                          <p:val>
                                            <p:strVal val="#ppt_x"/>
                                          </p:val>
                                        </p:tav>
                                        <p:tav tm="100000">
                                          <p:val>
                                            <p:strVal val="#ppt_x"/>
                                          </p:val>
                                        </p:tav>
                                      </p:tavLst>
                                    </p:anim>
                                    <p:anim calcmode="lin" valueType="num">
                                      <p:cBhvr additive="base">
                                        <p:cTn id="71" dur="500" fill="hold"/>
                                        <p:tgtEl>
                                          <p:spTgt spid="812"/>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815"/>
                                        </p:tgtEl>
                                        <p:attrNameLst>
                                          <p:attrName>style.visibility</p:attrName>
                                        </p:attrNameLst>
                                      </p:cBhvr>
                                      <p:to>
                                        <p:strVal val="visible"/>
                                      </p:to>
                                    </p:set>
                                    <p:anim calcmode="lin" valueType="num">
                                      <p:cBhvr additive="base">
                                        <p:cTn id="74" dur="500" fill="hold"/>
                                        <p:tgtEl>
                                          <p:spTgt spid="815"/>
                                        </p:tgtEl>
                                        <p:attrNameLst>
                                          <p:attrName>ppt_x</p:attrName>
                                        </p:attrNameLst>
                                      </p:cBhvr>
                                      <p:tavLst>
                                        <p:tav tm="0">
                                          <p:val>
                                            <p:strVal val="#ppt_x"/>
                                          </p:val>
                                        </p:tav>
                                        <p:tav tm="100000">
                                          <p:val>
                                            <p:strVal val="#ppt_x"/>
                                          </p:val>
                                        </p:tav>
                                      </p:tavLst>
                                    </p:anim>
                                    <p:anim calcmode="lin" valueType="num">
                                      <p:cBhvr additive="base">
                                        <p:cTn id="75" dur="500" fill="hold"/>
                                        <p:tgtEl>
                                          <p:spTgt spid="815"/>
                                        </p:tgtEl>
                                        <p:attrNameLst>
                                          <p:attrName>ppt_y</p:attrName>
                                        </p:attrNameLst>
                                      </p:cBhvr>
                                      <p:tavLst>
                                        <p:tav tm="0">
                                          <p:val>
                                            <p:strVal val="1+#ppt_h/2"/>
                                          </p:val>
                                        </p:tav>
                                        <p:tav tm="100000">
                                          <p:val>
                                            <p:strVal val="#ppt_y"/>
                                          </p:val>
                                        </p:tav>
                                      </p:tavLst>
                                    </p:anim>
                                  </p:childTnLst>
                                </p:cTn>
                              </p:par>
                              <p:par>
                                <p:cTn id="76" presetID="2" presetClass="entr" presetSubtype="4" fill="hold" nodeType="withEffect">
                                  <p:stCondLst>
                                    <p:cond delay="0"/>
                                  </p:stCondLst>
                                  <p:childTnLst>
                                    <p:set>
                                      <p:cBhvr>
                                        <p:cTn id="77" dur="1" fill="hold">
                                          <p:stCondLst>
                                            <p:cond delay="0"/>
                                          </p:stCondLst>
                                        </p:cTn>
                                        <p:tgtEl>
                                          <p:spTgt spid="819"/>
                                        </p:tgtEl>
                                        <p:attrNameLst>
                                          <p:attrName>style.visibility</p:attrName>
                                        </p:attrNameLst>
                                      </p:cBhvr>
                                      <p:to>
                                        <p:strVal val="visible"/>
                                      </p:to>
                                    </p:set>
                                    <p:anim calcmode="lin" valueType="num">
                                      <p:cBhvr additive="base">
                                        <p:cTn id="78" dur="500" fill="hold"/>
                                        <p:tgtEl>
                                          <p:spTgt spid="819"/>
                                        </p:tgtEl>
                                        <p:attrNameLst>
                                          <p:attrName>ppt_x</p:attrName>
                                        </p:attrNameLst>
                                      </p:cBhvr>
                                      <p:tavLst>
                                        <p:tav tm="0">
                                          <p:val>
                                            <p:strVal val="#ppt_x"/>
                                          </p:val>
                                        </p:tav>
                                        <p:tav tm="100000">
                                          <p:val>
                                            <p:strVal val="#ppt_x"/>
                                          </p:val>
                                        </p:tav>
                                      </p:tavLst>
                                    </p:anim>
                                    <p:anim calcmode="lin" valueType="num">
                                      <p:cBhvr additive="base">
                                        <p:cTn id="79" dur="500" fill="hold"/>
                                        <p:tgtEl>
                                          <p:spTgt spid="819"/>
                                        </p:tgtEl>
                                        <p:attrNameLst>
                                          <p:attrName>ppt_y</p:attrName>
                                        </p:attrNameLst>
                                      </p:cBhvr>
                                      <p:tavLst>
                                        <p:tav tm="0">
                                          <p:val>
                                            <p:strVal val="1+#ppt_h/2"/>
                                          </p:val>
                                        </p:tav>
                                        <p:tav tm="100000">
                                          <p:val>
                                            <p:strVal val="#ppt_y"/>
                                          </p:val>
                                        </p:tav>
                                      </p:tavLst>
                                    </p:anim>
                                  </p:childTnLst>
                                </p:cTn>
                              </p:par>
                            </p:childTnLst>
                          </p:cTn>
                        </p:par>
                        <p:par>
                          <p:cTn id="80" fill="hold">
                            <p:stCondLst>
                              <p:cond delay="2600"/>
                            </p:stCondLst>
                            <p:childTnLst>
                              <p:par>
                                <p:cTn id="81" presetID="2" presetClass="entr" presetSubtype="2" fill="hold" grpId="0" nodeType="afterEffect">
                                  <p:stCondLst>
                                    <p:cond delay="0"/>
                                  </p:stCondLst>
                                  <p:childTnLst>
                                    <p:set>
                                      <p:cBhvr>
                                        <p:cTn id="82" dur="1" fill="hold">
                                          <p:stCondLst>
                                            <p:cond delay="0"/>
                                          </p:stCondLst>
                                        </p:cTn>
                                        <p:tgtEl>
                                          <p:spTgt spid="825"/>
                                        </p:tgtEl>
                                        <p:attrNameLst>
                                          <p:attrName>style.visibility</p:attrName>
                                        </p:attrNameLst>
                                      </p:cBhvr>
                                      <p:to>
                                        <p:strVal val="visible"/>
                                      </p:to>
                                    </p:set>
                                    <p:anim calcmode="lin" valueType="num">
                                      <p:cBhvr additive="base">
                                        <p:cTn id="83" dur="500" fill="hold"/>
                                        <p:tgtEl>
                                          <p:spTgt spid="825"/>
                                        </p:tgtEl>
                                        <p:attrNameLst>
                                          <p:attrName>ppt_x</p:attrName>
                                        </p:attrNameLst>
                                      </p:cBhvr>
                                      <p:tavLst>
                                        <p:tav tm="0">
                                          <p:val>
                                            <p:strVal val="1+#ppt_w/2"/>
                                          </p:val>
                                        </p:tav>
                                        <p:tav tm="100000">
                                          <p:val>
                                            <p:strVal val="#ppt_x"/>
                                          </p:val>
                                        </p:tav>
                                      </p:tavLst>
                                    </p:anim>
                                    <p:anim calcmode="lin" valueType="num">
                                      <p:cBhvr additive="base">
                                        <p:cTn id="84" dur="500" fill="hold"/>
                                        <p:tgtEl>
                                          <p:spTgt spid="825"/>
                                        </p:tgtEl>
                                        <p:attrNameLst>
                                          <p:attrName>ppt_y</p:attrName>
                                        </p:attrNameLst>
                                      </p:cBhvr>
                                      <p:tavLst>
                                        <p:tav tm="0">
                                          <p:val>
                                            <p:strVal val="#ppt_y"/>
                                          </p:val>
                                        </p:tav>
                                        <p:tav tm="100000">
                                          <p:val>
                                            <p:strVal val="#ppt_y"/>
                                          </p:val>
                                        </p:tav>
                                      </p:tavLst>
                                    </p:anim>
                                  </p:childTnLst>
                                </p:cTn>
                              </p:par>
                              <p:par>
                                <p:cTn id="85" presetID="2" presetClass="entr" presetSubtype="2" fill="hold" grpId="0" nodeType="withEffect">
                                  <p:stCondLst>
                                    <p:cond delay="0"/>
                                  </p:stCondLst>
                                  <p:childTnLst>
                                    <p:set>
                                      <p:cBhvr>
                                        <p:cTn id="86" dur="1" fill="hold">
                                          <p:stCondLst>
                                            <p:cond delay="0"/>
                                          </p:stCondLst>
                                        </p:cTn>
                                        <p:tgtEl>
                                          <p:spTgt spid="826"/>
                                        </p:tgtEl>
                                        <p:attrNameLst>
                                          <p:attrName>style.visibility</p:attrName>
                                        </p:attrNameLst>
                                      </p:cBhvr>
                                      <p:to>
                                        <p:strVal val="visible"/>
                                      </p:to>
                                    </p:set>
                                    <p:anim calcmode="lin" valueType="num">
                                      <p:cBhvr additive="base">
                                        <p:cTn id="87" dur="500" fill="hold"/>
                                        <p:tgtEl>
                                          <p:spTgt spid="826"/>
                                        </p:tgtEl>
                                        <p:attrNameLst>
                                          <p:attrName>ppt_x</p:attrName>
                                        </p:attrNameLst>
                                      </p:cBhvr>
                                      <p:tavLst>
                                        <p:tav tm="0">
                                          <p:val>
                                            <p:strVal val="1+#ppt_w/2"/>
                                          </p:val>
                                        </p:tav>
                                        <p:tav tm="100000">
                                          <p:val>
                                            <p:strVal val="#ppt_x"/>
                                          </p:val>
                                        </p:tav>
                                      </p:tavLst>
                                    </p:anim>
                                    <p:anim calcmode="lin" valueType="num">
                                      <p:cBhvr additive="base">
                                        <p:cTn id="88" dur="500" fill="hold"/>
                                        <p:tgtEl>
                                          <p:spTgt spid="826"/>
                                        </p:tgtEl>
                                        <p:attrNameLst>
                                          <p:attrName>ppt_y</p:attrName>
                                        </p:attrNameLst>
                                      </p:cBhvr>
                                      <p:tavLst>
                                        <p:tav tm="0">
                                          <p:val>
                                            <p:strVal val="#ppt_y"/>
                                          </p:val>
                                        </p:tav>
                                        <p:tav tm="100000">
                                          <p:val>
                                            <p:strVal val="#ppt_y"/>
                                          </p:val>
                                        </p:tav>
                                      </p:tavLst>
                                    </p:anim>
                                  </p:childTnLst>
                                </p:cTn>
                              </p:par>
                              <p:par>
                                <p:cTn id="89" presetID="2" presetClass="entr" presetSubtype="2" fill="hold" grpId="0" nodeType="withEffect">
                                  <p:stCondLst>
                                    <p:cond delay="0"/>
                                  </p:stCondLst>
                                  <p:childTnLst>
                                    <p:set>
                                      <p:cBhvr>
                                        <p:cTn id="90" dur="1" fill="hold">
                                          <p:stCondLst>
                                            <p:cond delay="0"/>
                                          </p:stCondLst>
                                        </p:cTn>
                                        <p:tgtEl>
                                          <p:spTgt spid="827"/>
                                        </p:tgtEl>
                                        <p:attrNameLst>
                                          <p:attrName>style.visibility</p:attrName>
                                        </p:attrNameLst>
                                      </p:cBhvr>
                                      <p:to>
                                        <p:strVal val="visible"/>
                                      </p:to>
                                    </p:set>
                                    <p:anim calcmode="lin" valueType="num">
                                      <p:cBhvr additive="base">
                                        <p:cTn id="91" dur="500" fill="hold"/>
                                        <p:tgtEl>
                                          <p:spTgt spid="827"/>
                                        </p:tgtEl>
                                        <p:attrNameLst>
                                          <p:attrName>ppt_x</p:attrName>
                                        </p:attrNameLst>
                                      </p:cBhvr>
                                      <p:tavLst>
                                        <p:tav tm="0">
                                          <p:val>
                                            <p:strVal val="1+#ppt_w/2"/>
                                          </p:val>
                                        </p:tav>
                                        <p:tav tm="100000">
                                          <p:val>
                                            <p:strVal val="#ppt_x"/>
                                          </p:val>
                                        </p:tav>
                                      </p:tavLst>
                                    </p:anim>
                                    <p:anim calcmode="lin" valueType="num">
                                      <p:cBhvr additive="base">
                                        <p:cTn id="92" dur="500" fill="hold"/>
                                        <p:tgtEl>
                                          <p:spTgt spid="827"/>
                                        </p:tgtEl>
                                        <p:attrNameLst>
                                          <p:attrName>ppt_y</p:attrName>
                                        </p:attrNameLst>
                                      </p:cBhvr>
                                      <p:tavLst>
                                        <p:tav tm="0">
                                          <p:val>
                                            <p:strVal val="#ppt_y"/>
                                          </p:val>
                                        </p:tav>
                                        <p:tav tm="100000">
                                          <p:val>
                                            <p:strVal val="#ppt_y"/>
                                          </p:val>
                                        </p:tav>
                                      </p:tavLst>
                                    </p:anim>
                                  </p:childTnLst>
                                </p:cTn>
                              </p:par>
                              <p:par>
                                <p:cTn id="93" presetID="2" presetClass="entr" presetSubtype="2" fill="hold" grpId="0" nodeType="withEffect">
                                  <p:stCondLst>
                                    <p:cond delay="0"/>
                                  </p:stCondLst>
                                  <p:childTnLst>
                                    <p:set>
                                      <p:cBhvr>
                                        <p:cTn id="94" dur="1" fill="hold">
                                          <p:stCondLst>
                                            <p:cond delay="0"/>
                                          </p:stCondLst>
                                        </p:cTn>
                                        <p:tgtEl>
                                          <p:spTgt spid="829"/>
                                        </p:tgtEl>
                                        <p:attrNameLst>
                                          <p:attrName>style.visibility</p:attrName>
                                        </p:attrNameLst>
                                      </p:cBhvr>
                                      <p:to>
                                        <p:strVal val="visible"/>
                                      </p:to>
                                    </p:set>
                                    <p:anim calcmode="lin" valueType="num">
                                      <p:cBhvr additive="base">
                                        <p:cTn id="95" dur="500" fill="hold"/>
                                        <p:tgtEl>
                                          <p:spTgt spid="829"/>
                                        </p:tgtEl>
                                        <p:attrNameLst>
                                          <p:attrName>ppt_x</p:attrName>
                                        </p:attrNameLst>
                                      </p:cBhvr>
                                      <p:tavLst>
                                        <p:tav tm="0">
                                          <p:val>
                                            <p:strVal val="1+#ppt_w/2"/>
                                          </p:val>
                                        </p:tav>
                                        <p:tav tm="100000">
                                          <p:val>
                                            <p:strVal val="#ppt_x"/>
                                          </p:val>
                                        </p:tav>
                                      </p:tavLst>
                                    </p:anim>
                                    <p:anim calcmode="lin" valueType="num">
                                      <p:cBhvr additive="base">
                                        <p:cTn id="96" dur="500" fill="hold"/>
                                        <p:tgtEl>
                                          <p:spTgt spid="829"/>
                                        </p:tgtEl>
                                        <p:attrNameLst>
                                          <p:attrName>ppt_y</p:attrName>
                                        </p:attrNameLst>
                                      </p:cBhvr>
                                      <p:tavLst>
                                        <p:tav tm="0">
                                          <p:val>
                                            <p:strVal val="#ppt_y"/>
                                          </p:val>
                                        </p:tav>
                                        <p:tav tm="100000">
                                          <p:val>
                                            <p:strVal val="#ppt_y"/>
                                          </p:val>
                                        </p:tav>
                                      </p:tavLst>
                                    </p:anim>
                                  </p:childTnLst>
                                </p:cTn>
                              </p:par>
                              <p:par>
                                <p:cTn id="97" presetID="2" presetClass="entr" presetSubtype="2" fill="hold" grpId="0" nodeType="withEffect">
                                  <p:stCondLst>
                                    <p:cond delay="0"/>
                                  </p:stCondLst>
                                  <p:childTnLst>
                                    <p:set>
                                      <p:cBhvr>
                                        <p:cTn id="98" dur="1" fill="hold">
                                          <p:stCondLst>
                                            <p:cond delay="0"/>
                                          </p:stCondLst>
                                        </p:cTn>
                                        <p:tgtEl>
                                          <p:spTgt spid="831"/>
                                        </p:tgtEl>
                                        <p:attrNameLst>
                                          <p:attrName>style.visibility</p:attrName>
                                        </p:attrNameLst>
                                      </p:cBhvr>
                                      <p:to>
                                        <p:strVal val="visible"/>
                                      </p:to>
                                    </p:set>
                                    <p:anim calcmode="lin" valueType="num">
                                      <p:cBhvr additive="base">
                                        <p:cTn id="99" dur="500" fill="hold"/>
                                        <p:tgtEl>
                                          <p:spTgt spid="831"/>
                                        </p:tgtEl>
                                        <p:attrNameLst>
                                          <p:attrName>ppt_x</p:attrName>
                                        </p:attrNameLst>
                                      </p:cBhvr>
                                      <p:tavLst>
                                        <p:tav tm="0">
                                          <p:val>
                                            <p:strVal val="1+#ppt_w/2"/>
                                          </p:val>
                                        </p:tav>
                                        <p:tav tm="100000">
                                          <p:val>
                                            <p:strVal val="#ppt_x"/>
                                          </p:val>
                                        </p:tav>
                                      </p:tavLst>
                                    </p:anim>
                                    <p:anim calcmode="lin" valueType="num">
                                      <p:cBhvr additive="base">
                                        <p:cTn id="100" dur="500" fill="hold"/>
                                        <p:tgtEl>
                                          <p:spTgt spid="831"/>
                                        </p:tgtEl>
                                        <p:attrNameLst>
                                          <p:attrName>ppt_y</p:attrName>
                                        </p:attrNameLst>
                                      </p:cBhvr>
                                      <p:tavLst>
                                        <p:tav tm="0">
                                          <p:val>
                                            <p:strVal val="#ppt_y"/>
                                          </p:val>
                                        </p:tav>
                                        <p:tav tm="100000">
                                          <p:val>
                                            <p:strVal val="#ppt_y"/>
                                          </p:val>
                                        </p:tav>
                                      </p:tavLst>
                                    </p:anim>
                                  </p:childTnLst>
                                </p:cTn>
                              </p:par>
                              <p:par>
                                <p:cTn id="101" presetID="2" presetClass="entr" presetSubtype="2" fill="hold" grpId="0" nodeType="withEffect">
                                  <p:stCondLst>
                                    <p:cond delay="0"/>
                                  </p:stCondLst>
                                  <p:childTnLst>
                                    <p:set>
                                      <p:cBhvr>
                                        <p:cTn id="102" dur="1" fill="hold">
                                          <p:stCondLst>
                                            <p:cond delay="0"/>
                                          </p:stCondLst>
                                        </p:cTn>
                                        <p:tgtEl>
                                          <p:spTgt spid="833"/>
                                        </p:tgtEl>
                                        <p:attrNameLst>
                                          <p:attrName>style.visibility</p:attrName>
                                        </p:attrNameLst>
                                      </p:cBhvr>
                                      <p:to>
                                        <p:strVal val="visible"/>
                                      </p:to>
                                    </p:set>
                                    <p:anim calcmode="lin" valueType="num">
                                      <p:cBhvr additive="base">
                                        <p:cTn id="103" dur="500" fill="hold"/>
                                        <p:tgtEl>
                                          <p:spTgt spid="833"/>
                                        </p:tgtEl>
                                        <p:attrNameLst>
                                          <p:attrName>ppt_x</p:attrName>
                                        </p:attrNameLst>
                                      </p:cBhvr>
                                      <p:tavLst>
                                        <p:tav tm="0">
                                          <p:val>
                                            <p:strVal val="1+#ppt_w/2"/>
                                          </p:val>
                                        </p:tav>
                                        <p:tav tm="100000">
                                          <p:val>
                                            <p:strVal val="#ppt_x"/>
                                          </p:val>
                                        </p:tav>
                                      </p:tavLst>
                                    </p:anim>
                                    <p:anim calcmode="lin" valueType="num">
                                      <p:cBhvr additive="base">
                                        <p:cTn id="104" dur="500" fill="hold"/>
                                        <p:tgtEl>
                                          <p:spTgt spid="833"/>
                                        </p:tgtEl>
                                        <p:attrNameLst>
                                          <p:attrName>ppt_y</p:attrName>
                                        </p:attrNameLst>
                                      </p:cBhvr>
                                      <p:tavLst>
                                        <p:tav tm="0">
                                          <p:val>
                                            <p:strVal val="#ppt_y"/>
                                          </p:val>
                                        </p:tav>
                                        <p:tav tm="100000">
                                          <p:val>
                                            <p:strVal val="#ppt_y"/>
                                          </p:val>
                                        </p:tav>
                                      </p:tavLst>
                                    </p:anim>
                                  </p:childTnLst>
                                </p:cTn>
                              </p:par>
                              <p:par>
                                <p:cTn id="105" presetID="2" presetClass="entr" presetSubtype="2" fill="hold" grpId="0" nodeType="withEffect">
                                  <p:stCondLst>
                                    <p:cond delay="0"/>
                                  </p:stCondLst>
                                  <p:childTnLst>
                                    <p:set>
                                      <p:cBhvr>
                                        <p:cTn id="106" dur="1" fill="hold">
                                          <p:stCondLst>
                                            <p:cond delay="0"/>
                                          </p:stCondLst>
                                        </p:cTn>
                                        <p:tgtEl>
                                          <p:spTgt spid="834"/>
                                        </p:tgtEl>
                                        <p:attrNameLst>
                                          <p:attrName>style.visibility</p:attrName>
                                        </p:attrNameLst>
                                      </p:cBhvr>
                                      <p:to>
                                        <p:strVal val="visible"/>
                                      </p:to>
                                    </p:set>
                                    <p:anim calcmode="lin" valueType="num">
                                      <p:cBhvr additive="base">
                                        <p:cTn id="107" dur="500" fill="hold"/>
                                        <p:tgtEl>
                                          <p:spTgt spid="834"/>
                                        </p:tgtEl>
                                        <p:attrNameLst>
                                          <p:attrName>ppt_x</p:attrName>
                                        </p:attrNameLst>
                                      </p:cBhvr>
                                      <p:tavLst>
                                        <p:tav tm="0">
                                          <p:val>
                                            <p:strVal val="1+#ppt_w/2"/>
                                          </p:val>
                                        </p:tav>
                                        <p:tav tm="100000">
                                          <p:val>
                                            <p:strVal val="#ppt_x"/>
                                          </p:val>
                                        </p:tav>
                                      </p:tavLst>
                                    </p:anim>
                                    <p:anim calcmode="lin" valueType="num">
                                      <p:cBhvr additive="base">
                                        <p:cTn id="108" dur="500" fill="hold"/>
                                        <p:tgtEl>
                                          <p:spTgt spid="834"/>
                                        </p:tgtEl>
                                        <p:attrNameLst>
                                          <p:attrName>ppt_y</p:attrName>
                                        </p:attrNameLst>
                                      </p:cBhvr>
                                      <p:tavLst>
                                        <p:tav tm="0">
                                          <p:val>
                                            <p:strVal val="#ppt_y"/>
                                          </p:val>
                                        </p:tav>
                                        <p:tav tm="100000">
                                          <p:val>
                                            <p:strVal val="#ppt_y"/>
                                          </p:val>
                                        </p:tav>
                                      </p:tavLst>
                                    </p:anim>
                                  </p:childTnLst>
                                </p:cTn>
                              </p:par>
                              <p:par>
                                <p:cTn id="109" presetID="2" presetClass="entr" presetSubtype="2" fill="hold" grpId="0" nodeType="withEffect">
                                  <p:stCondLst>
                                    <p:cond delay="0"/>
                                  </p:stCondLst>
                                  <p:childTnLst>
                                    <p:set>
                                      <p:cBhvr>
                                        <p:cTn id="110" dur="1" fill="hold">
                                          <p:stCondLst>
                                            <p:cond delay="0"/>
                                          </p:stCondLst>
                                        </p:cTn>
                                        <p:tgtEl>
                                          <p:spTgt spid="835"/>
                                        </p:tgtEl>
                                        <p:attrNameLst>
                                          <p:attrName>style.visibility</p:attrName>
                                        </p:attrNameLst>
                                      </p:cBhvr>
                                      <p:to>
                                        <p:strVal val="visible"/>
                                      </p:to>
                                    </p:set>
                                    <p:anim calcmode="lin" valueType="num">
                                      <p:cBhvr additive="base">
                                        <p:cTn id="111" dur="500" fill="hold"/>
                                        <p:tgtEl>
                                          <p:spTgt spid="835"/>
                                        </p:tgtEl>
                                        <p:attrNameLst>
                                          <p:attrName>ppt_x</p:attrName>
                                        </p:attrNameLst>
                                      </p:cBhvr>
                                      <p:tavLst>
                                        <p:tav tm="0">
                                          <p:val>
                                            <p:strVal val="1+#ppt_w/2"/>
                                          </p:val>
                                        </p:tav>
                                        <p:tav tm="100000">
                                          <p:val>
                                            <p:strVal val="#ppt_x"/>
                                          </p:val>
                                        </p:tav>
                                      </p:tavLst>
                                    </p:anim>
                                    <p:anim calcmode="lin" valueType="num">
                                      <p:cBhvr additive="base">
                                        <p:cTn id="112" dur="500" fill="hold"/>
                                        <p:tgtEl>
                                          <p:spTgt spid="8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1" grpId="0" animBg="1"/>
      <p:bldP spid="32" grpId="0" animBg="1"/>
      <p:bldP spid="33" grpId="0" animBg="1"/>
      <p:bldP spid="34" grpId="0" animBg="1"/>
      <p:bldP spid="35" grpId="0"/>
      <p:bldP spid="798" grpId="0" animBg="1"/>
      <p:bldP spid="800" grpId="0" animBg="1"/>
      <p:bldP spid="805" grpId="0" animBg="1"/>
      <p:bldP spid="806" grpId="0" animBg="1"/>
      <p:bldP spid="807" grpId="0" animBg="1"/>
      <p:bldP spid="808" grpId="0" animBg="1"/>
      <p:bldP spid="825" grpId="0"/>
      <p:bldP spid="826" grpId="0"/>
      <p:bldP spid="827" grpId="0"/>
      <p:bldP spid="829" grpId="0"/>
      <p:bldP spid="831" grpId="0"/>
      <p:bldP spid="833" grpId="0"/>
      <p:bldP spid="834" grpId="0"/>
      <p:bldP spid="83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组合 103">
            <a:extLst>
              <a:ext uri="{FF2B5EF4-FFF2-40B4-BE49-F238E27FC236}">
                <a16:creationId xmlns:a16="http://schemas.microsoft.com/office/drawing/2014/main" id="{AC04A348-008F-4DA5-8BBF-4D3CDFADA335}"/>
              </a:ext>
            </a:extLst>
          </p:cNvPr>
          <p:cNvGrpSpPr/>
          <p:nvPr/>
        </p:nvGrpSpPr>
        <p:grpSpPr>
          <a:xfrm>
            <a:off x="548858" y="3685174"/>
            <a:ext cx="1896053" cy="1433119"/>
            <a:chOff x="1871171" y="3448784"/>
            <a:chExt cx="1896053" cy="1433119"/>
          </a:xfrm>
        </p:grpSpPr>
        <p:sp>
          <p:nvSpPr>
            <p:cNvPr id="37" name="Freeform 9">
              <a:extLst>
                <a:ext uri="{FF2B5EF4-FFF2-40B4-BE49-F238E27FC236}">
                  <a16:creationId xmlns:a16="http://schemas.microsoft.com/office/drawing/2014/main" id="{08BFF260-37D2-4526-B9E3-1D5122E1C1FB}"/>
                </a:ext>
              </a:extLst>
            </p:cNvPr>
            <p:cNvSpPr>
              <a:spLocks/>
            </p:cNvSpPr>
            <p:nvPr/>
          </p:nvSpPr>
          <p:spPr bwMode="auto">
            <a:xfrm rot="16200000">
              <a:off x="1920418" y="3404461"/>
              <a:ext cx="1162255" cy="1260749"/>
            </a:xfrm>
            <a:custGeom>
              <a:avLst/>
              <a:gdLst>
                <a:gd name="T0" fmla="*/ 1027 w 1074"/>
                <a:gd name="T1" fmla="*/ 392 h 1167"/>
                <a:gd name="T2" fmla="*/ 993 w 1074"/>
                <a:gd name="T3" fmla="*/ 295 h 1167"/>
                <a:gd name="T4" fmla="*/ 650 w 1074"/>
                <a:gd name="T5" fmla="*/ 53 h 1167"/>
                <a:gd name="T6" fmla="*/ 543 w 1074"/>
                <a:gd name="T7" fmla="*/ 59 h 1167"/>
                <a:gd name="T8" fmla="*/ 0 w 1074"/>
                <a:gd name="T9" fmla="*/ 827 h 1167"/>
                <a:gd name="T10" fmla="*/ 480 w 1074"/>
                <a:gd name="T11" fmla="*/ 1167 h 1167"/>
                <a:gd name="T12" fmla="*/ 1027 w 1074"/>
                <a:gd name="T13" fmla="*/ 392 h 1167"/>
              </a:gdLst>
              <a:ahLst/>
              <a:cxnLst>
                <a:cxn ang="0">
                  <a:pos x="T0" y="T1"/>
                </a:cxn>
                <a:cxn ang="0">
                  <a:pos x="T2" y="T3"/>
                </a:cxn>
                <a:cxn ang="0">
                  <a:pos x="T4" y="T5"/>
                </a:cxn>
                <a:cxn ang="0">
                  <a:pos x="T6" y="T7"/>
                </a:cxn>
                <a:cxn ang="0">
                  <a:pos x="T8" y="T9"/>
                </a:cxn>
                <a:cxn ang="0">
                  <a:pos x="T10" y="T11"/>
                </a:cxn>
                <a:cxn ang="0">
                  <a:pos x="T12" y="T13"/>
                </a:cxn>
              </a:cxnLst>
              <a:rect l="0" t="0" r="r" b="b"/>
              <a:pathLst>
                <a:path w="1074" h="1167">
                  <a:moveTo>
                    <a:pt x="1027" y="392"/>
                  </a:moveTo>
                  <a:cubicBezTo>
                    <a:pt x="1074" y="327"/>
                    <a:pt x="993" y="295"/>
                    <a:pt x="993" y="295"/>
                  </a:cubicBezTo>
                  <a:cubicBezTo>
                    <a:pt x="650" y="53"/>
                    <a:pt x="650" y="53"/>
                    <a:pt x="650" y="53"/>
                  </a:cubicBezTo>
                  <a:cubicBezTo>
                    <a:pt x="575" y="0"/>
                    <a:pt x="543" y="59"/>
                    <a:pt x="543" y="59"/>
                  </a:cubicBezTo>
                  <a:cubicBezTo>
                    <a:pt x="0" y="827"/>
                    <a:pt x="0" y="827"/>
                    <a:pt x="0" y="827"/>
                  </a:cubicBezTo>
                  <a:cubicBezTo>
                    <a:pt x="480" y="1167"/>
                    <a:pt x="480" y="1167"/>
                    <a:pt x="480" y="1167"/>
                  </a:cubicBezTo>
                  <a:lnTo>
                    <a:pt x="1027" y="392"/>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38" name="Freeform 46">
              <a:extLst>
                <a:ext uri="{FF2B5EF4-FFF2-40B4-BE49-F238E27FC236}">
                  <a16:creationId xmlns:a16="http://schemas.microsoft.com/office/drawing/2014/main" id="{6BB5175E-B7C3-4B60-8184-D7EB719474C2}"/>
                </a:ext>
              </a:extLst>
            </p:cNvPr>
            <p:cNvSpPr>
              <a:spLocks/>
            </p:cNvSpPr>
            <p:nvPr/>
          </p:nvSpPr>
          <p:spPr bwMode="auto">
            <a:xfrm rot="16200000">
              <a:off x="2107564" y="3704874"/>
              <a:ext cx="832291" cy="911088"/>
            </a:xfrm>
            <a:custGeom>
              <a:avLst/>
              <a:gdLst>
                <a:gd name="T0" fmla="*/ 169 w 169"/>
                <a:gd name="T1" fmla="*/ 54 h 185"/>
                <a:gd name="T2" fmla="*/ 76 w 169"/>
                <a:gd name="T3" fmla="*/ 185 h 185"/>
                <a:gd name="T4" fmla="*/ 0 w 169"/>
                <a:gd name="T5" fmla="*/ 131 h 185"/>
                <a:gd name="T6" fmla="*/ 93 w 169"/>
                <a:gd name="T7" fmla="*/ 0 h 185"/>
                <a:gd name="T8" fmla="*/ 169 w 169"/>
                <a:gd name="T9" fmla="*/ 54 h 185"/>
              </a:gdLst>
              <a:ahLst/>
              <a:cxnLst>
                <a:cxn ang="0">
                  <a:pos x="T0" y="T1"/>
                </a:cxn>
                <a:cxn ang="0">
                  <a:pos x="T2" y="T3"/>
                </a:cxn>
                <a:cxn ang="0">
                  <a:pos x="T4" y="T5"/>
                </a:cxn>
                <a:cxn ang="0">
                  <a:pos x="T6" y="T7"/>
                </a:cxn>
                <a:cxn ang="0">
                  <a:pos x="T8" y="T9"/>
                </a:cxn>
              </a:cxnLst>
              <a:rect l="0" t="0" r="r" b="b"/>
              <a:pathLst>
                <a:path w="169" h="185">
                  <a:moveTo>
                    <a:pt x="169" y="54"/>
                  </a:moveTo>
                  <a:lnTo>
                    <a:pt x="76" y="185"/>
                  </a:lnTo>
                  <a:lnTo>
                    <a:pt x="0" y="131"/>
                  </a:lnTo>
                  <a:lnTo>
                    <a:pt x="93" y="0"/>
                  </a:lnTo>
                  <a:lnTo>
                    <a:pt x="169" y="54"/>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0" name="Freeform 47">
              <a:extLst>
                <a:ext uri="{FF2B5EF4-FFF2-40B4-BE49-F238E27FC236}">
                  <a16:creationId xmlns:a16="http://schemas.microsoft.com/office/drawing/2014/main" id="{A466528D-9CA0-4A3C-8976-72029FAC5B46}"/>
                </a:ext>
              </a:extLst>
            </p:cNvPr>
            <p:cNvSpPr>
              <a:spLocks noEditPoints="1"/>
            </p:cNvSpPr>
            <p:nvPr/>
          </p:nvSpPr>
          <p:spPr bwMode="auto">
            <a:xfrm rot="16200000">
              <a:off x="1932732" y="3544818"/>
              <a:ext cx="1157331" cy="1260749"/>
            </a:xfrm>
            <a:custGeom>
              <a:avLst/>
              <a:gdLst>
                <a:gd name="T0" fmla="*/ 993 w 1073"/>
                <a:gd name="T1" fmla="*/ 295 h 1167"/>
                <a:gd name="T2" fmla="*/ 650 w 1073"/>
                <a:gd name="T3" fmla="*/ 53 h 1167"/>
                <a:gd name="T4" fmla="*/ 542 w 1073"/>
                <a:gd name="T5" fmla="*/ 60 h 1167"/>
                <a:gd name="T6" fmla="*/ 0 w 1073"/>
                <a:gd name="T7" fmla="*/ 828 h 1167"/>
                <a:gd name="T8" fmla="*/ 480 w 1073"/>
                <a:gd name="T9" fmla="*/ 1167 h 1167"/>
                <a:gd name="T10" fmla="*/ 1027 w 1073"/>
                <a:gd name="T11" fmla="*/ 392 h 1167"/>
                <a:gd name="T12" fmla="*/ 993 w 1073"/>
                <a:gd name="T13" fmla="*/ 295 h 1167"/>
                <a:gd name="T14" fmla="*/ 735 w 1073"/>
                <a:gd name="T15" fmla="*/ 408 h 1167"/>
                <a:gd name="T16" fmla="*/ 660 w 1073"/>
                <a:gd name="T17" fmla="*/ 429 h 1167"/>
                <a:gd name="T18" fmla="*/ 611 w 1073"/>
                <a:gd name="T19" fmla="*/ 498 h 1167"/>
                <a:gd name="T20" fmla="*/ 612 w 1073"/>
                <a:gd name="T21" fmla="*/ 685 h 1167"/>
                <a:gd name="T22" fmla="*/ 600 w 1073"/>
                <a:gd name="T23" fmla="*/ 700 h 1167"/>
                <a:gd name="T24" fmla="*/ 601 w 1073"/>
                <a:gd name="T25" fmla="*/ 746 h 1167"/>
                <a:gd name="T26" fmla="*/ 548 w 1073"/>
                <a:gd name="T27" fmla="*/ 755 h 1167"/>
                <a:gd name="T28" fmla="*/ 539 w 1073"/>
                <a:gd name="T29" fmla="*/ 702 h 1167"/>
                <a:gd name="T30" fmla="*/ 589 w 1073"/>
                <a:gd name="T31" fmla="*/ 691 h 1167"/>
                <a:gd name="T32" fmla="*/ 603 w 1073"/>
                <a:gd name="T33" fmla="*/ 511 h 1167"/>
                <a:gd name="T34" fmla="*/ 397 w 1073"/>
                <a:gd name="T35" fmla="*/ 802 h 1167"/>
                <a:gd name="T36" fmla="*/ 396 w 1073"/>
                <a:gd name="T37" fmla="*/ 843 h 1167"/>
                <a:gd name="T38" fmla="*/ 344 w 1073"/>
                <a:gd name="T39" fmla="*/ 851 h 1167"/>
                <a:gd name="T40" fmla="*/ 336 w 1073"/>
                <a:gd name="T41" fmla="*/ 800 h 1167"/>
                <a:gd name="T42" fmla="*/ 374 w 1073"/>
                <a:gd name="T43" fmla="*/ 786 h 1167"/>
                <a:gd name="T44" fmla="*/ 531 w 1073"/>
                <a:gd name="T45" fmla="*/ 563 h 1167"/>
                <a:gd name="T46" fmla="*/ 366 w 1073"/>
                <a:gd name="T47" fmla="*/ 633 h 1167"/>
                <a:gd name="T48" fmla="*/ 376 w 1073"/>
                <a:gd name="T49" fmla="*/ 695 h 1167"/>
                <a:gd name="T50" fmla="*/ 313 w 1073"/>
                <a:gd name="T51" fmla="*/ 706 h 1167"/>
                <a:gd name="T52" fmla="*/ 302 w 1073"/>
                <a:gd name="T53" fmla="*/ 643 h 1167"/>
                <a:gd name="T54" fmla="*/ 354 w 1073"/>
                <a:gd name="T55" fmla="*/ 626 h 1167"/>
                <a:gd name="T56" fmla="*/ 541 w 1073"/>
                <a:gd name="T57" fmla="*/ 549 h 1167"/>
                <a:gd name="T58" fmla="*/ 637 w 1073"/>
                <a:gd name="T59" fmla="*/ 413 h 1167"/>
                <a:gd name="T60" fmla="*/ 632 w 1073"/>
                <a:gd name="T61" fmla="*/ 335 h 1167"/>
                <a:gd name="T62" fmla="*/ 720 w 1073"/>
                <a:gd name="T63" fmla="*/ 320 h 1167"/>
                <a:gd name="T64" fmla="*/ 735 w 1073"/>
                <a:gd name="T65" fmla="*/ 408 h 1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73" h="1167">
                  <a:moveTo>
                    <a:pt x="993" y="295"/>
                  </a:moveTo>
                  <a:cubicBezTo>
                    <a:pt x="650" y="53"/>
                    <a:pt x="650" y="53"/>
                    <a:pt x="650" y="53"/>
                  </a:cubicBezTo>
                  <a:cubicBezTo>
                    <a:pt x="574" y="0"/>
                    <a:pt x="542" y="60"/>
                    <a:pt x="542" y="60"/>
                  </a:cubicBezTo>
                  <a:cubicBezTo>
                    <a:pt x="0" y="828"/>
                    <a:pt x="0" y="828"/>
                    <a:pt x="0" y="828"/>
                  </a:cubicBezTo>
                  <a:cubicBezTo>
                    <a:pt x="480" y="1167"/>
                    <a:pt x="480" y="1167"/>
                    <a:pt x="480" y="1167"/>
                  </a:cubicBezTo>
                  <a:cubicBezTo>
                    <a:pt x="1027" y="392"/>
                    <a:pt x="1027" y="392"/>
                    <a:pt x="1027" y="392"/>
                  </a:cubicBezTo>
                  <a:cubicBezTo>
                    <a:pt x="1073" y="327"/>
                    <a:pt x="993" y="295"/>
                    <a:pt x="993" y="295"/>
                  </a:cubicBezTo>
                  <a:close/>
                  <a:moveTo>
                    <a:pt x="735" y="408"/>
                  </a:moveTo>
                  <a:cubicBezTo>
                    <a:pt x="718" y="432"/>
                    <a:pt x="687" y="440"/>
                    <a:pt x="660" y="429"/>
                  </a:cubicBezTo>
                  <a:cubicBezTo>
                    <a:pt x="611" y="498"/>
                    <a:pt x="611" y="498"/>
                    <a:pt x="611" y="498"/>
                  </a:cubicBezTo>
                  <a:cubicBezTo>
                    <a:pt x="668" y="580"/>
                    <a:pt x="636" y="650"/>
                    <a:pt x="612" y="685"/>
                  </a:cubicBezTo>
                  <a:cubicBezTo>
                    <a:pt x="607" y="691"/>
                    <a:pt x="603" y="696"/>
                    <a:pt x="600" y="700"/>
                  </a:cubicBezTo>
                  <a:cubicBezTo>
                    <a:pt x="610" y="713"/>
                    <a:pt x="611" y="732"/>
                    <a:pt x="601" y="746"/>
                  </a:cubicBezTo>
                  <a:cubicBezTo>
                    <a:pt x="589" y="764"/>
                    <a:pt x="565" y="768"/>
                    <a:pt x="548" y="755"/>
                  </a:cubicBezTo>
                  <a:cubicBezTo>
                    <a:pt x="531" y="743"/>
                    <a:pt x="527" y="720"/>
                    <a:pt x="539" y="702"/>
                  </a:cubicBezTo>
                  <a:cubicBezTo>
                    <a:pt x="550" y="686"/>
                    <a:pt x="572" y="682"/>
                    <a:pt x="589" y="691"/>
                  </a:cubicBezTo>
                  <a:cubicBezTo>
                    <a:pt x="609" y="669"/>
                    <a:pt x="661" y="598"/>
                    <a:pt x="603" y="511"/>
                  </a:cubicBezTo>
                  <a:cubicBezTo>
                    <a:pt x="397" y="802"/>
                    <a:pt x="397" y="802"/>
                    <a:pt x="397" y="802"/>
                  </a:cubicBezTo>
                  <a:cubicBezTo>
                    <a:pt x="404" y="814"/>
                    <a:pt x="404" y="830"/>
                    <a:pt x="396" y="843"/>
                  </a:cubicBezTo>
                  <a:cubicBezTo>
                    <a:pt x="384" y="859"/>
                    <a:pt x="361" y="863"/>
                    <a:pt x="344" y="851"/>
                  </a:cubicBezTo>
                  <a:cubicBezTo>
                    <a:pt x="328" y="840"/>
                    <a:pt x="324" y="817"/>
                    <a:pt x="336" y="800"/>
                  </a:cubicBezTo>
                  <a:cubicBezTo>
                    <a:pt x="344" y="788"/>
                    <a:pt x="360" y="782"/>
                    <a:pt x="374" y="786"/>
                  </a:cubicBezTo>
                  <a:cubicBezTo>
                    <a:pt x="531" y="563"/>
                    <a:pt x="531" y="563"/>
                    <a:pt x="531" y="563"/>
                  </a:cubicBezTo>
                  <a:cubicBezTo>
                    <a:pt x="425" y="556"/>
                    <a:pt x="379" y="612"/>
                    <a:pt x="366" y="633"/>
                  </a:cubicBezTo>
                  <a:cubicBezTo>
                    <a:pt x="386" y="647"/>
                    <a:pt x="391" y="675"/>
                    <a:pt x="376" y="695"/>
                  </a:cubicBezTo>
                  <a:cubicBezTo>
                    <a:pt x="362" y="716"/>
                    <a:pt x="334" y="720"/>
                    <a:pt x="313" y="706"/>
                  </a:cubicBezTo>
                  <a:cubicBezTo>
                    <a:pt x="293" y="692"/>
                    <a:pt x="288" y="663"/>
                    <a:pt x="302" y="643"/>
                  </a:cubicBezTo>
                  <a:cubicBezTo>
                    <a:pt x="314" y="626"/>
                    <a:pt x="335" y="620"/>
                    <a:pt x="354" y="626"/>
                  </a:cubicBezTo>
                  <a:cubicBezTo>
                    <a:pt x="368" y="603"/>
                    <a:pt x="420" y="539"/>
                    <a:pt x="541" y="549"/>
                  </a:cubicBezTo>
                  <a:cubicBezTo>
                    <a:pt x="637" y="413"/>
                    <a:pt x="637" y="413"/>
                    <a:pt x="637" y="413"/>
                  </a:cubicBezTo>
                  <a:cubicBezTo>
                    <a:pt x="618" y="392"/>
                    <a:pt x="615" y="359"/>
                    <a:pt x="632" y="335"/>
                  </a:cubicBezTo>
                  <a:cubicBezTo>
                    <a:pt x="652" y="306"/>
                    <a:pt x="692" y="300"/>
                    <a:pt x="720" y="320"/>
                  </a:cubicBezTo>
                  <a:cubicBezTo>
                    <a:pt x="749" y="340"/>
                    <a:pt x="755" y="379"/>
                    <a:pt x="735" y="408"/>
                  </a:cubicBezTo>
                  <a:close/>
                </a:path>
              </a:pathLst>
            </a:custGeom>
            <a:solidFill>
              <a:srgbClr val="D1D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2" name="Freeform 10">
              <a:extLst>
                <a:ext uri="{FF2B5EF4-FFF2-40B4-BE49-F238E27FC236}">
                  <a16:creationId xmlns:a16="http://schemas.microsoft.com/office/drawing/2014/main" id="{5EA05ACC-BF20-4C52-A154-F5284980702B}"/>
                </a:ext>
              </a:extLst>
            </p:cNvPr>
            <p:cNvSpPr>
              <a:spLocks noEditPoints="1"/>
            </p:cNvSpPr>
            <p:nvPr/>
          </p:nvSpPr>
          <p:spPr bwMode="auto">
            <a:xfrm rot="16200000">
              <a:off x="2853672" y="4219514"/>
              <a:ext cx="526955" cy="512179"/>
            </a:xfrm>
            <a:custGeom>
              <a:avLst/>
              <a:gdLst>
                <a:gd name="T0" fmla="*/ 107 w 107"/>
                <a:gd name="T1" fmla="*/ 48 h 104"/>
                <a:gd name="T2" fmla="*/ 39 w 107"/>
                <a:gd name="T3" fmla="*/ 0 h 104"/>
                <a:gd name="T4" fmla="*/ 0 w 107"/>
                <a:gd name="T5" fmla="*/ 56 h 104"/>
                <a:gd name="T6" fmla="*/ 67 w 107"/>
                <a:gd name="T7" fmla="*/ 104 h 104"/>
                <a:gd name="T8" fmla="*/ 107 w 107"/>
                <a:gd name="T9" fmla="*/ 48 h 104"/>
                <a:gd name="T10" fmla="*/ 37 w 107"/>
                <a:gd name="T11" fmla="*/ 53 h 104"/>
                <a:gd name="T12" fmla="*/ 22 w 107"/>
                <a:gd name="T13" fmla="*/ 42 h 104"/>
                <a:gd name="T14" fmla="*/ 30 w 107"/>
                <a:gd name="T15" fmla="*/ 30 h 104"/>
                <a:gd name="T16" fmla="*/ 45 w 107"/>
                <a:gd name="T17" fmla="*/ 41 h 104"/>
                <a:gd name="T18" fmla="*/ 37 w 107"/>
                <a:gd name="T19" fmla="*/ 53 h 104"/>
                <a:gd name="T20" fmla="*/ 66 w 107"/>
                <a:gd name="T21" fmla="*/ 56 h 104"/>
                <a:gd name="T22" fmla="*/ 81 w 107"/>
                <a:gd name="T23" fmla="*/ 66 h 104"/>
                <a:gd name="T24" fmla="*/ 73 w 107"/>
                <a:gd name="T25" fmla="*/ 78 h 104"/>
                <a:gd name="T26" fmla="*/ 57 w 107"/>
                <a:gd name="T27" fmla="*/ 68 h 104"/>
                <a:gd name="T28" fmla="*/ 66 w 107"/>
                <a:gd name="T29" fmla="*/ 5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104">
                  <a:moveTo>
                    <a:pt x="107" y="48"/>
                  </a:moveTo>
                  <a:lnTo>
                    <a:pt x="39" y="0"/>
                  </a:lnTo>
                  <a:lnTo>
                    <a:pt x="0" y="56"/>
                  </a:lnTo>
                  <a:lnTo>
                    <a:pt x="67" y="104"/>
                  </a:lnTo>
                  <a:lnTo>
                    <a:pt x="107" y="48"/>
                  </a:lnTo>
                  <a:close/>
                  <a:moveTo>
                    <a:pt x="37" y="53"/>
                  </a:moveTo>
                  <a:lnTo>
                    <a:pt x="22" y="42"/>
                  </a:lnTo>
                  <a:lnTo>
                    <a:pt x="30" y="30"/>
                  </a:lnTo>
                  <a:lnTo>
                    <a:pt x="45" y="41"/>
                  </a:lnTo>
                  <a:lnTo>
                    <a:pt x="37" y="53"/>
                  </a:lnTo>
                  <a:close/>
                  <a:moveTo>
                    <a:pt x="66" y="56"/>
                  </a:moveTo>
                  <a:lnTo>
                    <a:pt x="81" y="66"/>
                  </a:lnTo>
                  <a:lnTo>
                    <a:pt x="73" y="78"/>
                  </a:lnTo>
                  <a:lnTo>
                    <a:pt x="57" y="68"/>
                  </a:lnTo>
                  <a:lnTo>
                    <a:pt x="66" y="56"/>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3" name="Freeform 13">
              <a:extLst>
                <a:ext uri="{FF2B5EF4-FFF2-40B4-BE49-F238E27FC236}">
                  <a16:creationId xmlns:a16="http://schemas.microsoft.com/office/drawing/2014/main" id="{D5C60AEB-B3D1-4ACE-B01A-FC0A9F2900E4}"/>
                </a:ext>
              </a:extLst>
            </p:cNvPr>
            <p:cNvSpPr>
              <a:spLocks/>
            </p:cNvSpPr>
            <p:nvPr/>
          </p:nvSpPr>
          <p:spPr bwMode="auto">
            <a:xfrm rot="16200000">
              <a:off x="3200872" y="3507881"/>
              <a:ext cx="615600" cy="497406"/>
            </a:xfrm>
            <a:custGeom>
              <a:avLst/>
              <a:gdLst>
                <a:gd name="T0" fmla="*/ 305 w 568"/>
                <a:gd name="T1" fmla="*/ 55 h 460"/>
                <a:gd name="T2" fmla="*/ 242 w 568"/>
                <a:gd name="T3" fmla="*/ 45 h 460"/>
                <a:gd name="T4" fmla="*/ 244 w 568"/>
                <a:gd name="T5" fmla="*/ 32 h 460"/>
                <a:gd name="T6" fmla="*/ 194 w 568"/>
                <a:gd name="T7" fmla="*/ 24 h 460"/>
                <a:gd name="T8" fmla="*/ 192 w 568"/>
                <a:gd name="T9" fmla="*/ 37 h 460"/>
                <a:gd name="T10" fmla="*/ 181 w 568"/>
                <a:gd name="T11" fmla="*/ 35 h 460"/>
                <a:gd name="T12" fmla="*/ 183 w 568"/>
                <a:gd name="T13" fmla="*/ 23 h 460"/>
                <a:gd name="T14" fmla="*/ 48 w 568"/>
                <a:gd name="T15" fmla="*/ 0 h 460"/>
                <a:gd name="T16" fmla="*/ 0 w 568"/>
                <a:gd name="T17" fmla="*/ 293 h 460"/>
                <a:gd name="T18" fmla="*/ 60 w 568"/>
                <a:gd name="T19" fmla="*/ 388 h 460"/>
                <a:gd name="T20" fmla="*/ 159 w 568"/>
                <a:gd name="T21" fmla="*/ 404 h 460"/>
                <a:gd name="T22" fmla="*/ 162 w 568"/>
                <a:gd name="T23" fmla="*/ 389 h 460"/>
                <a:gd name="T24" fmla="*/ 189 w 568"/>
                <a:gd name="T25" fmla="*/ 394 h 460"/>
                <a:gd name="T26" fmla="*/ 186 w 568"/>
                <a:gd name="T27" fmla="*/ 408 h 460"/>
                <a:gd name="T28" fmla="*/ 494 w 568"/>
                <a:gd name="T29" fmla="*/ 459 h 460"/>
                <a:gd name="T30" fmla="*/ 515 w 568"/>
                <a:gd name="T31" fmla="*/ 432 h 460"/>
                <a:gd name="T32" fmla="*/ 564 w 568"/>
                <a:gd name="T33" fmla="*/ 128 h 460"/>
                <a:gd name="T34" fmla="*/ 532 w 568"/>
                <a:gd name="T35" fmla="*/ 79 h 460"/>
                <a:gd name="T36" fmla="*/ 307 w 568"/>
                <a:gd name="T37" fmla="*/ 43 h 460"/>
                <a:gd name="T38" fmla="*/ 305 w 568"/>
                <a:gd name="T39" fmla="*/ 55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68" h="460">
                  <a:moveTo>
                    <a:pt x="305" y="55"/>
                  </a:moveTo>
                  <a:cubicBezTo>
                    <a:pt x="242" y="45"/>
                    <a:pt x="242" y="45"/>
                    <a:pt x="242" y="45"/>
                  </a:cubicBezTo>
                  <a:cubicBezTo>
                    <a:pt x="244" y="32"/>
                    <a:pt x="244" y="32"/>
                    <a:pt x="244" y="32"/>
                  </a:cubicBezTo>
                  <a:cubicBezTo>
                    <a:pt x="194" y="24"/>
                    <a:pt x="194" y="24"/>
                    <a:pt x="194" y="24"/>
                  </a:cubicBezTo>
                  <a:cubicBezTo>
                    <a:pt x="192" y="37"/>
                    <a:pt x="192" y="37"/>
                    <a:pt x="192" y="37"/>
                  </a:cubicBezTo>
                  <a:cubicBezTo>
                    <a:pt x="181" y="35"/>
                    <a:pt x="181" y="35"/>
                    <a:pt x="181" y="35"/>
                  </a:cubicBezTo>
                  <a:cubicBezTo>
                    <a:pt x="183" y="23"/>
                    <a:pt x="183" y="23"/>
                    <a:pt x="183" y="23"/>
                  </a:cubicBezTo>
                  <a:cubicBezTo>
                    <a:pt x="48" y="0"/>
                    <a:pt x="48" y="0"/>
                    <a:pt x="48" y="0"/>
                  </a:cubicBezTo>
                  <a:cubicBezTo>
                    <a:pt x="0" y="293"/>
                    <a:pt x="0" y="293"/>
                    <a:pt x="0" y="293"/>
                  </a:cubicBezTo>
                  <a:cubicBezTo>
                    <a:pt x="60" y="388"/>
                    <a:pt x="60" y="388"/>
                    <a:pt x="60" y="388"/>
                  </a:cubicBezTo>
                  <a:cubicBezTo>
                    <a:pt x="159" y="404"/>
                    <a:pt x="159" y="404"/>
                    <a:pt x="159" y="404"/>
                  </a:cubicBezTo>
                  <a:cubicBezTo>
                    <a:pt x="162" y="389"/>
                    <a:pt x="162" y="389"/>
                    <a:pt x="162" y="389"/>
                  </a:cubicBezTo>
                  <a:cubicBezTo>
                    <a:pt x="189" y="394"/>
                    <a:pt x="189" y="394"/>
                    <a:pt x="189" y="394"/>
                  </a:cubicBezTo>
                  <a:cubicBezTo>
                    <a:pt x="186" y="408"/>
                    <a:pt x="186" y="408"/>
                    <a:pt x="186" y="408"/>
                  </a:cubicBezTo>
                  <a:cubicBezTo>
                    <a:pt x="494" y="459"/>
                    <a:pt x="494" y="459"/>
                    <a:pt x="494" y="459"/>
                  </a:cubicBezTo>
                  <a:cubicBezTo>
                    <a:pt x="505" y="460"/>
                    <a:pt x="515" y="432"/>
                    <a:pt x="515" y="432"/>
                  </a:cubicBezTo>
                  <a:cubicBezTo>
                    <a:pt x="564" y="128"/>
                    <a:pt x="564" y="128"/>
                    <a:pt x="564" y="128"/>
                  </a:cubicBezTo>
                  <a:cubicBezTo>
                    <a:pt x="568" y="103"/>
                    <a:pt x="532" y="79"/>
                    <a:pt x="532" y="79"/>
                  </a:cubicBezTo>
                  <a:cubicBezTo>
                    <a:pt x="307" y="43"/>
                    <a:pt x="307" y="43"/>
                    <a:pt x="307" y="43"/>
                  </a:cubicBezTo>
                  <a:lnTo>
                    <a:pt x="305" y="55"/>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6" name="Freeform 48">
              <a:extLst>
                <a:ext uri="{FF2B5EF4-FFF2-40B4-BE49-F238E27FC236}">
                  <a16:creationId xmlns:a16="http://schemas.microsoft.com/office/drawing/2014/main" id="{9BDEFE60-D131-45AF-81B1-A1F5E0D09C28}"/>
                </a:ext>
              </a:extLst>
            </p:cNvPr>
            <p:cNvSpPr>
              <a:spLocks noEditPoints="1"/>
            </p:cNvSpPr>
            <p:nvPr/>
          </p:nvSpPr>
          <p:spPr bwMode="auto">
            <a:xfrm rot="16200000">
              <a:off x="2865983" y="4364798"/>
              <a:ext cx="526955" cy="507255"/>
            </a:xfrm>
            <a:custGeom>
              <a:avLst/>
              <a:gdLst>
                <a:gd name="T0" fmla="*/ 68 w 107"/>
                <a:gd name="T1" fmla="*/ 103 h 103"/>
                <a:gd name="T2" fmla="*/ 107 w 107"/>
                <a:gd name="T3" fmla="*/ 48 h 103"/>
                <a:gd name="T4" fmla="*/ 40 w 107"/>
                <a:gd name="T5" fmla="*/ 0 h 103"/>
                <a:gd name="T6" fmla="*/ 0 w 107"/>
                <a:gd name="T7" fmla="*/ 56 h 103"/>
                <a:gd name="T8" fmla="*/ 68 w 107"/>
                <a:gd name="T9" fmla="*/ 103 h 103"/>
                <a:gd name="T10" fmla="*/ 22 w 107"/>
                <a:gd name="T11" fmla="*/ 42 h 103"/>
                <a:gd name="T12" fmla="*/ 31 w 107"/>
                <a:gd name="T13" fmla="*/ 30 h 103"/>
                <a:gd name="T14" fmla="*/ 46 w 107"/>
                <a:gd name="T15" fmla="*/ 40 h 103"/>
                <a:gd name="T16" fmla="*/ 38 w 107"/>
                <a:gd name="T17" fmla="*/ 53 h 103"/>
                <a:gd name="T18" fmla="*/ 22 w 107"/>
                <a:gd name="T19" fmla="*/ 42 h 103"/>
                <a:gd name="T20" fmla="*/ 58 w 107"/>
                <a:gd name="T21" fmla="*/ 67 h 103"/>
                <a:gd name="T22" fmla="*/ 67 w 107"/>
                <a:gd name="T23" fmla="*/ 55 h 103"/>
                <a:gd name="T24" fmla="*/ 82 w 107"/>
                <a:gd name="T25" fmla="*/ 66 h 103"/>
                <a:gd name="T26" fmla="*/ 73 w 107"/>
                <a:gd name="T27" fmla="*/ 78 h 103"/>
                <a:gd name="T28" fmla="*/ 58 w 107"/>
                <a:gd name="T29" fmla="*/ 6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103">
                  <a:moveTo>
                    <a:pt x="68" y="103"/>
                  </a:moveTo>
                  <a:lnTo>
                    <a:pt x="107" y="48"/>
                  </a:lnTo>
                  <a:lnTo>
                    <a:pt x="40" y="0"/>
                  </a:lnTo>
                  <a:lnTo>
                    <a:pt x="0" y="56"/>
                  </a:lnTo>
                  <a:lnTo>
                    <a:pt x="68" y="103"/>
                  </a:lnTo>
                  <a:close/>
                  <a:moveTo>
                    <a:pt x="22" y="42"/>
                  </a:moveTo>
                  <a:lnTo>
                    <a:pt x="31" y="30"/>
                  </a:lnTo>
                  <a:lnTo>
                    <a:pt x="46" y="40"/>
                  </a:lnTo>
                  <a:lnTo>
                    <a:pt x="38" y="53"/>
                  </a:lnTo>
                  <a:lnTo>
                    <a:pt x="22" y="42"/>
                  </a:lnTo>
                  <a:close/>
                  <a:moveTo>
                    <a:pt x="58" y="67"/>
                  </a:moveTo>
                  <a:lnTo>
                    <a:pt x="67" y="55"/>
                  </a:lnTo>
                  <a:lnTo>
                    <a:pt x="82" y="66"/>
                  </a:lnTo>
                  <a:lnTo>
                    <a:pt x="73" y="78"/>
                  </a:lnTo>
                  <a:lnTo>
                    <a:pt x="58"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7" name="Freeform 236">
              <a:extLst>
                <a:ext uri="{FF2B5EF4-FFF2-40B4-BE49-F238E27FC236}">
                  <a16:creationId xmlns:a16="http://schemas.microsoft.com/office/drawing/2014/main" id="{7CAA496F-6E7A-4A40-A7F5-FD2FEAEEDC55}"/>
                </a:ext>
              </a:extLst>
            </p:cNvPr>
            <p:cNvSpPr>
              <a:spLocks/>
            </p:cNvSpPr>
            <p:nvPr/>
          </p:nvSpPr>
          <p:spPr bwMode="auto">
            <a:xfrm rot="16200000">
              <a:off x="3282130" y="3953578"/>
              <a:ext cx="59097" cy="34473"/>
            </a:xfrm>
            <a:custGeom>
              <a:avLst/>
              <a:gdLst>
                <a:gd name="T0" fmla="*/ 1 w 12"/>
                <a:gd name="T1" fmla="*/ 0 h 7"/>
                <a:gd name="T2" fmla="*/ 12 w 12"/>
                <a:gd name="T3" fmla="*/ 2 h 7"/>
                <a:gd name="T4" fmla="*/ 12 w 12"/>
                <a:gd name="T5" fmla="*/ 7 h 7"/>
                <a:gd name="T6" fmla="*/ 0 w 12"/>
                <a:gd name="T7" fmla="*/ 5 h 7"/>
                <a:gd name="T8" fmla="*/ 1 w 12"/>
                <a:gd name="T9" fmla="*/ 0 h 7"/>
              </a:gdLst>
              <a:ahLst/>
              <a:cxnLst>
                <a:cxn ang="0">
                  <a:pos x="T0" y="T1"/>
                </a:cxn>
                <a:cxn ang="0">
                  <a:pos x="T2" y="T3"/>
                </a:cxn>
                <a:cxn ang="0">
                  <a:pos x="T4" y="T5"/>
                </a:cxn>
                <a:cxn ang="0">
                  <a:pos x="T6" y="T7"/>
                </a:cxn>
                <a:cxn ang="0">
                  <a:pos x="T8" y="T9"/>
                </a:cxn>
              </a:cxnLst>
              <a:rect l="0" t="0" r="r" b="b"/>
              <a:pathLst>
                <a:path w="12" h="7">
                  <a:moveTo>
                    <a:pt x="1" y="0"/>
                  </a:moveTo>
                  <a:lnTo>
                    <a:pt x="12" y="2"/>
                  </a:lnTo>
                  <a:lnTo>
                    <a:pt x="12" y="7"/>
                  </a:lnTo>
                  <a:lnTo>
                    <a:pt x="0" y="5"/>
                  </a:lnTo>
                  <a:lnTo>
                    <a:pt x="1" y="0"/>
                  </a:lnTo>
                  <a:close/>
                </a:path>
              </a:pathLst>
            </a:custGeom>
            <a:solidFill>
              <a:srgbClr val="EBF6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8" name="Freeform 237">
              <a:extLst>
                <a:ext uri="{FF2B5EF4-FFF2-40B4-BE49-F238E27FC236}">
                  <a16:creationId xmlns:a16="http://schemas.microsoft.com/office/drawing/2014/main" id="{43672997-E479-48DF-BF6C-1F51C0D942EC}"/>
                </a:ext>
              </a:extLst>
            </p:cNvPr>
            <p:cNvSpPr>
              <a:spLocks/>
            </p:cNvSpPr>
            <p:nvPr/>
          </p:nvSpPr>
          <p:spPr bwMode="auto">
            <a:xfrm rot="16200000">
              <a:off x="3213183" y="3648237"/>
              <a:ext cx="610676" cy="497406"/>
            </a:xfrm>
            <a:custGeom>
              <a:avLst/>
              <a:gdLst>
                <a:gd name="T0" fmla="*/ 514 w 568"/>
                <a:gd name="T1" fmla="*/ 431 h 460"/>
                <a:gd name="T2" fmla="*/ 493 w 568"/>
                <a:gd name="T3" fmla="*/ 458 h 460"/>
                <a:gd name="T4" fmla="*/ 186 w 568"/>
                <a:gd name="T5" fmla="*/ 408 h 460"/>
                <a:gd name="T6" fmla="*/ 188 w 568"/>
                <a:gd name="T7" fmla="*/ 393 h 460"/>
                <a:gd name="T8" fmla="*/ 161 w 568"/>
                <a:gd name="T9" fmla="*/ 389 h 460"/>
                <a:gd name="T10" fmla="*/ 159 w 568"/>
                <a:gd name="T11" fmla="*/ 403 h 460"/>
                <a:gd name="T12" fmla="*/ 60 w 568"/>
                <a:gd name="T13" fmla="*/ 387 h 460"/>
                <a:gd name="T14" fmla="*/ 0 w 568"/>
                <a:gd name="T15" fmla="*/ 292 h 460"/>
                <a:gd name="T16" fmla="*/ 47 w 568"/>
                <a:gd name="T17" fmla="*/ 0 h 460"/>
                <a:gd name="T18" fmla="*/ 183 w 568"/>
                <a:gd name="T19" fmla="*/ 22 h 460"/>
                <a:gd name="T20" fmla="*/ 181 w 568"/>
                <a:gd name="T21" fmla="*/ 34 h 460"/>
                <a:gd name="T22" fmla="*/ 305 w 568"/>
                <a:gd name="T23" fmla="*/ 54 h 460"/>
                <a:gd name="T24" fmla="*/ 307 w 568"/>
                <a:gd name="T25" fmla="*/ 42 h 460"/>
                <a:gd name="T26" fmla="*/ 531 w 568"/>
                <a:gd name="T27" fmla="*/ 78 h 460"/>
                <a:gd name="T28" fmla="*/ 564 w 568"/>
                <a:gd name="T29" fmla="*/ 127 h 460"/>
                <a:gd name="T30" fmla="*/ 514 w 568"/>
                <a:gd name="T31" fmla="*/ 431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8" h="460">
                  <a:moveTo>
                    <a:pt x="514" y="431"/>
                  </a:moveTo>
                  <a:cubicBezTo>
                    <a:pt x="514" y="431"/>
                    <a:pt x="505" y="460"/>
                    <a:pt x="493" y="458"/>
                  </a:cubicBezTo>
                  <a:cubicBezTo>
                    <a:pt x="186" y="408"/>
                    <a:pt x="186" y="408"/>
                    <a:pt x="186" y="408"/>
                  </a:cubicBezTo>
                  <a:cubicBezTo>
                    <a:pt x="188" y="393"/>
                    <a:pt x="188" y="393"/>
                    <a:pt x="188" y="393"/>
                  </a:cubicBezTo>
                  <a:cubicBezTo>
                    <a:pt x="161" y="389"/>
                    <a:pt x="161" y="389"/>
                    <a:pt x="161" y="389"/>
                  </a:cubicBezTo>
                  <a:cubicBezTo>
                    <a:pt x="159" y="403"/>
                    <a:pt x="159" y="403"/>
                    <a:pt x="159" y="403"/>
                  </a:cubicBezTo>
                  <a:cubicBezTo>
                    <a:pt x="60" y="387"/>
                    <a:pt x="60" y="387"/>
                    <a:pt x="60" y="387"/>
                  </a:cubicBezTo>
                  <a:cubicBezTo>
                    <a:pt x="0" y="292"/>
                    <a:pt x="0" y="292"/>
                    <a:pt x="0" y="292"/>
                  </a:cubicBezTo>
                  <a:cubicBezTo>
                    <a:pt x="47" y="0"/>
                    <a:pt x="47" y="0"/>
                    <a:pt x="47" y="0"/>
                  </a:cubicBezTo>
                  <a:cubicBezTo>
                    <a:pt x="183" y="22"/>
                    <a:pt x="183" y="22"/>
                    <a:pt x="183" y="22"/>
                  </a:cubicBezTo>
                  <a:cubicBezTo>
                    <a:pt x="181" y="34"/>
                    <a:pt x="181" y="34"/>
                    <a:pt x="181" y="34"/>
                  </a:cubicBezTo>
                  <a:cubicBezTo>
                    <a:pt x="305" y="54"/>
                    <a:pt x="305" y="54"/>
                    <a:pt x="305" y="54"/>
                  </a:cubicBezTo>
                  <a:cubicBezTo>
                    <a:pt x="307" y="42"/>
                    <a:pt x="307" y="42"/>
                    <a:pt x="307" y="42"/>
                  </a:cubicBezTo>
                  <a:cubicBezTo>
                    <a:pt x="531" y="78"/>
                    <a:pt x="531" y="78"/>
                    <a:pt x="531" y="78"/>
                  </a:cubicBezTo>
                  <a:cubicBezTo>
                    <a:pt x="531" y="78"/>
                    <a:pt x="568" y="102"/>
                    <a:pt x="564" y="127"/>
                  </a:cubicBezTo>
                  <a:lnTo>
                    <a:pt x="514" y="431"/>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49" name="Freeform 238">
              <a:extLst>
                <a:ext uri="{FF2B5EF4-FFF2-40B4-BE49-F238E27FC236}">
                  <a16:creationId xmlns:a16="http://schemas.microsoft.com/office/drawing/2014/main" id="{FE92A85F-6C0E-44FB-B129-0F7C8BD91B01}"/>
                </a:ext>
              </a:extLst>
            </p:cNvPr>
            <p:cNvSpPr>
              <a:spLocks/>
            </p:cNvSpPr>
            <p:nvPr/>
          </p:nvSpPr>
          <p:spPr bwMode="auto">
            <a:xfrm rot="16200000">
              <a:off x="3597318" y="4066848"/>
              <a:ext cx="88645" cy="44324"/>
            </a:xfrm>
            <a:custGeom>
              <a:avLst/>
              <a:gdLst>
                <a:gd name="T0" fmla="*/ 1 w 18"/>
                <a:gd name="T1" fmla="*/ 0 h 9"/>
                <a:gd name="T2" fmla="*/ 18 w 18"/>
                <a:gd name="T3" fmla="*/ 2 h 9"/>
                <a:gd name="T4" fmla="*/ 17 w 18"/>
                <a:gd name="T5" fmla="*/ 9 h 9"/>
                <a:gd name="T6" fmla="*/ 0 w 18"/>
                <a:gd name="T7" fmla="*/ 6 h 9"/>
                <a:gd name="T8" fmla="*/ 1 w 18"/>
                <a:gd name="T9" fmla="*/ 0 h 9"/>
              </a:gdLst>
              <a:ahLst/>
              <a:cxnLst>
                <a:cxn ang="0">
                  <a:pos x="T0" y="T1"/>
                </a:cxn>
                <a:cxn ang="0">
                  <a:pos x="T2" y="T3"/>
                </a:cxn>
                <a:cxn ang="0">
                  <a:pos x="T4" y="T5"/>
                </a:cxn>
                <a:cxn ang="0">
                  <a:pos x="T6" y="T7"/>
                </a:cxn>
                <a:cxn ang="0">
                  <a:pos x="T8" y="T9"/>
                </a:cxn>
              </a:cxnLst>
              <a:rect l="0" t="0" r="r" b="b"/>
              <a:pathLst>
                <a:path w="18" h="9">
                  <a:moveTo>
                    <a:pt x="1" y="0"/>
                  </a:moveTo>
                  <a:lnTo>
                    <a:pt x="18" y="2"/>
                  </a:lnTo>
                  <a:lnTo>
                    <a:pt x="17" y="9"/>
                  </a:lnTo>
                  <a:lnTo>
                    <a:pt x="0" y="6"/>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0" name="Freeform 239">
              <a:extLst>
                <a:ext uri="{FF2B5EF4-FFF2-40B4-BE49-F238E27FC236}">
                  <a16:creationId xmlns:a16="http://schemas.microsoft.com/office/drawing/2014/main" id="{52C89845-6F4B-4B6B-B38B-3FD228FE0491}"/>
                </a:ext>
              </a:extLst>
            </p:cNvPr>
            <p:cNvSpPr>
              <a:spLocks/>
            </p:cNvSpPr>
            <p:nvPr/>
          </p:nvSpPr>
          <p:spPr bwMode="auto">
            <a:xfrm rot="16200000">
              <a:off x="3550530" y="4103784"/>
              <a:ext cx="88645" cy="39397"/>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1" name="Freeform 240">
              <a:extLst>
                <a:ext uri="{FF2B5EF4-FFF2-40B4-BE49-F238E27FC236}">
                  <a16:creationId xmlns:a16="http://schemas.microsoft.com/office/drawing/2014/main" id="{34FD9E6C-C95A-441C-97E8-825E82F2FD80}"/>
                </a:ext>
              </a:extLst>
            </p:cNvPr>
            <p:cNvSpPr>
              <a:spLocks/>
            </p:cNvSpPr>
            <p:nvPr/>
          </p:nvSpPr>
          <p:spPr bwMode="auto">
            <a:xfrm rot="16200000">
              <a:off x="3516057" y="4098860"/>
              <a:ext cx="88645" cy="39397"/>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2" name="Freeform 241">
              <a:extLst>
                <a:ext uri="{FF2B5EF4-FFF2-40B4-BE49-F238E27FC236}">
                  <a16:creationId xmlns:a16="http://schemas.microsoft.com/office/drawing/2014/main" id="{0939D5CB-1082-4D1D-A8A8-45D83F0DEE62}"/>
                </a:ext>
              </a:extLst>
            </p:cNvPr>
            <p:cNvSpPr>
              <a:spLocks/>
            </p:cNvSpPr>
            <p:nvPr/>
          </p:nvSpPr>
          <p:spPr bwMode="auto">
            <a:xfrm rot="16200000">
              <a:off x="3481584" y="4093935"/>
              <a:ext cx="88645" cy="39397"/>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3" name="Freeform 242">
              <a:extLst>
                <a:ext uri="{FF2B5EF4-FFF2-40B4-BE49-F238E27FC236}">
                  <a16:creationId xmlns:a16="http://schemas.microsoft.com/office/drawing/2014/main" id="{791E15A4-4F3C-4329-94A7-DDC9E07C73B0}"/>
                </a:ext>
              </a:extLst>
            </p:cNvPr>
            <p:cNvSpPr>
              <a:spLocks/>
            </p:cNvSpPr>
            <p:nvPr/>
          </p:nvSpPr>
          <p:spPr bwMode="auto">
            <a:xfrm rot="16200000">
              <a:off x="3449574" y="4086546"/>
              <a:ext cx="83721" cy="39397"/>
            </a:xfrm>
            <a:custGeom>
              <a:avLst/>
              <a:gdLst>
                <a:gd name="T0" fmla="*/ 0 w 17"/>
                <a:gd name="T1" fmla="*/ 0 h 8"/>
                <a:gd name="T2" fmla="*/ 17 w 17"/>
                <a:gd name="T3" fmla="*/ 3 h 8"/>
                <a:gd name="T4" fmla="*/ 17 w 17"/>
                <a:gd name="T5" fmla="*/ 8 h 8"/>
                <a:gd name="T6" fmla="*/ 0 w 17"/>
                <a:gd name="T7" fmla="*/ 5 h 8"/>
                <a:gd name="T8" fmla="*/ 0 w 17"/>
                <a:gd name="T9" fmla="*/ 0 h 8"/>
              </a:gdLst>
              <a:ahLst/>
              <a:cxnLst>
                <a:cxn ang="0">
                  <a:pos x="T0" y="T1"/>
                </a:cxn>
                <a:cxn ang="0">
                  <a:pos x="T2" y="T3"/>
                </a:cxn>
                <a:cxn ang="0">
                  <a:pos x="T4" y="T5"/>
                </a:cxn>
                <a:cxn ang="0">
                  <a:pos x="T6" y="T7"/>
                </a:cxn>
                <a:cxn ang="0">
                  <a:pos x="T8" y="T9"/>
                </a:cxn>
              </a:cxnLst>
              <a:rect l="0" t="0" r="r" b="b"/>
              <a:pathLst>
                <a:path w="17" h="8">
                  <a:moveTo>
                    <a:pt x="0" y="0"/>
                  </a:moveTo>
                  <a:lnTo>
                    <a:pt x="17" y="3"/>
                  </a:lnTo>
                  <a:lnTo>
                    <a:pt x="17" y="8"/>
                  </a:lnTo>
                  <a:lnTo>
                    <a:pt x="0" y="5"/>
                  </a:lnTo>
                  <a:lnTo>
                    <a:pt x="0"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4" name="Freeform 243">
              <a:extLst>
                <a:ext uri="{FF2B5EF4-FFF2-40B4-BE49-F238E27FC236}">
                  <a16:creationId xmlns:a16="http://schemas.microsoft.com/office/drawing/2014/main" id="{395BC613-D4EF-491E-813E-F540F9CBF7B8}"/>
                </a:ext>
              </a:extLst>
            </p:cNvPr>
            <p:cNvSpPr>
              <a:spLocks/>
            </p:cNvSpPr>
            <p:nvPr/>
          </p:nvSpPr>
          <p:spPr bwMode="auto">
            <a:xfrm rot="16200000">
              <a:off x="3412636" y="4079160"/>
              <a:ext cx="88645" cy="39397"/>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5" name="Freeform 244">
              <a:extLst>
                <a:ext uri="{FF2B5EF4-FFF2-40B4-BE49-F238E27FC236}">
                  <a16:creationId xmlns:a16="http://schemas.microsoft.com/office/drawing/2014/main" id="{3B4B7E66-EA37-44B2-9D90-2CF19CFD216F}"/>
                </a:ext>
              </a:extLst>
            </p:cNvPr>
            <p:cNvSpPr>
              <a:spLocks/>
            </p:cNvSpPr>
            <p:nvPr/>
          </p:nvSpPr>
          <p:spPr bwMode="auto">
            <a:xfrm rot="16200000">
              <a:off x="3378163" y="4074235"/>
              <a:ext cx="88645" cy="39397"/>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6" name="Freeform 245">
              <a:extLst>
                <a:ext uri="{FF2B5EF4-FFF2-40B4-BE49-F238E27FC236}">
                  <a16:creationId xmlns:a16="http://schemas.microsoft.com/office/drawing/2014/main" id="{838D7FCE-D500-4C7B-82D6-470F7E4DB45B}"/>
                </a:ext>
              </a:extLst>
            </p:cNvPr>
            <p:cNvSpPr>
              <a:spLocks/>
            </p:cNvSpPr>
            <p:nvPr/>
          </p:nvSpPr>
          <p:spPr bwMode="auto">
            <a:xfrm rot="16200000">
              <a:off x="3343690" y="4069311"/>
              <a:ext cx="88645" cy="39397"/>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7" name="Freeform 246">
              <a:extLst>
                <a:ext uri="{FF2B5EF4-FFF2-40B4-BE49-F238E27FC236}">
                  <a16:creationId xmlns:a16="http://schemas.microsoft.com/office/drawing/2014/main" id="{4E4E301F-AC53-451F-AFE0-02E554CA747F}"/>
                </a:ext>
              </a:extLst>
            </p:cNvPr>
            <p:cNvSpPr>
              <a:spLocks/>
            </p:cNvSpPr>
            <p:nvPr/>
          </p:nvSpPr>
          <p:spPr bwMode="auto">
            <a:xfrm rot="16200000">
              <a:off x="3309215" y="4064384"/>
              <a:ext cx="88645" cy="39397"/>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8" name="Freeform 247">
              <a:extLst>
                <a:ext uri="{FF2B5EF4-FFF2-40B4-BE49-F238E27FC236}">
                  <a16:creationId xmlns:a16="http://schemas.microsoft.com/office/drawing/2014/main" id="{EFD9FA13-8D26-4EDF-AD47-61314A4E4004}"/>
                </a:ext>
              </a:extLst>
            </p:cNvPr>
            <p:cNvSpPr>
              <a:spLocks/>
            </p:cNvSpPr>
            <p:nvPr/>
          </p:nvSpPr>
          <p:spPr bwMode="auto">
            <a:xfrm rot="16200000">
              <a:off x="3274742" y="4059460"/>
              <a:ext cx="88645" cy="39397"/>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59" name="Freeform 248">
              <a:extLst>
                <a:ext uri="{FF2B5EF4-FFF2-40B4-BE49-F238E27FC236}">
                  <a16:creationId xmlns:a16="http://schemas.microsoft.com/office/drawing/2014/main" id="{719A6813-90A4-498A-BDED-0B64703FF6D6}"/>
                </a:ext>
              </a:extLst>
            </p:cNvPr>
            <p:cNvSpPr>
              <a:spLocks/>
            </p:cNvSpPr>
            <p:nvPr/>
          </p:nvSpPr>
          <p:spPr bwMode="auto">
            <a:xfrm rot="16200000">
              <a:off x="3397862" y="3586676"/>
              <a:ext cx="285640" cy="374285"/>
            </a:xfrm>
            <a:custGeom>
              <a:avLst/>
              <a:gdLst>
                <a:gd name="T0" fmla="*/ 11 w 58"/>
                <a:gd name="T1" fmla="*/ 0 h 76"/>
                <a:gd name="T2" fmla="*/ 58 w 58"/>
                <a:gd name="T3" fmla="*/ 8 h 76"/>
                <a:gd name="T4" fmla="*/ 47 w 58"/>
                <a:gd name="T5" fmla="*/ 76 h 76"/>
                <a:gd name="T6" fmla="*/ 0 w 58"/>
                <a:gd name="T7" fmla="*/ 68 h 76"/>
                <a:gd name="T8" fmla="*/ 11 w 58"/>
                <a:gd name="T9" fmla="*/ 0 h 76"/>
              </a:gdLst>
              <a:ahLst/>
              <a:cxnLst>
                <a:cxn ang="0">
                  <a:pos x="T0" y="T1"/>
                </a:cxn>
                <a:cxn ang="0">
                  <a:pos x="T2" y="T3"/>
                </a:cxn>
                <a:cxn ang="0">
                  <a:pos x="T4" y="T5"/>
                </a:cxn>
                <a:cxn ang="0">
                  <a:pos x="T6" y="T7"/>
                </a:cxn>
                <a:cxn ang="0">
                  <a:pos x="T8" y="T9"/>
                </a:cxn>
              </a:cxnLst>
              <a:rect l="0" t="0" r="r" b="b"/>
              <a:pathLst>
                <a:path w="58" h="76">
                  <a:moveTo>
                    <a:pt x="11" y="0"/>
                  </a:moveTo>
                  <a:lnTo>
                    <a:pt x="58" y="8"/>
                  </a:lnTo>
                  <a:lnTo>
                    <a:pt x="47" y="76"/>
                  </a:lnTo>
                  <a:lnTo>
                    <a:pt x="0" y="68"/>
                  </a:lnTo>
                  <a:lnTo>
                    <a:pt x="11" y="0"/>
                  </a:lnTo>
                  <a:close/>
                </a:path>
              </a:pathLst>
            </a:custGeom>
            <a:solidFill>
              <a:srgbClr val="1E55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0" name="Freeform 249">
              <a:extLst>
                <a:ext uri="{FF2B5EF4-FFF2-40B4-BE49-F238E27FC236}">
                  <a16:creationId xmlns:a16="http://schemas.microsoft.com/office/drawing/2014/main" id="{5FC19A71-CE9E-4534-9BA2-531CDA091C71}"/>
                </a:ext>
              </a:extLst>
            </p:cNvPr>
            <p:cNvSpPr>
              <a:spLocks/>
            </p:cNvSpPr>
            <p:nvPr/>
          </p:nvSpPr>
          <p:spPr bwMode="auto">
            <a:xfrm rot="16200000">
              <a:off x="3496360" y="3695023"/>
              <a:ext cx="64021" cy="310264"/>
            </a:xfrm>
            <a:custGeom>
              <a:avLst/>
              <a:gdLst>
                <a:gd name="T0" fmla="*/ 13 w 13"/>
                <a:gd name="T1" fmla="*/ 0 h 63"/>
                <a:gd name="T2" fmla="*/ 3 w 13"/>
                <a:gd name="T3" fmla="*/ 63 h 63"/>
                <a:gd name="T4" fmla="*/ 0 w 13"/>
                <a:gd name="T5" fmla="*/ 63 h 63"/>
                <a:gd name="T6" fmla="*/ 10 w 13"/>
                <a:gd name="T7" fmla="*/ 0 h 63"/>
                <a:gd name="T8" fmla="*/ 13 w 13"/>
                <a:gd name="T9" fmla="*/ 0 h 63"/>
              </a:gdLst>
              <a:ahLst/>
              <a:cxnLst>
                <a:cxn ang="0">
                  <a:pos x="T0" y="T1"/>
                </a:cxn>
                <a:cxn ang="0">
                  <a:pos x="T2" y="T3"/>
                </a:cxn>
                <a:cxn ang="0">
                  <a:pos x="T4" y="T5"/>
                </a:cxn>
                <a:cxn ang="0">
                  <a:pos x="T6" y="T7"/>
                </a:cxn>
                <a:cxn ang="0">
                  <a:pos x="T8" y="T9"/>
                </a:cxn>
              </a:cxnLst>
              <a:rect l="0" t="0" r="r" b="b"/>
              <a:pathLst>
                <a:path w="13" h="63">
                  <a:moveTo>
                    <a:pt x="13" y="0"/>
                  </a:moveTo>
                  <a:lnTo>
                    <a:pt x="3" y="63"/>
                  </a:lnTo>
                  <a:lnTo>
                    <a:pt x="0" y="63"/>
                  </a:lnTo>
                  <a:lnTo>
                    <a:pt x="10" y="0"/>
                  </a:lnTo>
                  <a:lnTo>
                    <a:pt x="13" y="0"/>
                  </a:lnTo>
                  <a:close/>
                </a:path>
              </a:pathLst>
            </a:custGeom>
            <a:solidFill>
              <a:srgbClr val="BBBA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1" name="Freeform 250">
              <a:extLst>
                <a:ext uri="{FF2B5EF4-FFF2-40B4-BE49-F238E27FC236}">
                  <a16:creationId xmlns:a16="http://schemas.microsoft.com/office/drawing/2014/main" id="{98851F00-7562-4C05-9C6D-1D211CA5D1F9}"/>
                </a:ext>
              </a:extLst>
            </p:cNvPr>
            <p:cNvSpPr>
              <a:spLocks/>
            </p:cNvSpPr>
            <p:nvPr/>
          </p:nvSpPr>
          <p:spPr bwMode="auto">
            <a:xfrm rot="16200000">
              <a:off x="3501283" y="3640849"/>
              <a:ext cx="68949" cy="315188"/>
            </a:xfrm>
            <a:custGeom>
              <a:avLst/>
              <a:gdLst>
                <a:gd name="T0" fmla="*/ 14 w 14"/>
                <a:gd name="T1" fmla="*/ 1 h 64"/>
                <a:gd name="T2" fmla="*/ 3 w 14"/>
                <a:gd name="T3" fmla="*/ 64 h 64"/>
                <a:gd name="T4" fmla="*/ 0 w 14"/>
                <a:gd name="T5" fmla="*/ 63 h 64"/>
                <a:gd name="T6" fmla="*/ 11 w 14"/>
                <a:gd name="T7" fmla="*/ 0 h 64"/>
                <a:gd name="T8" fmla="*/ 14 w 14"/>
                <a:gd name="T9" fmla="*/ 1 h 64"/>
              </a:gdLst>
              <a:ahLst/>
              <a:cxnLst>
                <a:cxn ang="0">
                  <a:pos x="T0" y="T1"/>
                </a:cxn>
                <a:cxn ang="0">
                  <a:pos x="T2" y="T3"/>
                </a:cxn>
                <a:cxn ang="0">
                  <a:pos x="T4" y="T5"/>
                </a:cxn>
                <a:cxn ang="0">
                  <a:pos x="T6" y="T7"/>
                </a:cxn>
                <a:cxn ang="0">
                  <a:pos x="T8" y="T9"/>
                </a:cxn>
              </a:cxnLst>
              <a:rect l="0" t="0" r="r" b="b"/>
              <a:pathLst>
                <a:path w="14" h="64">
                  <a:moveTo>
                    <a:pt x="14" y="1"/>
                  </a:moveTo>
                  <a:lnTo>
                    <a:pt x="3" y="64"/>
                  </a:lnTo>
                  <a:lnTo>
                    <a:pt x="0" y="63"/>
                  </a:lnTo>
                  <a:lnTo>
                    <a:pt x="11" y="0"/>
                  </a:lnTo>
                  <a:lnTo>
                    <a:pt x="14" y="1"/>
                  </a:lnTo>
                  <a:close/>
                </a:path>
              </a:pathLst>
            </a:custGeom>
            <a:solidFill>
              <a:srgbClr val="BBBA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2" name="Freeform 251">
              <a:extLst>
                <a:ext uri="{FF2B5EF4-FFF2-40B4-BE49-F238E27FC236}">
                  <a16:creationId xmlns:a16="http://schemas.microsoft.com/office/drawing/2014/main" id="{D6E2C680-1381-4E50-81E7-1E8153F51B3F}"/>
                </a:ext>
              </a:extLst>
            </p:cNvPr>
            <p:cNvSpPr>
              <a:spLocks/>
            </p:cNvSpPr>
            <p:nvPr/>
          </p:nvSpPr>
          <p:spPr bwMode="auto">
            <a:xfrm rot="16200000">
              <a:off x="3511131" y="3586676"/>
              <a:ext cx="68949" cy="315188"/>
            </a:xfrm>
            <a:custGeom>
              <a:avLst/>
              <a:gdLst>
                <a:gd name="T0" fmla="*/ 14 w 14"/>
                <a:gd name="T1" fmla="*/ 1 h 64"/>
                <a:gd name="T2" fmla="*/ 3 w 14"/>
                <a:gd name="T3" fmla="*/ 64 h 64"/>
                <a:gd name="T4" fmla="*/ 0 w 14"/>
                <a:gd name="T5" fmla="*/ 63 h 64"/>
                <a:gd name="T6" fmla="*/ 11 w 14"/>
                <a:gd name="T7" fmla="*/ 0 h 64"/>
                <a:gd name="T8" fmla="*/ 14 w 14"/>
                <a:gd name="T9" fmla="*/ 1 h 64"/>
              </a:gdLst>
              <a:ahLst/>
              <a:cxnLst>
                <a:cxn ang="0">
                  <a:pos x="T0" y="T1"/>
                </a:cxn>
                <a:cxn ang="0">
                  <a:pos x="T2" y="T3"/>
                </a:cxn>
                <a:cxn ang="0">
                  <a:pos x="T4" y="T5"/>
                </a:cxn>
                <a:cxn ang="0">
                  <a:pos x="T6" y="T7"/>
                </a:cxn>
                <a:cxn ang="0">
                  <a:pos x="T8" y="T9"/>
                </a:cxn>
              </a:cxnLst>
              <a:rect l="0" t="0" r="r" b="b"/>
              <a:pathLst>
                <a:path w="14" h="64">
                  <a:moveTo>
                    <a:pt x="14" y="1"/>
                  </a:moveTo>
                  <a:lnTo>
                    <a:pt x="3" y="64"/>
                  </a:lnTo>
                  <a:lnTo>
                    <a:pt x="0" y="63"/>
                  </a:lnTo>
                  <a:lnTo>
                    <a:pt x="11" y="0"/>
                  </a:lnTo>
                  <a:lnTo>
                    <a:pt x="14" y="1"/>
                  </a:lnTo>
                  <a:close/>
                </a:path>
              </a:pathLst>
            </a:custGeom>
            <a:solidFill>
              <a:srgbClr val="BBBA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3" name="Freeform 252">
              <a:extLst>
                <a:ext uri="{FF2B5EF4-FFF2-40B4-BE49-F238E27FC236}">
                  <a16:creationId xmlns:a16="http://schemas.microsoft.com/office/drawing/2014/main" id="{52BF13F8-7383-4851-8C3F-5E4489B0B311}"/>
                </a:ext>
              </a:extLst>
            </p:cNvPr>
            <p:cNvSpPr>
              <a:spLocks/>
            </p:cNvSpPr>
            <p:nvPr/>
          </p:nvSpPr>
          <p:spPr bwMode="auto">
            <a:xfrm rot="16200000">
              <a:off x="3520984" y="3537429"/>
              <a:ext cx="64021" cy="310264"/>
            </a:xfrm>
            <a:custGeom>
              <a:avLst/>
              <a:gdLst>
                <a:gd name="T0" fmla="*/ 13 w 13"/>
                <a:gd name="T1" fmla="*/ 0 h 63"/>
                <a:gd name="T2" fmla="*/ 3 w 13"/>
                <a:gd name="T3" fmla="*/ 63 h 63"/>
                <a:gd name="T4" fmla="*/ 0 w 13"/>
                <a:gd name="T5" fmla="*/ 63 h 63"/>
                <a:gd name="T6" fmla="*/ 11 w 13"/>
                <a:gd name="T7" fmla="*/ 0 h 63"/>
                <a:gd name="T8" fmla="*/ 13 w 13"/>
                <a:gd name="T9" fmla="*/ 0 h 63"/>
              </a:gdLst>
              <a:ahLst/>
              <a:cxnLst>
                <a:cxn ang="0">
                  <a:pos x="T0" y="T1"/>
                </a:cxn>
                <a:cxn ang="0">
                  <a:pos x="T2" y="T3"/>
                </a:cxn>
                <a:cxn ang="0">
                  <a:pos x="T4" y="T5"/>
                </a:cxn>
                <a:cxn ang="0">
                  <a:pos x="T6" y="T7"/>
                </a:cxn>
                <a:cxn ang="0">
                  <a:pos x="T8" y="T9"/>
                </a:cxn>
              </a:cxnLst>
              <a:rect l="0" t="0" r="r" b="b"/>
              <a:pathLst>
                <a:path w="13" h="63">
                  <a:moveTo>
                    <a:pt x="13" y="0"/>
                  </a:moveTo>
                  <a:lnTo>
                    <a:pt x="3" y="63"/>
                  </a:lnTo>
                  <a:lnTo>
                    <a:pt x="0" y="63"/>
                  </a:lnTo>
                  <a:lnTo>
                    <a:pt x="11" y="0"/>
                  </a:lnTo>
                  <a:lnTo>
                    <a:pt x="13" y="0"/>
                  </a:lnTo>
                  <a:close/>
                </a:path>
              </a:pathLst>
            </a:custGeom>
            <a:solidFill>
              <a:srgbClr val="BBBA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grpSp>
      <p:grpSp>
        <p:nvGrpSpPr>
          <p:cNvPr id="109" name="组合 108">
            <a:extLst>
              <a:ext uri="{FF2B5EF4-FFF2-40B4-BE49-F238E27FC236}">
                <a16:creationId xmlns:a16="http://schemas.microsoft.com/office/drawing/2014/main" id="{D466C15E-E4DC-46B9-8FDE-CC498CC1D0D3}"/>
              </a:ext>
            </a:extLst>
          </p:cNvPr>
          <p:cNvGrpSpPr/>
          <p:nvPr/>
        </p:nvGrpSpPr>
        <p:grpSpPr>
          <a:xfrm>
            <a:off x="3319903" y="1311415"/>
            <a:ext cx="5552195" cy="4166387"/>
            <a:chOff x="3319903" y="1311415"/>
            <a:chExt cx="5552195" cy="4166387"/>
          </a:xfrm>
        </p:grpSpPr>
        <p:sp>
          <p:nvSpPr>
            <p:cNvPr id="44" name="Freeform 19">
              <a:extLst>
                <a:ext uri="{FF2B5EF4-FFF2-40B4-BE49-F238E27FC236}">
                  <a16:creationId xmlns:a16="http://schemas.microsoft.com/office/drawing/2014/main" id="{D7F1E0A2-1AAB-44CD-A229-ECCA76749F9F}"/>
                </a:ext>
              </a:extLst>
            </p:cNvPr>
            <p:cNvSpPr>
              <a:spLocks noEditPoints="1"/>
            </p:cNvSpPr>
            <p:nvPr/>
          </p:nvSpPr>
          <p:spPr bwMode="auto">
            <a:xfrm rot="16200000">
              <a:off x="4020849" y="1461624"/>
              <a:ext cx="4166387" cy="3865970"/>
            </a:xfrm>
            <a:custGeom>
              <a:avLst/>
              <a:gdLst>
                <a:gd name="T0" fmla="*/ 3859 w 3859"/>
                <a:gd name="T1" fmla="*/ 3385 h 3580"/>
                <a:gd name="T2" fmla="*/ 3859 w 3859"/>
                <a:gd name="T3" fmla="*/ 196 h 3580"/>
                <a:gd name="T4" fmla="*/ 3664 w 3859"/>
                <a:gd name="T5" fmla="*/ 0 h 3580"/>
                <a:gd name="T6" fmla="*/ 1483 w 3859"/>
                <a:gd name="T7" fmla="*/ 0 h 3580"/>
                <a:gd name="T8" fmla="*/ 1288 w 3859"/>
                <a:gd name="T9" fmla="*/ 196 h 3580"/>
                <a:gd name="T10" fmla="*/ 1288 w 3859"/>
                <a:gd name="T11" fmla="*/ 1130 h 3580"/>
                <a:gd name="T12" fmla="*/ 156 w 3859"/>
                <a:gd name="T13" fmla="*/ 1534 h 3580"/>
                <a:gd name="T14" fmla="*/ 105 w 3859"/>
                <a:gd name="T15" fmla="*/ 1605 h 3580"/>
                <a:gd name="T16" fmla="*/ 13 w 3859"/>
                <a:gd name="T17" fmla="*/ 2606 h 3580"/>
                <a:gd name="T18" fmla="*/ 247 w 3859"/>
                <a:gd name="T19" fmla="*/ 2887 h 3580"/>
                <a:gd name="T20" fmla="*/ 1189 w 3859"/>
                <a:gd name="T21" fmla="*/ 2973 h 3580"/>
                <a:gd name="T22" fmla="*/ 1288 w 3859"/>
                <a:gd name="T23" fmla="*/ 2952 h 3580"/>
                <a:gd name="T24" fmla="*/ 1288 w 3859"/>
                <a:gd name="T25" fmla="*/ 3385 h 3580"/>
                <a:gd name="T26" fmla="*/ 1483 w 3859"/>
                <a:gd name="T27" fmla="*/ 3580 h 3580"/>
                <a:gd name="T28" fmla="*/ 3664 w 3859"/>
                <a:gd name="T29" fmla="*/ 3580 h 3580"/>
                <a:gd name="T30" fmla="*/ 3859 w 3859"/>
                <a:gd name="T31" fmla="*/ 3385 h 3580"/>
                <a:gd name="T32" fmla="*/ 1191 w 3859"/>
                <a:gd name="T33" fmla="*/ 1591 h 3580"/>
                <a:gd name="T34" fmla="*/ 1149 w 3859"/>
                <a:gd name="T35" fmla="*/ 1548 h 3580"/>
                <a:gd name="T36" fmla="*/ 1173 w 3859"/>
                <a:gd name="T37" fmla="*/ 1494 h 3580"/>
                <a:gd name="T38" fmla="*/ 1288 w 3859"/>
                <a:gd name="T39" fmla="*/ 1436 h 3580"/>
                <a:gd name="T40" fmla="*/ 1288 w 3859"/>
                <a:gd name="T41" fmla="*/ 1600 h 3580"/>
                <a:gd name="T42" fmla="*/ 1191 w 3859"/>
                <a:gd name="T43" fmla="*/ 1591 h 3580"/>
                <a:gd name="T44" fmla="*/ 1231 w 3859"/>
                <a:gd name="T45" fmla="*/ 2634 h 3580"/>
                <a:gd name="T46" fmla="*/ 1232 w 3859"/>
                <a:gd name="T47" fmla="*/ 2632 h 3580"/>
                <a:gd name="T48" fmla="*/ 1288 w 3859"/>
                <a:gd name="T49" fmla="*/ 2637 h 3580"/>
                <a:gd name="T50" fmla="*/ 1288 w 3859"/>
                <a:gd name="T51" fmla="*/ 2654 h 3580"/>
                <a:gd name="T52" fmla="*/ 1231 w 3859"/>
                <a:gd name="T53" fmla="*/ 2634 h 3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59" h="3580">
                  <a:moveTo>
                    <a:pt x="3859" y="3385"/>
                  </a:moveTo>
                  <a:cubicBezTo>
                    <a:pt x="3859" y="196"/>
                    <a:pt x="3859" y="196"/>
                    <a:pt x="3859" y="196"/>
                  </a:cubicBezTo>
                  <a:cubicBezTo>
                    <a:pt x="3859" y="88"/>
                    <a:pt x="3771" y="0"/>
                    <a:pt x="3664" y="0"/>
                  </a:cubicBezTo>
                  <a:cubicBezTo>
                    <a:pt x="1483" y="0"/>
                    <a:pt x="1483" y="0"/>
                    <a:pt x="1483" y="0"/>
                  </a:cubicBezTo>
                  <a:cubicBezTo>
                    <a:pt x="1375" y="0"/>
                    <a:pt x="1288" y="88"/>
                    <a:pt x="1288" y="196"/>
                  </a:cubicBezTo>
                  <a:cubicBezTo>
                    <a:pt x="1288" y="1130"/>
                    <a:pt x="1288" y="1130"/>
                    <a:pt x="1288" y="1130"/>
                  </a:cubicBezTo>
                  <a:cubicBezTo>
                    <a:pt x="156" y="1534"/>
                    <a:pt x="156" y="1534"/>
                    <a:pt x="156" y="1534"/>
                  </a:cubicBezTo>
                  <a:cubicBezTo>
                    <a:pt x="127" y="1547"/>
                    <a:pt x="108" y="1574"/>
                    <a:pt x="105" y="1605"/>
                  </a:cubicBezTo>
                  <a:cubicBezTo>
                    <a:pt x="91" y="1755"/>
                    <a:pt x="43" y="2284"/>
                    <a:pt x="13" y="2606"/>
                  </a:cubicBezTo>
                  <a:cubicBezTo>
                    <a:pt x="0" y="2748"/>
                    <a:pt x="105" y="2874"/>
                    <a:pt x="247" y="2887"/>
                  </a:cubicBezTo>
                  <a:cubicBezTo>
                    <a:pt x="706" y="2929"/>
                    <a:pt x="1189" y="2973"/>
                    <a:pt x="1189" y="2973"/>
                  </a:cubicBezTo>
                  <a:cubicBezTo>
                    <a:pt x="1225" y="2977"/>
                    <a:pt x="1259" y="2969"/>
                    <a:pt x="1288" y="2952"/>
                  </a:cubicBezTo>
                  <a:cubicBezTo>
                    <a:pt x="1288" y="3385"/>
                    <a:pt x="1288" y="3385"/>
                    <a:pt x="1288" y="3385"/>
                  </a:cubicBezTo>
                  <a:cubicBezTo>
                    <a:pt x="1288" y="3493"/>
                    <a:pt x="1375" y="3580"/>
                    <a:pt x="1483" y="3580"/>
                  </a:cubicBezTo>
                  <a:cubicBezTo>
                    <a:pt x="3664" y="3580"/>
                    <a:pt x="3664" y="3580"/>
                    <a:pt x="3664" y="3580"/>
                  </a:cubicBezTo>
                  <a:cubicBezTo>
                    <a:pt x="3771" y="3580"/>
                    <a:pt x="3859" y="3493"/>
                    <a:pt x="3859" y="3385"/>
                  </a:cubicBezTo>
                  <a:close/>
                  <a:moveTo>
                    <a:pt x="1191" y="1591"/>
                  </a:moveTo>
                  <a:cubicBezTo>
                    <a:pt x="1170" y="1589"/>
                    <a:pt x="1153" y="1569"/>
                    <a:pt x="1149" y="1548"/>
                  </a:cubicBezTo>
                  <a:cubicBezTo>
                    <a:pt x="1145" y="1527"/>
                    <a:pt x="1155" y="1504"/>
                    <a:pt x="1173" y="1494"/>
                  </a:cubicBezTo>
                  <a:cubicBezTo>
                    <a:pt x="1213" y="1469"/>
                    <a:pt x="1252" y="1451"/>
                    <a:pt x="1288" y="1436"/>
                  </a:cubicBezTo>
                  <a:cubicBezTo>
                    <a:pt x="1288" y="1600"/>
                    <a:pt x="1288" y="1600"/>
                    <a:pt x="1288" y="1600"/>
                  </a:cubicBezTo>
                  <a:lnTo>
                    <a:pt x="1191" y="1591"/>
                  </a:lnTo>
                  <a:close/>
                  <a:moveTo>
                    <a:pt x="1231" y="2634"/>
                  </a:moveTo>
                  <a:cubicBezTo>
                    <a:pt x="1232" y="2633"/>
                    <a:pt x="1232" y="2632"/>
                    <a:pt x="1232" y="2632"/>
                  </a:cubicBezTo>
                  <a:cubicBezTo>
                    <a:pt x="1288" y="2637"/>
                    <a:pt x="1288" y="2637"/>
                    <a:pt x="1288" y="2637"/>
                  </a:cubicBezTo>
                  <a:cubicBezTo>
                    <a:pt x="1288" y="2654"/>
                    <a:pt x="1288" y="2654"/>
                    <a:pt x="1288" y="2654"/>
                  </a:cubicBezTo>
                  <a:cubicBezTo>
                    <a:pt x="1271" y="2644"/>
                    <a:pt x="1252" y="2637"/>
                    <a:pt x="1231" y="2634"/>
                  </a:cubicBez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grpSp>
          <p:nvGrpSpPr>
            <p:cNvPr id="105" name="组合 104">
              <a:extLst>
                <a:ext uri="{FF2B5EF4-FFF2-40B4-BE49-F238E27FC236}">
                  <a16:creationId xmlns:a16="http://schemas.microsoft.com/office/drawing/2014/main" id="{8160FF1D-E26B-4ECF-B044-D393B9D37C8E}"/>
                </a:ext>
              </a:extLst>
            </p:cNvPr>
            <p:cNvGrpSpPr/>
            <p:nvPr/>
          </p:nvGrpSpPr>
          <p:grpSpPr>
            <a:xfrm>
              <a:off x="3319903" y="1449310"/>
              <a:ext cx="5552195" cy="3989098"/>
              <a:chOff x="4185830" y="1449310"/>
              <a:chExt cx="3865970" cy="2777592"/>
            </a:xfrm>
          </p:grpSpPr>
          <p:sp>
            <p:nvSpPr>
              <p:cNvPr id="64" name="Freeform 353">
                <a:extLst>
                  <a:ext uri="{FF2B5EF4-FFF2-40B4-BE49-F238E27FC236}">
                    <a16:creationId xmlns:a16="http://schemas.microsoft.com/office/drawing/2014/main" id="{16F1B60D-BB73-45CD-B4FD-6879C9B5F239}"/>
                  </a:ext>
                </a:extLst>
              </p:cNvPr>
              <p:cNvSpPr>
                <a:spLocks/>
              </p:cNvSpPr>
              <p:nvPr/>
            </p:nvSpPr>
            <p:spPr bwMode="auto">
              <a:xfrm rot="16200000">
                <a:off x="4730019" y="905121"/>
                <a:ext cx="2777592" cy="3865970"/>
              </a:xfrm>
              <a:custGeom>
                <a:avLst/>
                <a:gdLst>
                  <a:gd name="T0" fmla="*/ 2571 w 2571"/>
                  <a:gd name="T1" fmla="*/ 195 h 3579"/>
                  <a:gd name="T2" fmla="*/ 2375 w 2571"/>
                  <a:gd name="T3" fmla="*/ 0 h 3579"/>
                  <a:gd name="T4" fmla="*/ 195 w 2571"/>
                  <a:gd name="T5" fmla="*/ 0 h 3579"/>
                  <a:gd name="T6" fmla="*/ 0 w 2571"/>
                  <a:gd name="T7" fmla="*/ 195 h 3579"/>
                  <a:gd name="T8" fmla="*/ 0 w 2571"/>
                  <a:gd name="T9" fmla="*/ 3384 h 3579"/>
                  <a:gd name="T10" fmla="*/ 195 w 2571"/>
                  <a:gd name="T11" fmla="*/ 3579 h 3579"/>
                  <a:gd name="T12" fmla="*/ 2375 w 2571"/>
                  <a:gd name="T13" fmla="*/ 3579 h 3579"/>
                  <a:gd name="T14" fmla="*/ 2571 w 2571"/>
                  <a:gd name="T15" fmla="*/ 3384 h 3579"/>
                  <a:gd name="T16" fmla="*/ 2571 w 2571"/>
                  <a:gd name="T17" fmla="*/ 195 h 3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1" h="3579">
                    <a:moveTo>
                      <a:pt x="2571" y="195"/>
                    </a:moveTo>
                    <a:cubicBezTo>
                      <a:pt x="2571" y="87"/>
                      <a:pt x="2483" y="0"/>
                      <a:pt x="2375" y="0"/>
                    </a:cubicBezTo>
                    <a:cubicBezTo>
                      <a:pt x="195" y="0"/>
                      <a:pt x="195" y="0"/>
                      <a:pt x="195" y="0"/>
                    </a:cubicBezTo>
                    <a:cubicBezTo>
                      <a:pt x="87" y="0"/>
                      <a:pt x="0" y="87"/>
                      <a:pt x="0" y="195"/>
                    </a:cubicBezTo>
                    <a:cubicBezTo>
                      <a:pt x="0" y="3384"/>
                      <a:pt x="0" y="3384"/>
                      <a:pt x="0" y="3384"/>
                    </a:cubicBezTo>
                    <a:cubicBezTo>
                      <a:pt x="0" y="3492"/>
                      <a:pt x="87" y="3579"/>
                      <a:pt x="195" y="3579"/>
                    </a:cubicBezTo>
                    <a:cubicBezTo>
                      <a:pt x="2375" y="3579"/>
                      <a:pt x="2375" y="3579"/>
                      <a:pt x="2375" y="3579"/>
                    </a:cubicBezTo>
                    <a:cubicBezTo>
                      <a:pt x="2483" y="3579"/>
                      <a:pt x="2571" y="3492"/>
                      <a:pt x="2571" y="3384"/>
                    </a:cubicBezTo>
                    <a:lnTo>
                      <a:pt x="2571" y="195"/>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65" name="Rectangle 354">
                <a:extLst>
                  <a:ext uri="{FF2B5EF4-FFF2-40B4-BE49-F238E27FC236}">
                    <a16:creationId xmlns:a16="http://schemas.microsoft.com/office/drawing/2014/main" id="{6F510029-5453-4C02-A764-24C70D347DA5}"/>
                  </a:ext>
                </a:extLst>
              </p:cNvPr>
              <p:cNvSpPr>
                <a:spLocks noChangeArrowheads="1"/>
              </p:cNvSpPr>
              <p:nvPr/>
            </p:nvSpPr>
            <p:spPr bwMode="auto">
              <a:xfrm rot="16200000">
                <a:off x="5013198" y="1158751"/>
                <a:ext cx="2373756" cy="3358716"/>
              </a:xfrm>
              <a:prstGeom prst="rect">
                <a:avLst/>
              </a:prstGeom>
              <a:solidFill>
                <a:srgbClr val="1E55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grpSp>
      </p:grpSp>
      <p:grpSp>
        <p:nvGrpSpPr>
          <p:cNvPr id="103" name="组合 102">
            <a:extLst>
              <a:ext uri="{FF2B5EF4-FFF2-40B4-BE49-F238E27FC236}">
                <a16:creationId xmlns:a16="http://schemas.microsoft.com/office/drawing/2014/main" id="{AF27B934-7058-4BA8-B9B2-D24083C8CCE0}"/>
              </a:ext>
            </a:extLst>
          </p:cNvPr>
          <p:cNvGrpSpPr/>
          <p:nvPr/>
        </p:nvGrpSpPr>
        <p:grpSpPr>
          <a:xfrm>
            <a:off x="9350646" y="3091734"/>
            <a:ext cx="2043794" cy="4053117"/>
            <a:chOff x="5357933" y="2907053"/>
            <a:chExt cx="2043794" cy="4053117"/>
          </a:xfrm>
        </p:grpSpPr>
        <p:sp>
          <p:nvSpPr>
            <p:cNvPr id="45" name="Freeform 20">
              <a:extLst>
                <a:ext uri="{FF2B5EF4-FFF2-40B4-BE49-F238E27FC236}">
                  <a16:creationId xmlns:a16="http://schemas.microsoft.com/office/drawing/2014/main" id="{00E949E7-9236-430F-8705-EB64456FDCAC}"/>
                </a:ext>
              </a:extLst>
            </p:cNvPr>
            <p:cNvSpPr>
              <a:spLocks/>
            </p:cNvSpPr>
            <p:nvPr/>
          </p:nvSpPr>
          <p:spPr bwMode="auto">
            <a:xfrm rot="16200000">
              <a:off x="5670662" y="5327598"/>
              <a:ext cx="1442967" cy="1743382"/>
            </a:xfrm>
            <a:custGeom>
              <a:avLst/>
              <a:gdLst>
                <a:gd name="T0" fmla="*/ 1230 w 1332"/>
                <a:gd name="T1" fmla="*/ 225 h 1612"/>
                <a:gd name="T2" fmla="*/ 1105 w 1332"/>
                <a:gd name="T3" fmla="*/ 213 h 1612"/>
                <a:gd name="T4" fmla="*/ 1042 w 1332"/>
                <a:gd name="T5" fmla="*/ 115 h 1612"/>
                <a:gd name="T6" fmla="*/ 27 w 1332"/>
                <a:gd name="T7" fmla="*/ 0 h 1612"/>
                <a:gd name="T8" fmla="*/ 97 w 1332"/>
                <a:gd name="T9" fmla="*/ 782 h 1612"/>
                <a:gd name="T10" fmla="*/ 92 w 1332"/>
                <a:gd name="T11" fmla="*/ 1095 h 1612"/>
                <a:gd name="T12" fmla="*/ 103 w 1332"/>
                <a:gd name="T13" fmla="*/ 1556 h 1612"/>
                <a:gd name="T14" fmla="*/ 905 w 1332"/>
                <a:gd name="T15" fmla="*/ 1609 h 1612"/>
                <a:gd name="T16" fmla="*/ 981 w 1332"/>
                <a:gd name="T17" fmla="*/ 1539 h 1612"/>
                <a:gd name="T18" fmla="*/ 1108 w 1332"/>
                <a:gd name="T19" fmla="*/ 1550 h 1612"/>
                <a:gd name="T20" fmla="*/ 1224 w 1332"/>
                <a:gd name="T21" fmla="*/ 1454 h 1612"/>
                <a:gd name="T22" fmla="*/ 1275 w 1332"/>
                <a:gd name="T23" fmla="*/ 897 h 1612"/>
                <a:gd name="T24" fmla="*/ 1326 w 1332"/>
                <a:gd name="T25" fmla="*/ 341 h 1612"/>
                <a:gd name="T26" fmla="*/ 1230 w 1332"/>
                <a:gd name="T27" fmla="*/ 225 h 1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2" h="1612">
                  <a:moveTo>
                    <a:pt x="1230" y="225"/>
                  </a:moveTo>
                  <a:cubicBezTo>
                    <a:pt x="1105" y="213"/>
                    <a:pt x="1105" y="213"/>
                    <a:pt x="1105" y="213"/>
                  </a:cubicBezTo>
                  <a:cubicBezTo>
                    <a:pt x="1105" y="161"/>
                    <a:pt x="1079" y="119"/>
                    <a:pt x="1042" y="115"/>
                  </a:cubicBezTo>
                  <a:cubicBezTo>
                    <a:pt x="27" y="0"/>
                    <a:pt x="27" y="0"/>
                    <a:pt x="27" y="0"/>
                  </a:cubicBezTo>
                  <a:cubicBezTo>
                    <a:pt x="0" y="246"/>
                    <a:pt x="106" y="530"/>
                    <a:pt x="97" y="782"/>
                  </a:cubicBezTo>
                  <a:cubicBezTo>
                    <a:pt x="94" y="886"/>
                    <a:pt x="92" y="990"/>
                    <a:pt x="92" y="1095"/>
                  </a:cubicBezTo>
                  <a:cubicBezTo>
                    <a:pt x="92" y="1249"/>
                    <a:pt x="96" y="1403"/>
                    <a:pt x="103" y="1556"/>
                  </a:cubicBezTo>
                  <a:cubicBezTo>
                    <a:pt x="905" y="1609"/>
                    <a:pt x="905" y="1609"/>
                    <a:pt x="905" y="1609"/>
                  </a:cubicBezTo>
                  <a:cubicBezTo>
                    <a:pt x="938" y="1612"/>
                    <a:pt x="969" y="1582"/>
                    <a:pt x="981" y="1539"/>
                  </a:cubicBezTo>
                  <a:cubicBezTo>
                    <a:pt x="1108" y="1550"/>
                    <a:pt x="1108" y="1550"/>
                    <a:pt x="1108" y="1550"/>
                  </a:cubicBezTo>
                  <a:cubicBezTo>
                    <a:pt x="1167" y="1556"/>
                    <a:pt x="1219" y="1513"/>
                    <a:pt x="1224" y="1454"/>
                  </a:cubicBezTo>
                  <a:cubicBezTo>
                    <a:pt x="1275" y="897"/>
                    <a:pt x="1275" y="897"/>
                    <a:pt x="1275" y="897"/>
                  </a:cubicBezTo>
                  <a:cubicBezTo>
                    <a:pt x="1326" y="341"/>
                    <a:pt x="1326" y="341"/>
                    <a:pt x="1326" y="341"/>
                  </a:cubicBezTo>
                  <a:cubicBezTo>
                    <a:pt x="1332" y="282"/>
                    <a:pt x="1289" y="230"/>
                    <a:pt x="1230" y="225"/>
                  </a:cubicBez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95" name="Freeform 384">
              <a:extLst>
                <a:ext uri="{FF2B5EF4-FFF2-40B4-BE49-F238E27FC236}">
                  <a16:creationId xmlns:a16="http://schemas.microsoft.com/office/drawing/2014/main" id="{17794496-3B7F-4B60-A626-5467F71644A3}"/>
                </a:ext>
              </a:extLst>
            </p:cNvPr>
            <p:cNvSpPr>
              <a:spLocks/>
            </p:cNvSpPr>
            <p:nvPr/>
          </p:nvSpPr>
          <p:spPr bwMode="auto">
            <a:xfrm rot="16200000">
              <a:off x="5739606" y="5608312"/>
              <a:ext cx="748570" cy="773194"/>
            </a:xfrm>
            <a:custGeom>
              <a:avLst/>
              <a:gdLst>
                <a:gd name="T0" fmla="*/ 636 w 693"/>
                <a:gd name="T1" fmla="*/ 716 h 716"/>
                <a:gd name="T2" fmla="*/ 687 w 693"/>
                <a:gd name="T3" fmla="*/ 160 h 716"/>
                <a:gd name="T4" fmla="*/ 591 w 693"/>
                <a:gd name="T5" fmla="*/ 44 h 716"/>
                <a:gd name="T6" fmla="*/ 167 w 693"/>
                <a:gd name="T7" fmla="*/ 5 h 716"/>
                <a:gd name="T8" fmla="*/ 51 w 693"/>
                <a:gd name="T9" fmla="*/ 101 h 716"/>
                <a:gd name="T10" fmla="*/ 0 w 693"/>
                <a:gd name="T11" fmla="*/ 658 h 716"/>
                <a:gd name="T12" fmla="*/ 145 w 693"/>
                <a:gd name="T13" fmla="*/ 671 h 716"/>
                <a:gd name="T14" fmla="*/ 636 w 693"/>
                <a:gd name="T15" fmla="*/ 716 h 7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3" h="716">
                  <a:moveTo>
                    <a:pt x="636" y="716"/>
                  </a:moveTo>
                  <a:cubicBezTo>
                    <a:pt x="687" y="160"/>
                    <a:pt x="687" y="160"/>
                    <a:pt x="687" y="160"/>
                  </a:cubicBezTo>
                  <a:cubicBezTo>
                    <a:pt x="693" y="101"/>
                    <a:pt x="649" y="49"/>
                    <a:pt x="591" y="44"/>
                  </a:cubicBezTo>
                  <a:cubicBezTo>
                    <a:pt x="167" y="5"/>
                    <a:pt x="167" y="5"/>
                    <a:pt x="167" y="5"/>
                  </a:cubicBezTo>
                  <a:cubicBezTo>
                    <a:pt x="109" y="0"/>
                    <a:pt x="57" y="43"/>
                    <a:pt x="51" y="101"/>
                  </a:cubicBezTo>
                  <a:cubicBezTo>
                    <a:pt x="0" y="658"/>
                    <a:pt x="0" y="658"/>
                    <a:pt x="0" y="658"/>
                  </a:cubicBezTo>
                  <a:cubicBezTo>
                    <a:pt x="145" y="671"/>
                    <a:pt x="145" y="671"/>
                    <a:pt x="145" y="671"/>
                  </a:cubicBezTo>
                  <a:lnTo>
                    <a:pt x="636" y="716"/>
                  </a:lnTo>
                  <a:close/>
                </a:path>
              </a:pathLst>
            </a:custGeom>
            <a:solidFill>
              <a:srgbClr val="CEE7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96" name="Freeform 385">
              <a:extLst>
                <a:ext uri="{FF2B5EF4-FFF2-40B4-BE49-F238E27FC236}">
                  <a16:creationId xmlns:a16="http://schemas.microsoft.com/office/drawing/2014/main" id="{7260AAC2-ECD3-476B-99A2-285FA0B21472}"/>
                </a:ext>
              </a:extLst>
            </p:cNvPr>
            <p:cNvSpPr>
              <a:spLocks/>
            </p:cNvSpPr>
            <p:nvPr/>
          </p:nvSpPr>
          <p:spPr bwMode="auto">
            <a:xfrm rot="16200000">
              <a:off x="6451241" y="5664947"/>
              <a:ext cx="748570" cy="778118"/>
            </a:xfrm>
            <a:custGeom>
              <a:avLst/>
              <a:gdLst>
                <a:gd name="T0" fmla="*/ 641 w 692"/>
                <a:gd name="T1" fmla="*/ 615 h 717"/>
                <a:gd name="T2" fmla="*/ 692 w 692"/>
                <a:gd name="T3" fmla="*/ 58 h 717"/>
                <a:gd name="T4" fmla="*/ 201 w 692"/>
                <a:gd name="T5" fmla="*/ 13 h 717"/>
                <a:gd name="T6" fmla="*/ 56 w 692"/>
                <a:gd name="T7" fmla="*/ 0 h 717"/>
                <a:gd name="T8" fmla="*/ 5 w 692"/>
                <a:gd name="T9" fmla="*/ 557 h 717"/>
                <a:gd name="T10" fmla="*/ 102 w 692"/>
                <a:gd name="T11" fmla="*/ 673 h 717"/>
                <a:gd name="T12" fmla="*/ 525 w 692"/>
                <a:gd name="T13" fmla="*/ 711 h 717"/>
                <a:gd name="T14" fmla="*/ 641 w 692"/>
                <a:gd name="T15" fmla="*/ 615 h 7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2" h="717">
                  <a:moveTo>
                    <a:pt x="641" y="615"/>
                  </a:moveTo>
                  <a:cubicBezTo>
                    <a:pt x="692" y="58"/>
                    <a:pt x="692" y="58"/>
                    <a:pt x="692" y="58"/>
                  </a:cubicBezTo>
                  <a:cubicBezTo>
                    <a:pt x="201" y="13"/>
                    <a:pt x="201" y="13"/>
                    <a:pt x="201" y="13"/>
                  </a:cubicBezTo>
                  <a:cubicBezTo>
                    <a:pt x="56" y="0"/>
                    <a:pt x="56" y="0"/>
                    <a:pt x="56" y="0"/>
                  </a:cubicBezTo>
                  <a:cubicBezTo>
                    <a:pt x="5" y="557"/>
                    <a:pt x="5" y="557"/>
                    <a:pt x="5" y="557"/>
                  </a:cubicBezTo>
                  <a:cubicBezTo>
                    <a:pt x="0" y="615"/>
                    <a:pt x="43" y="667"/>
                    <a:pt x="102" y="673"/>
                  </a:cubicBezTo>
                  <a:cubicBezTo>
                    <a:pt x="525" y="711"/>
                    <a:pt x="525" y="711"/>
                    <a:pt x="525" y="711"/>
                  </a:cubicBezTo>
                  <a:cubicBezTo>
                    <a:pt x="584" y="717"/>
                    <a:pt x="636" y="674"/>
                    <a:pt x="641" y="615"/>
                  </a:cubicBezTo>
                  <a:close/>
                </a:path>
              </a:pathLst>
            </a:custGeom>
            <a:solidFill>
              <a:srgbClr val="A7D7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97" name="Freeform 386">
              <a:extLst>
                <a:ext uri="{FF2B5EF4-FFF2-40B4-BE49-F238E27FC236}">
                  <a16:creationId xmlns:a16="http://schemas.microsoft.com/office/drawing/2014/main" id="{DCA8BDE6-EF7D-4734-8CFA-70F1BEB24B29}"/>
                </a:ext>
              </a:extLst>
            </p:cNvPr>
            <p:cNvSpPr>
              <a:spLocks/>
            </p:cNvSpPr>
            <p:nvPr/>
          </p:nvSpPr>
          <p:spPr bwMode="auto">
            <a:xfrm rot="16200000">
              <a:off x="6310884" y="5997370"/>
              <a:ext cx="1029285" cy="896315"/>
            </a:xfrm>
            <a:custGeom>
              <a:avLst/>
              <a:gdLst>
                <a:gd name="T0" fmla="*/ 894 w 953"/>
                <a:gd name="T1" fmla="*/ 731 h 831"/>
                <a:gd name="T2" fmla="*/ 953 w 953"/>
                <a:gd name="T3" fmla="*/ 87 h 831"/>
                <a:gd name="T4" fmla="*/ 5 w 953"/>
                <a:gd name="T5" fmla="*/ 0 h 831"/>
                <a:gd name="T6" fmla="*/ 0 w 953"/>
                <a:gd name="T7" fmla="*/ 313 h 831"/>
                <a:gd name="T8" fmla="*/ 11 w 953"/>
                <a:gd name="T9" fmla="*/ 774 h 831"/>
                <a:gd name="T10" fmla="*/ 813 w 953"/>
                <a:gd name="T11" fmla="*/ 828 h 831"/>
                <a:gd name="T12" fmla="*/ 894 w 953"/>
                <a:gd name="T13" fmla="*/ 731 h 831"/>
              </a:gdLst>
              <a:ahLst/>
              <a:cxnLst>
                <a:cxn ang="0">
                  <a:pos x="T0" y="T1"/>
                </a:cxn>
                <a:cxn ang="0">
                  <a:pos x="T2" y="T3"/>
                </a:cxn>
                <a:cxn ang="0">
                  <a:pos x="T4" y="T5"/>
                </a:cxn>
                <a:cxn ang="0">
                  <a:pos x="T6" y="T7"/>
                </a:cxn>
                <a:cxn ang="0">
                  <a:pos x="T8" y="T9"/>
                </a:cxn>
                <a:cxn ang="0">
                  <a:pos x="T10" y="T11"/>
                </a:cxn>
                <a:cxn ang="0">
                  <a:pos x="T12" y="T13"/>
                </a:cxn>
              </a:cxnLst>
              <a:rect l="0" t="0" r="r" b="b"/>
              <a:pathLst>
                <a:path w="953" h="831">
                  <a:moveTo>
                    <a:pt x="894" y="731"/>
                  </a:moveTo>
                  <a:cubicBezTo>
                    <a:pt x="953" y="87"/>
                    <a:pt x="953" y="87"/>
                    <a:pt x="953" y="87"/>
                  </a:cubicBezTo>
                  <a:cubicBezTo>
                    <a:pt x="5" y="0"/>
                    <a:pt x="5" y="0"/>
                    <a:pt x="5" y="0"/>
                  </a:cubicBezTo>
                  <a:cubicBezTo>
                    <a:pt x="2" y="104"/>
                    <a:pt x="0" y="208"/>
                    <a:pt x="0" y="313"/>
                  </a:cubicBezTo>
                  <a:cubicBezTo>
                    <a:pt x="0" y="468"/>
                    <a:pt x="4" y="621"/>
                    <a:pt x="11" y="774"/>
                  </a:cubicBezTo>
                  <a:cubicBezTo>
                    <a:pt x="813" y="828"/>
                    <a:pt x="813" y="828"/>
                    <a:pt x="813" y="828"/>
                  </a:cubicBezTo>
                  <a:cubicBezTo>
                    <a:pt x="852" y="831"/>
                    <a:pt x="888" y="788"/>
                    <a:pt x="894" y="731"/>
                  </a:cubicBezTo>
                  <a:close/>
                </a:path>
              </a:pathLst>
            </a:custGeom>
            <a:solidFill>
              <a:srgbClr val="ECEE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98" name="Freeform 387">
              <a:extLst>
                <a:ext uri="{FF2B5EF4-FFF2-40B4-BE49-F238E27FC236}">
                  <a16:creationId xmlns:a16="http://schemas.microsoft.com/office/drawing/2014/main" id="{DC77B816-FFB1-47AF-B2C3-BCC018FFA7BC}"/>
                </a:ext>
              </a:extLst>
            </p:cNvPr>
            <p:cNvSpPr>
              <a:spLocks/>
            </p:cNvSpPr>
            <p:nvPr/>
          </p:nvSpPr>
          <p:spPr bwMode="auto">
            <a:xfrm rot="16200000">
              <a:off x="5473666" y="5957973"/>
              <a:ext cx="1093307" cy="901240"/>
            </a:xfrm>
            <a:custGeom>
              <a:avLst/>
              <a:gdLst>
                <a:gd name="T0" fmla="*/ 948 w 1012"/>
                <a:gd name="T1" fmla="*/ 835 h 835"/>
                <a:gd name="T2" fmla="*/ 1007 w 1012"/>
                <a:gd name="T3" fmla="*/ 191 h 835"/>
                <a:gd name="T4" fmla="*/ 945 w 1012"/>
                <a:gd name="T5" fmla="*/ 82 h 835"/>
                <a:gd name="T6" fmla="*/ 54 w 1012"/>
                <a:gd name="T7" fmla="*/ 0 h 835"/>
                <a:gd name="T8" fmla="*/ 0 w 1012"/>
                <a:gd name="T9" fmla="*/ 748 h 835"/>
                <a:gd name="T10" fmla="*/ 948 w 1012"/>
                <a:gd name="T11" fmla="*/ 835 h 835"/>
              </a:gdLst>
              <a:ahLst/>
              <a:cxnLst>
                <a:cxn ang="0">
                  <a:pos x="T0" y="T1"/>
                </a:cxn>
                <a:cxn ang="0">
                  <a:pos x="T2" y="T3"/>
                </a:cxn>
                <a:cxn ang="0">
                  <a:pos x="T4" y="T5"/>
                </a:cxn>
                <a:cxn ang="0">
                  <a:pos x="T6" y="T7"/>
                </a:cxn>
                <a:cxn ang="0">
                  <a:pos x="T8" y="T9"/>
                </a:cxn>
                <a:cxn ang="0">
                  <a:pos x="T10" y="T11"/>
                </a:cxn>
              </a:cxnLst>
              <a:rect l="0" t="0" r="r" b="b"/>
              <a:pathLst>
                <a:path w="1012" h="835">
                  <a:moveTo>
                    <a:pt x="948" y="835"/>
                  </a:moveTo>
                  <a:cubicBezTo>
                    <a:pt x="1007" y="191"/>
                    <a:pt x="1007" y="191"/>
                    <a:pt x="1007" y="191"/>
                  </a:cubicBezTo>
                  <a:cubicBezTo>
                    <a:pt x="1012" y="134"/>
                    <a:pt x="984" y="85"/>
                    <a:pt x="945" y="82"/>
                  </a:cubicBezTo>
                  <a:cubicBezTo>
                    <a:pt x="54" y="0"/>
                    <a:pt x="54" y="0"/>
                    <a:pt x="54" y="0"/>
                  </a:cubicBezTo>
                  <a:cubicBezTo>
                    <a:pt x="26" y="247"/>
                    <a:pt x="8" y="496"/>
                    <a:pt x="0" y="748"/>
                  </a:cubicBezTo>
                  <a:lnTo>
                    <a:pt x="948" y="835"/>
                  </a:lnTo>
                  <a:close/>
                </a:path>
              </a:pathLst>
            </a:custGeom>
            <a:solidFill>
              <a:srgbClr val="BAB9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99" name="Freeform 388">
              <a:extLst>
                <a:ext uri="{FF2B5EF4-FFF2-40B4-BE49-F238E27FC236}">
                  <a16:creationId xmlns:a16="http://schemas.microsoft.com/office/drawing/2014/main" id="{15F64417-44D8-4D4C-A60F-EFC61436C5D1}"/>
                </a:ext>
              </a:extLst>
            </p:cNvPr>
            <p:cNvSpPr>
              <a:spLocks/>
            </p:cNvSpPr>
            <p:nvPr/>
          </p:nvSpPr>
          <p:spPr bwMode="auto">
            <a:xfrm rot="16200000">
              <a:off x="5025508" y="3239478"/>
              <a:ext cx="2708644" cy="2043794"/>
            </a:xfrm>
            <a:custGeom>
              <a:avLst/>
              <a:gdLst>
                <a:gd name="T0" fmla="*/ 1376 w 2507"/>
                <a:gd name="T1" fmla="*/ 1731 h 1895"/>
                <a:gd name="T2" fmla="*/ 1231 w 2507"/>
                <a:gd name="T3" fmla="*/ 1547 h 1895"/>
                <a:gd name="T4" fmla="*/ 1232 w 2507"/>
                <a:gd name="T5" fmla="*/ 1545 h 1895"/>
                <a:gd name="T6" fmla="*/ 1392 w 2507"/>
                <a:gd name="T7" fmla="*/ 1560 h 1895"/>
                <a:gd name="T8" fmla="*/ 1579 w 2507"/>
                <a:gd name="T9" fmla="*/ 1404 h 1895"/>
                <a:gd name="T10" fmla="*/ 1423 w 2507"/>
                <a:gd name="T11" fmla="*/ 1217 h 1895"/>
                <a:gd name="T12" fmla="*/ 1594 w 2507"/>
                <a:gd name="T13" fmla="*/ 1233 h 1895"/>
                <a:gd name="T14" fmla="*/ 1781 w 2507"/>
                <a:gd name="T15" fmla="*/ 1077 h 1895"/>
                <a:gd name="T16" fmla="*/ 1626 w 2507"/>
                <a:gd name="T17" fmla="*/ 890 h 1895"/>
                <a:gd name="T18" fmla="*/ 2311 w 2507"/>
                <a:gd name="T19" fmla="*/ 953 h 1895"/>
                <a:gd name="T20" fmla="*/ 2498 w 2507"/>
                <a:gd name="T21" fmla="*/ 797 h 1895"/>
                <a:gd name="T22" fmla="*/ 2343 w 2507"/>
                <a:gd name="T23" fmla="*/ 610 h 1895"/>
                <a:gd name="T24" fmla="*/ 2233 w 2507"/>
                <a:gd name="T25" fmla="*/ 600 h 1895"/>
                <a:gd name="T26" fmla="*/ 1315 w 2507"/>
                <a:gd name="T27" fmla="*/ 516 h 1895"/>
                <a:gd name="T28" fmla="*/ 1191 w 2507"/>
                <a:gd name="T29" fmla="*/ 504 h 1895"/>
                <a:gd name="T30" fmla="*/ 1149 w 2507"/>
                <a:gd name="T31" fmla="*/ 461 h 1895"/>
                <a:gd name="T32" fmla="*/ 1173 w 2507"/>
                <a:gd name="T33" fmla="*/ 407 h 1895"/>
                <a:gd name="T34" fmla="*/ 1527 w 2507"/>
                <a:gd name="T35" fmla="*/ 137 h 1895"/>
                <a:gd name="T36" fmla="*/ 1478 w 2507"/>
                <a:gd name="T37" fmla="*/ 29 h 1895"/>
                <a:gd name="T38" fmla="*/ 1360 w 2507"/>
                <a:gd name="T39" fmla="*/ 17 h 1895"/>
                <a:gd name="T40" fmla="*/ 156 w 2507"/>
                <a:gd name="T41" fmla="*/ 448 h 1895"/>
                <a:gd name="T42" fmla="*/ 105 w 2507"/>
                <a:gd name="T43" fmla="*/ 519 h 1895"/>
                <a:gd name="T44" fmla="*/ 13 w 2507"/>
                <a:gd name="T45" fmla="*/ 1519 h 1895"/>
                <a:gd name="T46" fmla="*/ 246 w 2507"/>
                <a:gd name="T47" fmla="*/ 1800 h 1895"/>
                <a:gd name="T48" fmla="*/ 1189 w 2507"/>
                <a:gd name="T49" fmla="*/ 1886 h 1895"/>
                <a:gd name="T50" fmla="*/ 1376 w 2507"/>
                <a:gd name="T51" fmla="*/ 1731 h 1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07" h="1895">
                  <a:moveTo>
                    <a:pt x="1376" y="1731"/>
                  </a:moveTo>
                  <a:cubicBezTo>
                    <a:pt x="1384" y="1641"/>
                    <a:pt x="1319" y="1561"/>
                    <a:pt x="1231" y="1547"/>
                  </a:cubicBezTo>
                  <a:cubicBezTo>
                    <a:pt x="1231" y="1546"/>
                    <a:pt x="1232" y="1546"/>
                    <a:pt x="1232" y="1545"/>
                  </a:cubicBezTo>
                  <a:cubicBezTo>
                    <a:pt x="1392" y="1560"/>
                    <a:pt x="1392" y="1560"/>
                    <a:pt x="1392" y="1560"/>
                  </a:cubicBezTo>
                  <a:cubicBezTo>
                    <a:pt x="1486" y="1568"/>
                    <a:pt x="1570" y="1498"/>
                    <a:pt x="1579" y="1404"/>
                  </a:cubicBezTo>
                  <a:cubicBezTo>
                    <a:pt x="1587" y="1310"/>
                    <a:pt x="1517" y="1225"/>
                    <a:pt x="1423" y="1217"/>
                  </a:cubicBezTo>
                  <a:cubicBezTo>
                    <a:pt x="1594" y="1233"/>
                    <a:pt x="1594" y="1233"/>
                    <a:pt x="1594" y="1233"/>
                  </a:cubicBezTo>
                  <a:cubicBezTo>
                    <a:pt x="1689" y="1241"/>
                    <a:pt x="1773" y="1171"/>
                    <a:pt x="1781" y="1077"/>
                  </a:cubicBezTo>
                  <a:cubicBezTo>
                    <a:pt x="1790" y="983"/>
                    <a:pt x="1720" y="898"/>
                    <a:pt x="1626" y="890"/>
                  </a:cubicBezTo>
                  <a:cubicBezTo>
                    <a:pt x="2311" y="953"/>
                    <a:pt x="2311" y="953"/>
                    <a:pt x="2311" y="953"/>
                  </a:cubicBezTo>
                  <a:cubicBezTo>
                    <a:pt x="2405" y="961"/>
                    <a:pt x="2490" y="892"/>
                    <a:pt x="2498" y="797"/>
                  </a:cubicBezTo>
                  <a:cubicBezTo>
                    <a:pt x="2507" y="703"/>
                    <a:pt x="2437" y="619"/>
                    <a:pt x="2343" y="610"/>
                  </a:cubicBezTo>
                  <a:cubicBezTo>
                    <a:pt x="2233" y="600"/>
                    <a:pt x="2233" y="600"/>
                    <a:pt x="2233" y="600"/>
                  </a:cubicBezTo>
                  <a:cubicBezTo>
                    <a:pt x="1315" y="516"/>
                    <a:pt x="1315" y="516"/>
                    <a:pt x="1315" y="516"/>
                  </a:cubicBezTo>
                  <a:cubicBezTo>
                    <a:pt x="1191" y="504"/>
                    <a:pt x="1191" y="504"/>
                    <a:pt x="1191" y="504"/>
                  </a:cubicBezTo>
                  <a:cubicBezTo>
                    <a:pt x="1170" y="502"/>
                    <a:pt x="1153" y="482"/>
                    <a:pt x="1149" y="461"/>
                  </a:cubicBezTo>
                  <a:cubicBezTo>
                    <a:pt x="1145" y="440"/>
                    <a:pt x="1155" y="417"/>
                    <a:pt x="1173" y="407"/>
                  </a:cubicBezTo>
                  <a:cubicBezTo>
                    <a:pt x="1349" y="296"/>
                    <a:pt x="1511" y="319"/>
                    <a:pt x="1527" y="137"/>
                  </a:cubicBezTo>
                  <a:cubicBezTo>
                    <a:pt x="1531" y="95"/>
                    <a:pt x="1513" y="54"/>
                    <a:pt x="1478" y="29"/>
                  </a:cubicBezTo>
                  <a:cubicBezTo>
                    <a:pt x="1444" y="5"/>
                    <a:pt x="1399" y="0"/>
                    <a:pt x="1360" y="17"/>
                  </a:cubicBezTo>
                  <a:cubicBezTo>
                    <a:pt x="156" y="448"/>
                    <a:pt x="156" y="448"/>
                    <a:pt x="156" y="448"/>
                  </a:cubicBezTo>
                  <a:cubicBezTo>
                    <a:pt x="127" y="460"/>
                    <a:pt x="108" y="487"/>
                    <a:pt x="105" y="519"/>
                  </a:cubicBezTo>
                  <a:cubicBezTo>
                    <a:pt x="91" y="668"/>
                    <a:pt x="43" y="1197"/>
                    <a:pt x="13" y="1519"/>
                  </a:cubicBezTo>
                  <a:cubicBezTo>
                    <a:pt x="0" y="1661"/>
                    <a:pt x="104" y="1787"/>
                    <a:pt x="246" y="1800"/>
                  </a:cubicBezTo>
                  <a:cubicBezTo>
                    <a:pt x="706" y="1842"/>
                    <a:pt x="1189" y="1886"/>
                    <a:pt x="1189" y="1886"/>
                  </a:cubicBezTo>
                  <a:cubicBezTo>
                    <a:pt x="1283" y="1895"/>
                    <a:pt x="1367" y="1825"/>
                    <a:pt x="1376" y="1731"/>
                  </a:cubicBezTo>
                  <a:close/>
                </a:path>
              </a:pathLst>
            </a:custGeom>
            <a:solidFill>
              <a:srgbClr val="FCDD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00" name="Freeform 389">
              <a:extLst>
                <a:ext uri="{FF2B5EF4-FFF2-40B4-BE49-F238E27FC236}">
                  <a16:creationId xmlns:a16="http://schemas.microsoft.com/office/drawing/2014/main" id="{AAB31961-6145-4DD5-945C-8A03ACB46CED}"/>
                </a:ext>
              </a:extLst>
            </p:cNvPr>
            <p:cNvSpPr>
              <a:spLocks/>
            </p:cNvSpPr>
            <p:nvPr/>
          </p:nvSpPr>
          <p:spPr bwMode="auto">
            <a:xfrm rot="16200000">
              <a:off x="6931410" y="6243611"/>
              <a:ext cx="236391" cy="231467"/>
            </a:xfrm>
            <a:custGeom>
              <a:avLst/>
              <a:gdLst>
                <a:gd name="T0" fmla="*/ 99 w 217"/>
                <a:gd name="T1" fmla="*/ 211 h 216"/>
                <a:gd name="T2" fmla="*/ 5 w 217"/>
                <a:gd name="T3" fmla="*/ 99 h 216"/>
                <a:gd name="T4" fmla="*/ 118 w 217"/>
                <a:gd name="T5" fmla="*/ 5 h 216"/>
                <a:gd name="T6" fmla="*/ 211 w 217"/>
                <a:gd name="T7" fmla="*/ 118 h 216"/>
                <a:gd name="T8" fmla="*/ 99 w 217"/>
                <a:gd name="T9" fmla="*/ 211 h 216"/>
              </a:gdLst>
              <a:ahLst/>
              <a:cxnLst>
                <a:cxn ang="0">
                  <a:pos x="T0" y="T1"/>
                </a:cxn>
                <a:cxn ang="0">
                  <a:pos x="T2" y="T3"/>
                </a:cxn>
                <a:cxn ang="0">
                  <a:pos x="T4" y="T5"/>
                </a:cxn>
                <a:cxn ang="0">
                  <a:pos x="T6" y="T7"/>
                </a:cxn>
                <a:cxn ang="0">
                  <a:pos x="T8" y="T9"/>
                </a:cxn>
              </a:cxnLst>
              <a:rect l="0" t="0" r="r" b="b"/>
              <a:pathLst>
                <a:path w="217" h="216">
                  <a:moveTo>
                    <a:pt x="99" y="211"/>
                  </a:moveTo>
                  <a:cubicBezTo>
                    <a:pt x="42" y="206"/>
                    <a:pt x="0" y="156"/>
                    <a:pt x="5" y="99"/>
                  </a:cubicBezTo>
                  <a:cubicBezTo>
                    <a:pt x="11" y="42"/>
                    <a:pt x="61" y="0"/>
                    <a:pt x="118" y="5"/>
                  </a:cubicBezTo>
                  <a:cubicBezTo>
                    <a:pt x="175" y="10"/>
                    <a:pt x="217" y="61"/>
                    <a:pt x="211" y="118"/>
                  </a:cubicBezTo>
                  <a:cubicBezTo>
                    <a:pt x="206" y="175"/>
                    <a:pt x="156" y="216"/>
                    <a:pt x="99" y="211"/>
                  </a:cubicBezTo>
                  <a:close/>
                </a:path>
              </a:pathLst>
            </a:custGeom>
            <a:solidFill>
              <a:srgbClr val="0049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sp>
          <p:nvSpPr>
            <p:cNvPr id="101" name="Freeform 390">
              <a:extLst>
                <a:ext uri="{FF2B5EF4-FFF2-40B4-BE49-F238E27FC236}">
                  <a16:creationId xmlns:a16="http://schemas.microsoft.com/office/drawing/2014/main" id="{779CAD25-BE1F-4DDF-AF87-153156E1AB34}"/>
                </a:ext>
              </a:extLst>
            </p:cNvPr>
            <p:cNvSpPr>
              <a:spLocks/>
            </p:cNvSpPr>
            <p:nvPr/>
          </p:nvSpPr>
          <p:spPr bwMode="auto">
            <a:xfrm rot="16200000">
              <a:off x="6906786" y="6544023"/>
              <a:ext cx="231467" cy="236391"/>
            </a:xfrm>
            <a:custGeom>
              <a:avLst/>
              <a:gdLst>
                <a:gd name="T0" fmla="*/ 98 w 216"/>
                <a:gd name="T1" fmla="*/ 212 h 217"/>
                <a:gd name="T2" fmla="*/ 5 w 216"/>
                <a:gd name="T3" fmla="*/ 99 h 217"/>
                <a:gd name="T4" fmla="*/ 117 w 216"/>
                <a:gd name="T5" fmla="*/ 6 h 217"/>
                <a:gd name="T6" fmla="*/ 211 w 216"/>
                <a:gd name="T7" fmla="*/ 118 h 217"/>
                <a:gd name="T8" fmla="*/ 98 w 216"/>
                <a:gd name="T9" fmla="*/ 212 h 217"/>
              </a:gdLst>
              <a:ahLst/>
              <a:cxnLst>
                <a:cxn ang="0">
                  <a:pos x="T0" y="T1"/>
                </a:cxn>
                <a:cxn ang="0">
                  <a:pos x="T2" y="T3"/>
                </a:cxn>
                <a:cxn ang="0">
                  <a:pos x="T4" y="T5"/>
                </a:cxn>
                <a:cxn ang="0">
                  <a:pos x="T6" y="T7"/>
                </a:cxn>
                <a:cxn ang="0">
                  <a:pos x="T8" y="T9"/>
                </a:cxn>
              </a:cxnLst>
              <a:rect l="0" t="0" r="r" b="b"/>
              <a:pathLst>
                <a:path w="216" h="217">
                  <a:moveTo>
                    <a:pt x="98" y="212"/>
                  </a:moveTo>
                  <a:cubicBezTo>
                    <a:pt x="41" y="206"/>
                    <a:pt x="0" y="156"/>
                    <a:pt x="5" y="99"/>
                  </a:cubicBezTo>
                  <a:cubicBezTo>
                    <a:pt x="10" y="42"/>
                    <a:pt x="60" y="0"/>
                    <a:pt x="117" y="6"/>
                  </a:cubicBezTo>
                  <a:cubicBezTo>
                    <a:pt x="174" y="11"/>
                    <a:pt x="216" y="61"/>
                    <a:pt x="211" y="118"/>
                  </a:cubicBezTo>
                  <a:cubicBezTo>
                    <a:pt x="206" y="175"/>
                    <a:pt x="155" y="217"/>
                    <a:pt x="98" y="212"/>
                  </a:cubicBezTo>
                  <a:close/>
                </a:path>
              </a:pathLst>
            </a:custGeom>
            <a:solidFill>
              <a:srgbClr val="0049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latin typeface="+mn-lt"/>
                <a:ea typeface="+mn-ea"/>
                <a:cs typeface="+mn-ea"/>
                <a:sym typeface="+mn-lt"/>
              </a:endParaRPr>
            </a:p>
          </p:txBody>
        </p:sp>
      </p:grpSp>
      <p:sp>
        <p:nvSpPr>
          <p:cNvPr id="106" name="文本框 105">
            <a:extLst>
              <a:ext uri="{FF2B5EF4-FFF2-40B4-BE49-F238E27FC236}">
                <a16:creationId xmlns:a16="http://schemas.microsoft.com/office/drawing/2014/main" id="{03533BD0-6FD6-4330-81BE-6E235FB16BB2}"/>
              </a:ext>
            </a:extLst>
          </p:cNvPr>
          <p:cNvSpPr txBox="1"/>
          <p:nvPr/>
        </p:nvSpPr>
        <p:spPr>
          <a:xfrm>
            <a:off x="3981480" y="2776685"/>
            <a:ext cx="4229043" cy="830997"/>
          </a:xfrm>
          <a:prstGeom prst="rect">
            <a:avLst/>
          </a:prstGeom>
          <a:noFill/>
        </p:spPr>
        <p:txBody>
          <a:bodyPr wrap="none" rtlCol="0">
            <a:spAutoFit/>
          </a:bodyPr>
          <a:lstStyle>
            <a:defPPr>
              <a:defRPr lang="zh-CN"/>
            </a:defPPr>
            <a:lvl1pPr>
              <a:defRPr sz="5500">
                <a:solidFill>
                  <a:schemeClr val="bg1"/>
                </a:solidFill>
                <a:latin typeface="方正正粗黑简体" panose="02000000000000000000" pitchFamily="2" charset="-122"/>
                <a:ea typeface="方正正粗黑简体" panose="02000000000000000000" pitchFamily="2" charset="-122"/>
              </a:defRPr>
            </a:lvl1pPr>
          </a:lstStyle>
          <a:p>
            <a:pPr algn="ctr" defTabSz="685800"/>
            <a:r>
              <a:rPr lang="en-US" altLang="zh-CN" sz="4800" b="1" dirty="0">
                <a:latin typeface="微软雅黑" panose="020B0503020204020204" pitchFamily="34" charset="-122"/>
                <a:ea typeface="微软雅黑" panose="020B0503020204020204" pitchFamily="34" charset="-122"/>
              </a:rPr>
              <a:t>MySQL</a:t>
            </a:r>
            <a:r>
              <a:rPr lang="zh-CN" altLang="en-US" sz="4800" b="1" dirty="0">
                <a:latin typeface="微软雅黑" panose="020B0503020204020204" pitchFamily="34" charset="-122"/>
                <a:ea typeface="微软雅黑" panose="020B0503020204020204" pitchFamily="34" charset="-122"/>
              </a:rPr>
              <a:t>数据库</a:t>
            </a:r>
          </a:p>
        </p:txBody>
      </p:sp>
      <p:sp>
        <p:nvSpPr>
          <p:cNvPr id="107" name="矩形 106">
            <a:extLst>
              <a:ext uri="{FF2B5EF4-FFF2-40B4-BE49-F238E27FC236}">
                <a16:creationId xmlns:a16="http://schemas.microsoft.com/office/drawing/2014/main" id="{DB5CBE7C-E8A1-46DD-ABE9-C75EFD385296}"/>
              </a:ext>
            </a:extLst>
          </p:cNvPr>
          <p:cNvSpPr/>
          <p:nvPr/>
        </p:nvSpPr>
        <p:spPr>
          <a:xfrm>
            <a:off x="4270853" y="3480263"/>
            <a:ext cx="3650295" cy="523220"/>
          </a:xfrm>
          <a:prstGeom prst="rect">
            <a:avLst/>
          </a:prstGeom>
          <a:noFill/>
        </p:spPr>
        <p:txBody>
          <a:bodyPr wrap="none" rtlCol="0">
            <a:spAutoFit/>
          </a:bodyPr>
          <a:lstStyle/>
          <a:p>
            <a:pPr algn="ctr" defTabSz="685800"/>
            <a:r>
              <a:rPr lang="en-US" altLang="zh-CN" sz="2800" b="1" dirty="0">
                <a:solidFill>
                  <a:schemeClr val="bg1"/>
                </a:solidFill>
                <a:latin typeface="微软雅黑" panose="020B0503020204020204" pitchFamily="34" charset="-122"/>
                <a:ea typeface="微软雅黑" panose="020B0503020204020204" pitchFamily="34" charset="-122"/>
              </a:rPr>
              <a:t>Market Perspective</a:t>
            </a:r>
          </a:p>
        </p:txBody>
      </p:sp>
      <p:sp>
        <p:nvSpPr>
          <p:cNvPr id="108" name="矩形 107">
            <a:extLst>
              <a:ext uri="{FF2B5EF4-FFF2-40B4-BE49-F238E27FC236}">
                <a16:creationId xmlns:a16="http://schemas.microsoft.com/office/drawing/2014/main" id="{9A1DB976-5C15-4F13-A70A-D40C29664737}"/>
              </a:ext>
            </a:extLst>
          </p:cNvPr>
          <p:cNvSpPr/>
          <p:nvPr/>
        </p:nvSpPr>
        <p:spPr>
          <a:xfrm>
            <a:off x="3923509" y="1866316"/>
            <a:ext cx="1865095" cy="396111"/>
          </a:xfrm>
          <a:prstGeom prst="rect">
            <a:avLst/>
          </a:prstGeom>
          <a:solidFill>
            <a:srgbClr val="EF6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altLang="zh-CN" sz="2000" b="1" dirty="0">
                <a:solidFill>
                  <a:schemeClr val="bg1"/>
                </a:solidFill>
                <a:latin typeface="+mn-ea"/>
              </a:rPr>
              <a:t>PART TWO</a:t>
            </a:r>
            <a:endParaRPr lang="zh-CN" altLang="en-US" sz="2000" b="1" dirty="0">
              <a:solidFill>
                <a:schemeClr val="bg1"/>
              </a:solidFill>
              <a:latin typeface="+mn-ea"/>
            </a:endParaRPr>
          </a:p>
        </p:txBody>
      </p:sp>
    </p:spTree>
    <p:extLst>
      <p:ext uri="{BB962C8B-B14F-4D97-AF65-F5344CB8AC3E}">
        <p14:creationId xmlns:p14="http://schemas.microsoft.com/office/powerpoint/2010/main" val="474768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additive="base">
                                        <p:cTn id="7" dur="500" fill="hold"/>
                                        <p:tgtEl>
                                          <p:spTgt spid="109"/>
                                        </p:tgtEl>
                                        <p:attrNameLst>
                                          <p:attrName>ppt_x</p:attrName>
                                        </p:attrNameLst>
                                      </p:cBhvr>
                                      <p:tavLst>
                                        <p:tav tm="0">
                                          <p:val>
                                            <p:strVal val="#ppt_x"/>
                                          </p:val>
                                        </p:tav>
                                        <p:tav tm="100000">
                                          <p:val>
                                            <p:strVal val="#ppt_x"/>
                                          </p:val>
                                        </p:tav>
                                      </p:tavLst>
                                    </p:anim>
                                    <p:anim calcmode="lin" valueType="num">
                                      <p:cBhvr additive="base">
                                        <p:cTn id="8" dur="500" fill="hold"/>
                                        <p:tgtEl>
                                          <p:spTgt spid="109"/>
                                        </p:tgtEl>
                                        <p:attrNameLst>
                                          <p:attrName>ppt_y</p:attrName>
                                        </p:attrNameLst>
                                      </p:cBhvr>
                                      <p:tavLst>
                                        <p:tav tm="0">
                                          <p:val>
                                            <p:strVal val="1+#ppt_h/2"/>
                                          </p:val>
                                        </p:tav>
                                        <p:tav tm="100000">
                                          <p:val>
                                            <p:strVal val="#ppt_y"/>
                                          </p:val>
                                        </p:tav>
                                      </p:tavLst>
                                    </p:anim>
                                  </p:childTnLst>
                                </p:cTn>
                              </p:par>
                              <p:par>
                                <p:cTn id="9" presetID="53" presetClass="entr" presetSubtype="16" fill="hold" nodeType="withEffect">
                                  <p:stCondLst>
                                    <p:cond delay="250"/>
                                  </p:stCondLst>
                                  <p:childTnLst>
                                    <p:set>
                                      <p:cBhvr>
                                        <p:cTn id="10" dur="1" fill="hold">
                                          <p:stCondLst>
                                            <p:cond delay="0"/>
                                          </p:stCondLst>
                                        </p:cTn>
                                        <p:tgtEl>
                                          <p:spTgt spid="104"/>
                                        </p:tgtEl>
                                        <p:attrNameLst>
                                          <p:attrName>style.visibility</p:attrName>
                                        </p:attrNameLst>
                                      </p:cBhvr>
                                      <p:to>
                                        <p:strVal val="visible"/>
                                      </p:to>
                                    </p:set>
                                    <p:anim calcmode="lin" valueType="num">
                                      <p:cBhvr>
                                        <p:cTn id="11" dur="500" fill="hold"/>
                                        <p:tgtEl>
                                          <p:spTgt spid="104"/>
                                        </p:tgtEl>
                                        <p:attrNameLst>
                                          <p:attrName>ppt_w</p:attrName>
                                        </p:attrNameLst>
                                      </p:cBhvr>
                                      <p:tavLst>
                                        <p:tav tm="0">
                                          <p:val>
                                            <p:fltVal val="0"/>
                                          </p:val>
                                        </p:tav>
                                        <p:tav tm="100000">
                                          <p:val>
                                            <p:strVal val="#ppt_w"/>
                                          </p:val>
                                        </p:tav>
                                      </p:tavLst>
                                    </p:anim>
                                    <p:anim calcmode="lin" valueType="num">
                                      <p:cBhvr>
                                        <p:cTn id="12" dur="500" fill="hold"/>
                                        <p:tgtEl>
                                          <p:spTgt spid="104"/>
                                        </p:tgtEl>
                                        <p:attrNameLst>
                                          <p:attrName>ppt_h</p:attrName>
                                        </p:attrNameLst>
                                      </p:cBhvr>
                                      <p:tavLst>
                                        <p:tav tm="0">
                                          <p:val>
                                            <p:fltVal val="0"/>
                                          </p:val>
                                        </p:tav>
                                        <p:tav tm="100000">
                                          <p:val>
                                            <p:strVal val="#ppt_h"/>
                                          </p:val>
                                        </p:tav>
                                      </p:tavLst>
                                    </p:anim>
                                    <p:animEffect transition="in" filter="fade">
                                      <p:cBhvr>
                                        <p:cTn id="13" dur="500"/>
                                        <p:tgtEl>
                                          <p:spTgt spid="104"/>
                                        </p:tgtEl>
                                      </p:cBhvr>
                                    </p:animEffect>
                                  </p:childTnLst>
                                </p:cTn>
                              </p:par>
                            </p:childTnLst>
                          </p:cTn>
                        </p:par>
                        <p:par>
                          <p:cTn id="14" fill="hold">
                            <p:stCondLst>
                              <p:cond delay="750"/>
                            </p:stCondLst>
                            <p:childTnLst>
                              <p:par>
                                <p:cTn id="15" presetID="2" presetClass="entr" presetSubtype="4" fill="hold" nodeType="afterEffect">
                                  <p:stCondLst>
                                    <p:cond delay="0"/>
                                  </p:stCondLst>
                                  <p:childTnLst>
                                    <p:set>
                                      <p:cBhvr>
                                        <p:cTn id="16" dur="1" fill="hold">
                                          <p:stCondLst>
                                            <p:cond delay="0"/>
                                          </p:stCondLst>
                                        </p:cTn>
                                        <p:tgtEl>
                                          <p:spTgt spid="103"/>
                                        </p:tgtEl>
                                        <p:attrNameLst>
                                          <p:attrName>style.visibility</p:attrName>
                                        </p:attrNameLst>
                                      </p:cBhvr>
                                      <p:to>
                                        <p:strVal val="visible"/>
                                      </p:to>
                                    </p:set>
                                    <p:anim calcmode="lin" valueType="num">
                                      <p:cBhvr additive="base">
                                        <p:cTn id="17" dur="500" fill="hold"/>
                                        <p:tgtEl>
                                          <p:spTgt spid="103"/>
                                        </p:tgtEl>
                                        <p:attrNameLst>
                                          <p:attrName>ppt_x</p:attrName>
                                        </p:attrNameLst>
                                      </p:cBhvr>
                                      <p:tavLst>
                                        <p:tav tm="0">
                                          <p:val>
                                            <p:strVal val="#ppt_x"/>
                                          </p:val>
                                        </p:tav>
                                        <p:tav tm="100000">
                                          <p:val>
                                            <p:strVal val="#ppt_x"/>
                                          </p:val>
                                        </p:tav>
                                      </p:tavLst>
                                    </p:anim>
                                    <p:anim calcmode="lin" valueType="num">
                                      <p:cBhvr additive="base">
                                        <p:cTn id="18" dur="500" fill="hold"/>
                                        <p:tgtEl>
                                          <p:spTgt spid="103"/>
                                        </p:tgtEl>
                                        <p:attrNameLst>
                                          <p:attrName>ppt_y</p:attrName>
                                        </p:attrNameLst>
                                      </p:cBhvr>
                                      <p:tavLst>
                                        <p:tav tm="0">
                                          <p:val>
                                            <p:strVal val="1+#ppt_h/2"/>
                                          </p:val>
                                        </p:tav>
                                        <p:tav tm="100000">
                                          <p:val>
                                            <p:strVal val="#ppt_y"/>
                                          </p:val>
                                        </p:tav>
                                      </p:tavLst>
                                    </p:anim>
                                  </p:childTnLst>
                                </p:cTn>
                              </p:par>
                            </p:childTnLst>
                          </p:cTn>
                        </p:par>
                        <p:par>
                          <p:cTn id="19" fill="hold">
                            <p:stCondLst>
                              <p:cond delay="1250"/>
                            </p:stCondLst>
                            <p:childTnLst>
                              <p:par>
                                <p:cTn id="20" presetID="53" presetClass="entr" presetSubtype="16" fill="hold" grpId="0" nodeType="afterEffect">
                                  <p:stCondLst>
                                    <p:cond delay="0"/>
                                  </p:stCondLst>
                                  <p:childTnLst>
                                    <p:set>
                                      <p:cBhvr>
                                        <p:cTn id="21" dur="1" fill="hold">
                                          <p:stCondLst>
                                            <p:cond delay="0"/>
                                          </p:stCondLst>
                                        </p:cTn>
                                        <p:tgtEl>
                                          <p:spTgt spid="108"/>
                                        </p:tgtEl>
                                        <p:attrNameLst>
                                          <p:attrName>style.visibility</p:attrName>
                                        </p:attrNameLst>
                                      </p:cBhvr>
                                      <p:to>
                                        <p:strVal val="visible"/>
                                      </p:to>
                                    </p:set>
                                    <p:anim calcmode="lin" valueType="num">
                                      <p:cBhvr>
                                        <p:cTn id="22" dur="500" fill="hold"/>
                                        <p:tgtEl>
                                          <p:spTgt spid="108"/>
                                        </p:tgtEl>
                                        <p:attrNameLst>
                                          <p:attrName>ppt_w</p:attrName>
                                        </p:attrNameLst>
                                      </p:cBhvr>
                                      <p:tavLst>
                                        <p:tav tm="0">
                                          <p:val>
                                            <p:fltVal val="0"/>
                                          </p:val>
                                        </p:tav>
                                        <p:tav tm="100000">
                                          <p:val>
                                            <p:strVal val="#ppt_w"/>
                                          </p:val>
                                        </p:tav>
                                      </p:tavLst>
                                    </p:anim>
                                    <p:anim calcmode="lin" valueType="num">
                                      <p:cBhvr>
                                        <p:cTn id="23" dur="500" fill="hold"/>
                                        <p:tgtEl>
                                          <p:spTgt spid="108"/>
                                        </p:tgtEl>
                                        <p:attrNameLst>
                                          <p:attrName>ppt_h</p:attrName>
                                        </p:attrNameLst>
                                      </p:cBhvr>
                                      <p:tavLst>
                                        <p:tav tm="0">
                                          <p:val>
                                            <p:fltVal val="0"/>
                                          </p:val>
                                        </p:tav>
                                        <p:tav tm="100000">
                                          <p:val>
                                            <p:strVal val="#ppt_h"/>
                                          </p:val>
                                        </p:tav>
                                      </p:tavLst>
                                    </p:anim>
                                    <p:animEffect transition="in" filter="fade">
                                      <p:cBhvr>
                                        <p:cTn id="24" dur="500"/>
                                        <p:tgtEl>
                                          <p:spTgt spid="108"/>
                                        </p:tgtEl>
                                      </p:cBhvr>
                                    </p:animEffect>
                                  </p:childTnLst>
                                </p:cTn>
                              </p:par>
                            </p:childTnLst>
                          </p:cTn>
                        </p:par>
                        <p:par>
                          <p:cTn id="25" fill="hold">
                            <p:stCondLst>
                              <p:cond delay="1750"/>
                            </p:stCondLst>
                            <p:childTnLst>
                              <p:par>
                                <p:cTn id="26" presetID="42" presetClass="entr" presetSubtype="0" fill="hold" grpId="0" nodeType="afterEffect">
                                  <p:stCondLst>
                                    <p:cond delay="0"/>
                                  </p:stCondLst>
                                  <p:iterate type="lt">
                                    <p:tmPct val="10000"/>
                                  </p:iterate>
                                  <p:childTnLst>
                                    <p:set>
                                      <p:cBhvr>
                                        <p:cTn id="27" dur="1" fill="hold">
                                          <p:stCondLst>
                                            <p:cond delay="0"/>
                                          </p:stCondLst>
                                        </p:cTn>
                                        <p:tgtEl>
                                          <p:spTgt spid="106"/>
                                        </p:tgtEl>
                                        <p:attrNameLst>
                                          <p:attrName>style.visibility</p:attrName>
                                        </p:attrNameLst>
                                      </p:cBhvr>
                                      <p:to>
                                        <p:strVal val="visible"/>
                                      </p:to>
                                    </p:set>
                                    <p:animEffect transition="in" filter="fade">
                                      <p:cBhvr>
                                        <p:cTn id="28" dur="500"/>
                                        <p:tgtEl>
                                          <p:spTgt spid="106"/>
                                        </p:tgtEl>
                                      </p:cBhvr>
                                    </p:animEffect>
                                    <p:anim calcmode="lin" valueType="num">
                                      <p:cBhvr>
                                        <p:cTn id="29" dur="500" fill="hold"/>
                                        <p:tgtEl>
                                          <p:spTgt spid="106"/>
                                        </p:tgtEl>
                                        <p:attrNameLst>
                                          <p:attrName>ppt_x</p:attrName>
                                        </p:attrNameLst>
                                      </p:cBhvr>
                                      <p:tavLst>
                                        <p:tav tm="0">
                                          <p:val>
                                            <p:strVal val="#ppt_x"/>
                                          </p:val>
                                        </p:tav>
                                        <p:tav tm="100000">
                                          <p:val>
                                            <p:strVal val="#ppt_x"/>
                                          </p:val>
                                        </p:tav>
                                      </p:tavLst>
                                    </p:anim>
                                    <p:anim calcmode="lin" valueType="num">
                                      <p:cBhvr>
                                        <p:cTn id="30" dur="500" fill="hold"/>
                                        <p:tgtEl>
                                          <p:spTgt spid="106"/>
                                        </p:tgtEl>
                                        <p:attrNameLst>
                                          <p:attrName>ppt_y</p:attrName>
                                        </p:attrNameLst>
                                      </p:cBhvr>
                                      <p:tavLst>
                                        <p:tav tm="0">
                                          <p:val>
                                            <p:strVal val="#ppt_y+.1"/>
                                          </p:val>
                                        </p:tav>
                                        <p:tav tm="100000">
                                          <p:val>
                                            <p:strVal val="#ppt_y"/>
                                          </p:val>
                                        </p:tav>
                                      </p:tavLst>
                                    </p:anim>
                                  </p:childTnLst>
                                </p:cTn>
                              </p:par>
                              <p:par>
                                <p:cTn id="31" presetID="47" presetClass="entr" presetSubtype="0" fill="hold" grpId="0" nodeType="withEffect">
                                  <p:stCondLst>
                                    <p:cond delay="0"/>
                                  </p:stCondLst>
                                  <p:iterate type="lt">
                                    <p:tmPct val="10000"/>
                                  </p:iterate>
                                  <p:childTnLst>
                                    <p:set>
                                      <p:cBhvr>
                                        <p:cTn id="32" dur="1" fill="hold">
                                          <p:stCondLst>
                                            <p:cond delay="0"/>
                                          </p:stCondLst>
                                        </p:cTn>
                                        <p:tgtEl>
                                          <p:spTgt spid="107"/>
                                        </p:tgtEl>
                                        <p:attrNameLst>
                                          <p:attrName>style.visibility</p:attrName>
                                        </p:attrNameLst>
                                      </p:cBhvr>
                                      <p:to>
                                        <p:strVal val="visible"/>
                                      </p:to>
                                    </p:set>
                                    <p:animEffect transition="in" filter="fade">
                                      <p:cBhvr>
                                        <p:cTn id="33" dur="500"/>
                                        <p:tgtEl>
                                          <p:spTgt spid="107"/>
                                        </p:tgtEl>
                                      </p:cBhvr>
                                    </p:animEffect>
                                    <p:anim calcmode="lin" valueType="num">
                                      <p:cBhvr>
                                        <p:cTn id="34" dur="500" fill="hold"/>
                                        <p:tgtEl>
                                          <p:spTgt spid="107"/>
                                        </p:tgtEl>
                                        <p:attrNameLst>
                                          <p:attrName>ppt_x</p:attrName>
                                        </p:attrNameLst>
                                      </p:cBhvr>
                                      <p:tavLst>
                                        <p:tav tm="0">
                                          <p:val>
                                            <p:strVal val="#ppt_x"/>
                                          </p:val>
                                        </p:tav>
                                        <p:tav tm="100000">
                                          <p:val>
                                            <p:strVal val="#ppt_x"/>
                                          </p:val>
                                        </p:tav>
                                      </p:tavLst>
                                    </p:anim>
                                    <p:anim calcmode="lin" valueType="num">
                                      <p:cBhvr>
                                        <p:cTn id="35" dur="500" fill="hold"/>
                                        <p:tgtEl>
                                          <p:spTgt spid="10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07" grpId="0"/>
      <p:bldP spid="10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022">
            <a:extLst>
              <a:ext uri="{FF2B5EF4-FFF2-40B4-BE49-F238E27FC236}">
                <a16:creationId xmlns:a16="http://schemas.microsoft.com/office/drawing/2014/main" id="{57030EB9-A0CC-4268-9CDE-3D8E9B3A4301}"/>
              </a:ext>
            </a:extLst>
          </p:cNvPr>
          <p:cNvSpPr txBox="1">
            <a:spLocks/>
          </p:cNvSpPr>
          <p:nvPr/>
        </p:nvSpPr>
        <p:spPr>
          <a:xfrm>
            <a:off x="1486972" y="384556"/>
            <a:ext cx="5194656" cy="49575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defTabSz="609570">
              <a:defRPr sz="2667">
                <a:solidFill>
                  <a:srgbClr val="3A5063"/>
                </a:solidFill>
                <a:uFill>
                  <a:solidFill>
                    <a:srgbClr val="3A5063"/>
                  </a:solidFill>
                </a:uFill>
                <a:latin typeface="+mn-ea"/>
                <a:ea typeface="+mn-ea"/>
                <a:cs typeface="+mn-cs"/>
                <a:sym typeface="Bebas Neue"/>
              </a:defRPr>
            </a:lvl1pPr>
            <a:lvl2pPr defTabSz="609570">
              <a:defRPr sz="2667">
                <a:solidFill>
                  <a:srgbClr val="3A5063"/>
                </a:solidFill>
                <a:uFill>
                  <a:solidFill>
                    <a:srgbClr val="3A5063"/>
                  </a:solidFill>
                </a:uFill>
                <a:latin typeface="+mn-lt"/>
                <a:ea typeface="+mn-ea"/>
                <a:cs typeface="+mn-cs"/>
                <a:sym typeface="Bebas Neue"/>
              </a:defRPr>
            </a:lvl2pPr>
            <a:lvl3pPr defTabSz="609570">
              <a:defRPr sz="2667">
                <a:solidFill>
                  <a:srgbClr val="3A5063"/>
                </a:solidFill>
                <a:uFill>
                  <a:solidFill>
                    <a:srgbClr val="3A5063"/>
                  </a:solidFill>
                </a:uFill>
                <a:latin typeface="+mn-lt"/>
                <a:ea typeface="+mn-ea"/>
                <a:cs typeface="+mn-cs"/>
                <a:sym typeface="Bebas Neue"/>
              </a:defRPr>
            </a:lvl3pPr>
            <a:lvl4pPr defTabSz="609570">
              <a:defRPr sz="2667">
                <a:solidFill>
                  <a:srgbClr val="3A5063"/>
                </a:solidFill>
                <a:uFill>
                  <a:solidFill>
                    <a:srgbClr val="3A5063"/>
                  </a:solidFill>
                </a:uFill>
                <a:latin typeface="+mn-lt"/>
                <a:ea typeface="+mn-ea"/>
                <a:cs typeface="+mn-cs"/>
                <a:sym typeface="Bebas Neue"/>
              </a:defRPr>
            </a:lvl4pPr>
            <a:lvl5pPr defTabSz="609570">
              <a:defRPr sz="2667">
                <a:solidFill>
                  <a:srgbClr val="3A5063"/>
                </a:solidFill>
                <a:uFill>
                  <a:solidFill>
                    <a:srgbClr val="3A5063"/>
                  </a:solidFill>
                </a:uFill>
                <a:latin typeface="+mn-lt"/>
                <a:ea typeface="+mn-ea"/>
                <a:cs typeface="+mn-cs"/>
                <a:sym typeface="Bebas Neue"/>
              </a:defRPr>
            </a:lvl5pPr>
            <a:lvl6pPr defTabSz="609570">
              <a:defRPr sz="2667">
                <a:solidFill>
                  <a:srgbClr val="3A5063"/>
                </a:solidFill>
                <a:uFill>
                  <a:solidFill>
                    <a:srgbClr val="3A5063"/>
                  </a:solidFill>
                </a:uFill>
                <a:latin typeface="+mn-lt"/>
                <a:ea typeface="+mn-ea"/>
                <a:cs typeface="+mn-cs"/>
                <a:sym typeface="Bebas Neue"/>
              </a:defRPr>
            </a:lvl6pPr>
            <a:lvl7pPr defTabSz="609570">
              <a:defRPr sz="2667">
                <a:solidFill>
                  <a:srgbClr val="3A5063"/>
                </a:solidFill>
                <a:uFill>
                  <a:solidFill>
                    <a:srgbClr val="3A5063"/>
                  </a:solidFill>
                </a:uFill>
                <a:latin typeface="+mn-lt"/>
                <a:ea typeface="+mn-ea"/>
                <a:cs typeface="+mn-cs"/>
                <a:sym typeface="Bebas Neue"/>
              </a:defRPr>
            </a:lvl7pPr>
            <a:lvl8pPr defTabSz="609570">
              <a:defRPr sz="2667">
                <a:solidFill>
                  <a:srgbClr val="3A5063"/>
                </a:solidFill>
                <a:uFill>
                  <a:solidFill>
                    <a:srgbClr val="3A5063"/>
                  </a:solidFill>
                </a:uFill>
                <a:latin typeface="+mn-lt"/>
                <a:ea typeface="+mn-ea"/>
                <a:cs typeface="+mn-cs"/>
                <a:sym typeface="Bebas Neue"/>
              </a:defRPr>
            </a:lvl8pPr>
            <a:lvl9pPr defTabSz="609570">
              <a:defRPr sz="2667">
                <a:solidFill>
                  <a:srgbClr val="3A5063"/>
                </a:solidFill>
                <a:uFill>
                  <a:solidFill>
                    <a:srgbClr val="3A5063"/>
                  </a:solidFill>
                </a:uFill>
                <a:latin typeface="+mn-lt"/>
                <a:ea typeface="+mn-ea"/>
                <a:cs typeface="+mn-cs"/>
                <a:sym typeface="Bebas Neue"/>
              </a:defRPr>
            </a:lvl9pPr>
          </a:lstStyle>
          <a:p>
            <a:pPr lvl="0">
              <a:defRPr sz="1800">
                <a:solidFill>
                  <a:srgbClr val="000000"/>
                </a:solidFill>
                <a:uFillTx/>
              </a:defRPr>
            </a:pPr>
            <a:r>
              <a:rPr lang="en-US" altLang="zh-CN" sz="4000" b="1" kern="1100" spc="150" dirty="0">
                <a:solidFill>
                  <a:prstClr val="white"/>
                </a:solidFill>
                <a:latin typeface="微软雅黑" pitchFamily="34" charset="-122"/>
                <a:ea typeface="微软雅黑" pitchFamily="34" charset="-122"/>
              </a:rPr>
              <a:t>MySQL</a:t>
            </a:r>
            <a:r>
              <a:rPr lang="zh-CN" altLang="en-US" sz="4000" b="1" kern="1100" spc="150" dirty="0">
                <a:solidFill>
                  <a:prstClr val="white"/>
                </a:solidFill>
                <a:latin typeface="微软雅黑" pitchFamily="34" charset="-122"/>
                <a:ea typeface="微软雅黑" pitchFamily="34" charset="-122"/>
              </a:rPr>
              <a:t>数据库</a:t>
            </a:r>
          </a:p>
        </p:txBody>
      </p:sp>
      <p:grpSp>
        <p:nvGrpSpPr>
          <p:cNvPr id="3" name="Group 4">
            <a:extLst>
              <a:ext uri="{FF2B5EF4-FFF2-40B4-BE49-F238E27FC236}">
                <a16:creationId xmlns:a16="http://schemas.microsoft.com/office/drawing/2014/main" id="{9D31EAAA-3898-46B3-BE7F-317050784253}"/>
              </a:ext>
            </a:extLst>
          </p:cNvPr>
          <p:cNvGrpSpPr>
            <a:grpSpLocks noChangeAspect="1"/>
          </p:cNvGrpSpPr>
          <p:nvPr/>
        </p:nvGrpSpPr>
        <p:grpSpPr bwMode="auto">
          <a:xfrm>
            <a:off x="289775" y="193045"/>
            <a:ext cx="993824" cy="993824"/>
            <a:chOff x="2848" y="1168"/>
            <a:chExt cx="1984" cy="1984"/>
          </a:xfrm>
        </p:grpSpPr>
        <p:sp>
          <p:nvSpPr>
            <p:cNvPr id="4" name="AutoShape 3">
              <a:extLst>
                <a:ext uri="{FF2B5EF4-FFF2-40B4-BE49-F238E27FC236}">
                  <a16:creationId xmlns:a16="http://schemas.microsoft.com/office/drawing/2014/main" id="{FEDE96AF-2DC3-4072-9F47-67BC44AC7CF2}"/>
                </a:ext>
              </a:extLst>
            </p:cNvPr>
            <p:cNvSpPr>
              <a:spLocks noChangeAspect="1" noChangeArrowheads="1" noTextEdit="1"/>
            </p:cNvSpPr>
            <p:nvPr/>
          </p:nvSpPr>
          <p:spPr bwMode="auto">
            <a:xfrm>
              <a:off x="2848" y="1168"/>
              <a:ext cx="1984" cy="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5" name="Oval 5">
              <a:extLst>
                <a:ext uri="{FF2B5EF4-FFF2-40B4-BE49-F238E27FC236}">
                  <a16:creationId xmlns:a16="http://schemas.microsoft.com/office/drawing/2014/main" id="{E63554EE-A883-447E-89F1-B6624CF9BFDE}"/>
                </a:ext>
              </a:extLst>
            </p:cNvPr>
            <p:cNvSpPr>
              <a:spLocks noChangeArrowheads="1"/>
            </p:cNvSpPr>
            <p:nvPr/>
          </p:nvSpPr>
          <p:spPr bwMode="auto">
            <a:xfrm>
              <a:off x="2846" y="1166"/>
              <a:ext cx="1984" cy="1986"/>
            </a:xfrm>
            <a:prstGeom prst="ellipse">
              <a:avLst/>
            </a:prstGeom>
            <a:solidFill>
              <a:srgbClr val="FAC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6" name="Freeform 6">
              <a:extLst>
                <a:ext uri="{FF2B5EF4-FFF2-40B4-BE49-F238E27FC236}">
                  <a16:creationId xmlns:a16="http://schemas.microsoft.com/office/drawing/2014/main" id="{55C32156-2963-4A99-9FA4-37D2E1FC577E}"/>
                </a:ext>
              </a:extLst>
            </p:cNvPr>
            <p:cNvSpPr>
              <a:spLocks/>
            </p:cNvSpPr>
            <p:nvPr/>
          </p:nvSpPr>
          <p:spPr bwMode="auto">
            <a:xfrm>
              <a:off x="3061" y="1720"/>
              <a:ext cx="1769" cy="1432"/>
            </a:xfrm>
            <a:custGeom>
              <a:avLst/>
              <a:gdLst>
                <a:gd name="T0" fmla="*/ 745 w 746"/>
                <a:gd name="T1" fmla="*/ 154 h 604"/>
                <a:gd name="T2" fmla="*/ 591 w 746"/>
                <a:gd name="T3" fmla="*/ 0 h 604"/>
                <a:gd name="T4" fmla="*/ 76 w 746"/>
                <a:gd name="T5" fmla="*/ 317 h 604"/>
                <a:gd name="T6" fmla="*/ 76 w 746"/>
                <a:gd name="T7" fmla="*/ 364 h 604"/>
                <a:gd name="T8" fmla="*/ 3 w 746"/>
                <a:gd name="T9" fmla="*/ 364 h 604"/>
                <a:gd name="T10" fmla="*/ 0 w 746"/>
                <a:gd name="T11" fmla="*/ 365 h 604"/>
                <a:gd name="T12" fmla="*/ 234 w 746"/>
                <a:gd name="T13" fmla="*/ 592 h 604"/>
                <a:gd name="T14" fmla="*/ 327 w 746"/>
                <a:gd name="T15" fmla="*/ 604 h 604"/>
                <a:gd name="T16" fmla="*/ 746 w 746"/>
                <a:gd name="T17" fmla="*/ 185 h 604"/>
                <a:gd name="T18" fmla="*/ 745 w 746"/>
                <a:gd name="T19" fmla="*/ 15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6" h="604">
                  <a:moveTo>
                    <a:pt x="745" y="154"/>
                  </a:moveTo>
                  <a:cubicBezTo>
                    <a:pt x="591" y="0"/>
                    <a:pt x="591" y="0"/>
                    <a:pt x="591" y="0"/>
                  </a:cubicBezTo>
                  <a:cubicBezTo>
                    <a:pt x="76" y="317"/>
                    <a:pt x="76" y="317"/>
                    <a:pt x="76" y="317"/>
                  </a:cubicBezTo>
                  <a:cubicBezTo>
                    <a:pt x="76" y="364"/>
                    <a:pt x="76" y="364"/>
                    <a:pt x="76" y="364"/>
                  </a:cubicBezTo>
                  <a:cubicBezTo>
                    <a:pt x="3" y="364"/>
                    <a:pt x="3" y="364"/>
                    <a:pt x="3" y="364"/>
                  </a:cubicBezTo>
                  <a:cubicBezTo>
                    <a:pt x="0" y="365"/>
                    <a:pt x="0" y="365"/>
                    <a:pt x="0" y="365"/>
                  </a:cubicBezTo>
                  <a:cubicBezTo>
                    <a:pt x="234" y="592"/>
                    <a:pt x="234" y="592"/>
                    <a:pt x="234" y="592"/>
                  </a:cubicBezTo>
                  <a:cubicBezTo>
                    <a:pt x="265" y="601"/>
                    <a:pt x="279" y="604"/>
                    <a:pt x="327" y="604"/>
                  </a:cubicBezTo>
                  <a:cubicBezTo>
                    <a:pt x="559" y="604"/>
                    <a:pt x="746" y="417"/>
                    <a:pt x="746" y="185"/>
                  </a:cubicBezTo>
                  <a:cubicBezTo>
                    <a:pt x="746" y="175"/>
                    <a:pt x="746" y="165"/>
                    <a:pt x="745" y="154"/>
                  </a:cubicBezTo>
                </a:path>
              </a:pathLst>
            </a:custGeom>
            <a:solidFill>
              <a:srgbClr val="EFBF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7" name="Rectangle 7">
              <a:extLst>
                <a:ext uri="{FF2B5EF4-FFF2-40B4-BE49-F238E27FC236}">
                  <a16:creationId xmlns:a16="http://schemas.microsoft.com/office/drawing/2014/main" id="{CE03F3C9-AE97-4A06-B093-675E923FD3B1}"/>
                </a:ext>
              </a:extLst>
            </p:cNvPr>
            <p:cNvSpPr>
              <a:spLocks noChangeArrowheads="1"/>
            </p:cNvSpPr>
            <p:nvPr/>
          </p:nvSpPr>
          <p:spPr bwMode="auto">
            <a:xfrm>
              <a:off x="3232" y="1749"/>
              <a:ext cx="1204" cy="777"/>
            </a:xfrm>
            <a:prstGeom prst="rect">
              <a:avLst/>
            </a:prstGeom>
            <a:solidFill>
              <a:srgbClr val="00AD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8" name="Rectangle 8">
              <a:extLst>
                <a:ext uri="{FF2B5EF4-FFF2-40B4-BE49-F238E27FC236}">
                  <a16:creationId xmlns:a16="http://schemas.microsoft.com/office/drawing/2014/main" id="{1249F804-D0DF-497E-9E6E-A637D59B14C1}"/>
                </a:ext>
              </a:extLst>
            </p:cNvPr>
            <p:cNvSpPr>
              <a:spLocks noChangeArrowheads="1"/>
            </p:cNvSpPr>
            <p:nvPr/>
          </p:nvSpPr>
          <p:spPr bwMode="auto">
            <a:xfrm>
              <a:off x="3232" y="1749"/>
              <a:ext cx="1204" cy="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9" name="Freeform 9">
              <a:extLst>
                <a:ext uri="{FF2B5EF4-FFF2-40B4-BE49-F238E27FC236}">
                  <a16:creationId xmlns:a16="http://schemas.microsoft.com/office/drawing/2014/main" id="{61C2CF47-66B1-4D3E-A564-1FE86C75A03C}"/>
                </a:ext>
              </a:extLst>
            </p:cNvPr>
            <p:cNvSpPr>
              <a:spLocks/>
            </p:cNvSpPr>
            <p:nvPr/>
          </p:nvSpPr>
          <p:spPr bwMode="auto">
            <a:xfrm>
              <a:off x="3708" y="2526"/>
              <a:ext cx="264" cy="14"/>
            </a:xfrm>
            <a:custGeom>
              <a:avLst/>
              <a:gdLst>
                <a:gd name="T0" fmla="*/ 264 w 264"/>
                <a:gd name="T1" fmla="*/ 0 h 14"/>
                <a:gd name="T2" fmla="*/ 0 w 264"/>
                <a:gd name="T3" fmla="*/ 0 h 14"/>
                <a:gd name="T4" fmla="*/ 15 w 264"/>
                <a:gd name="T5" fmla="*/ 14 h 14"/>
                <a:gd name="T6" fmla="*/ 264 w 264"/>
                <a:gd name="T7" fmla="*/ 12 h 14"/>
                <a:gd name="T8" fmla="*/ 264 w 264"/>
                <a:gd name="T9" fmla="*/ 0 h 14"/>
              </a:gdLst>
              <a:ahLst/>
              <a:cxnLst>
                <a:cxn ang="0">
                  <a:pos x="T0" y="T1"/>
                </a:cxn>
                <a:cxn ang="0">
                  <a:pos x="T2" y="T3"/>
                </a:cxn>
                <a:cxn ang="0">
                  <a:pos x="T4" y="T5"/>
                </a:cxn>
                <a:cxn ang="0">
                  <a:pos x="T6" y="T7"/>
                </a:cxn>
                <a:cxn ang="0">
                  <a:pos x="T8" y="T9"/>
                </a:cxn>
              </a:cxnLst>
              <a:rect l="0" t="0" r="r" b="b"/>
              <a:pathLst>
                <a:path w="264" h="14">
                  <a:moveTo>
                    <a:pt x="264" y="0"/>
                  </a:moveTo>
                  <a:lnTo>
                    <a:pt x="0" y="0"/>
                  </a:lnTo>
                  <a:lnTo>
                    <a:pt x="15" y="14"/>
                  </a:lnTo>
                  <a:lnTo>
                    <a:pt x="264" y="12"/>
                  </a:lnTo>
                  <a:lnTo>
                    <a:pt x="264" y="0"/>
                  </a:lnTo>
                  <a:close/>
                </a:path>
              </a:pathLst>
            </a:custGeom>
            <a:solidFill>
              <a:srgbClr val="77A0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0" name="Freeform 10">
              <a:extLst>
                <a:ext uri="{FF2B5EF4-FFF2-40B4-BE49-F238E27FC236}">
                  <a16:creationId xmlns:a16="http://schemas.microsoft.com/office/drawing/2014/main" id="{F6E7B387-04AA-41F2-A080-C13D63EA7418}"/>
                </a:ext>
              </a:extLst>
            </p:cNvPr>
            <p:cNvSpPr>
              <a:spLocks/>
            </p:cNvSpPr>
            <p:nvPr/>
          </p:nvSpPr>
          <p:spPr bwMode="auto">
            <a:xfrm>
              <a:off x="3708" y="2526"/>
              <a:ext cx="264" cy="14"/>
            </a:xfrm>
            <a:custGeom>
              <a:avLst/>
              <a:gdLst>
                <a:gd name="T0" fmla="*/ 264 w 264"/>
                <a:gd name="T1" fmla="*/ 0 h 14"/>
                <a:gd name="T2" fmla="*/ 0 w 264"/>
                <a:gd name="T3" fmla="*/ 0 h 14"/>
                <a:gd name="T4" fmla="*/ 15 w 264"/>
                <a:gd name="T5" fmla="*/ 14 h 14"/>
                <a:gd name="T6" fmla="*/ 264 w 264"/>
                <a:gd name="T7" fmla="*/ 12 h 14"/>
                <a:gd name="T8" fmla="*/ 264 w 264"/>
                <a:gd name="T9" fmla="*/ 0 h 14"/>
              </a:gdLst>
              <a:ahLst/>
              <a:cxnLst>
                <a:cxn ang="0">
                  <a:pos x="T0" y="T1"/>
                </a:cxn>
                <a:cxn ang="0">
                  <a:pos x="T2" y="T3"/>
                </a:cxn>
                <a:cxn ang="0">
                  <a:pos x="T4" y="T5"/>
                </a:cxn>
                <a:cxn ang="0">
                  <a:pos x="T6" y="T7"/>
                </a:cxn>
                <a:cxn ang="0">
                  <a:pos x="T8" y="T9"/>
                </a:cxn>
              </a:cxnLst>
              <a:rect l="0" t="0" r="r" b="b"/>
              <a:pathLst>
                <a:path w="264" h="14">
                  <a:moveTo>
                    <a:pt x="264" y="0"/>
                  </a:moveTo>
                  <a:lnTo>
                    <a:pt x="0" y="0"/>
                  </a:lnTo>
                  <a:lnTo>
                    <a:pt x="15" y="14"/>
                  </a:lnTo>
                  <a:lnTo>
                    <a:pt x="264" y="12"/>
                  </a:lnTo>
                  <a:lnTo>
                    <a:pt x="2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1" name="Freeform 11">
              <a:extLst>
                <a:ext uri="{FF2B5EF4-FFF2-40B4-BE49-F238E27FC236}">
                  <a16:creationId xmlns:a16="http://schemas.microsoft.com/office/drawing/2014/main" id="{CEDCD15C-B939-4B33-A18E-681535A04087}"/>
                </a:ext>
              </a:extLst>
            </p:cNvPr>
            <p:cNvSpPr>
              <a:spLocks/>
            </p:cNvSpPr>
            <p:nvPr/>
          </p:nvSpPr>
          <p:spPr bwMode="auto">
            <a:xfrm>
              <a:off x="3516" y="1931"/>
              <a:ext cx="911" cy="595"/>
            </a:xfrm>
            <a:custGeom>
              <a:avLst/>
              <a:gdLst>
                <a:gd name="T0" fmla="*/ 645 w 911"/>
                <a:gd name="T1" fmla="*/ 0 h 595"/>
                <a:gd name="T2" fmla="*/ 605 w 911"/>
                <a:gd name="T3" fmla="*/ 183 h 595"/>
                <a:gd name="T4" fmla="*/ 512 w 911"/>
                <a:gd name="T5" fmla="*/ 88 h 595"/>
                <a:gd name="T6" fmla="*/ 465 w 911"/>
                <a:gd name="T7" fmla="*/ 273 h 595"/>
                <a:gd name="T8" fmla="*/ 375 w 911"/>
                <a:gd name="T9" fmla="*/ 180 h 595"/>
                <a:gd name="T10" fmla="*/ 323 w 911"/>
                <a:gd name="T11" fmla="*/ 225 h 595"/>
                <a:gd name="T12" fmla="*/ 240 w 911"/>
                <a:gd name="T13" fmla="*/ 143 h 595"/>
                <a:gd name="T14" fmla="*/ 188 w 911"/>
                <a:gd name="T15" fmla="*/ 339 h 595"/>
                <a:gd name="T16" fmla="*/ 109 w 911"/>
                <a:gd name="T17" fmla="*/ 256 h 595"/>
                <a:gd name="T18" fmla="*/ 57 w 911"/>
                <a:gd name="T19" fmla="*/ 455 h 595"/>
                <a:gd name="T20" fmla="*/ 0 w 911"/>
                <a:gd name="T21" fmla="*/ 503 h 595"/>
                <a:gd name="T22" fmla="*/ 57 w 911"/>
                <a:gd name="T23" fmla="*/ 576 h 595"/>
                <a:gd name="T24" fmla="*/ 176 w 911"/>
                <a:gd name="T25" fmla="*/ 579 h 595"/>
                <a:gd name="T26" fmla="*/ 192 w 911"/>
                <a:gd name="T27" fmla="*/ 595 h 595"/>
                <a:gd name="T28" fmla="*/ 456 w 911"/>
                <a:gd name="T29" fmla="*/ 595 h 595"/>
                <a:gd name="T30" fmla="*/ 456 w 911"/>
                <a:gd name="T31" fmla="*/ 579 h 595"/>
                <a:gd name="T32" fmla="*/ 560 w 911"/>
                <a:gd name="T33" fmla="*/ 581 h 595"/>
                <a:gd name="T34" fmla="*/ 560 w 911"/>
                <a:gd name="T35" fmla="*/ 579 h 595"/>
                <a:gd name="T36" fmla="*/ 614 w 911"/>
                <a:gd name="T37" fmla="*/ 579 h 595"/>
                <a:gd name="T38" fmla="*/ 614 w 911"/>
                <a:gd name="T39" fmla="*/ 579 h 595"/>
                <a:gd name="T40" fmla="*/ 911 w 911"/>
                <a:gd name="T41" fmla="*/ 576 h 595"/>
                <a:gd name="T42" fmla="*/ 911 w 911"/>
                <a:gd name="T43" fmla="*/ 271 h 595"/>
                <a:gd name="T44" fmla="*/ 645 w 911"/>
                <a:gd name="T45"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1" h="595">
                  <a:moveTo>
                    <a:pt x="645" y="0"/>
                  </a:moveTo>
                  <a:lnTo>
                    <a:pt x="605" y="183"/>
                  </a:lnTo>
                  <a:lnTo>
                    <a:pt x="512" y="88"/>
                  </a:lnTo>
                  <a:lnTo>
                    <a:pt x="465" y="273"/>
                  </a:lnTo>
                  <a:lnTo>
                    <a:pt x="375" y="180"/>
                  </a:lnTo>
                  <a:lnTo>
                    <a:pt x="323" y="225"/>
                  </a:lnTo>
                  <a:lnTo>
                    <a:pt x="240" y="143"/>
                  </a:lnTo>
                  <a:lnTo>
                    <a:pt x="188" y="339"/>
                  </a:lnTo>
                  <a:lnTo>
                    <a:pt x="109" y="256"/>
                  </a:lnTo>
                  <a:lnTo>
                    <a:pt x="57" y="455"/>
                  </a:lnTo>
                  <a:lnTo>
                    <a:pt x="0" y="503"/>
                  </a:lnTo>
                  <a:lnTo>
                    <a:pt x="57" y="576"/>
                  </a:lnTo>
                  <a:lnTo>
                    <a:pt x="176" y="579"/>
                  </a:lnTo>
                  <a:lnTo>
                    <a:pt x="192" y="595"/>
                  </a:lnTo>
                  <a:lnTo>
                    <a:pt x="456" y="595"/>
                  </a:lnTo>
                  <a:lnTo>
                    <a:pt x="456" y="579"/>
                  </a:lnTo>
                  <a:lnTo>
                    <a:pt x="560" y="581"/>
                  </a:lnTo>
                  <a:lnTo>
                    <a:pt x="560" y="579"/>
                  </a:lnTo>
                  <a:lnTo>
                    <a:pt x="614" y="579"/>
                  </a:lnTo>
                  <a:lnTo>
                    <a:pt x="614" y="579"/>
                  </a:lnTo>
                  <a:lnTo>
                    <a:pt x="911" y="576"/>
                  </a:lnTo>
                  <a:lnTo>
                    <a:pt x="911" y="271"/>
                  </a:lnTo>
                  <a:lnTo>
                    <a:pt x="645" y="0"/>
                  </a:lnTo>
                  <a:close/>
                </a:path>
              </a:pathLst>
            </a:custGeom>
            <a:solidFill>
              <a:srgbClr val="0095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2" name="Freeform 12">
              <a:extLst>
                <a:ext uri="{FF2B5EF4-FFF2-40B4-BE49-F238E27FC236}">
                  <a16:creationId xmlns:a16="http://schemas.microsoft.com/office/drawing/2014/main" id="{8C8A062C-AEDF-4C84-9DE9-79838556D00B}"/>
                </a:ext>
              </a:extLst>
            </p:cNvPr>
            <p:cNvSpPr>
              <a:spLocks/>
            </p:cNvSpPr>
            <p:nvPr/>
          </p:nvSpPr>
          <p:spPr bwMode="auto">
            <a:xfrm>
              <a:off x="3516" y="1931"/>
              <a:ext cx="911" cy="595"/>
            </a:xfrm>
            <a:custGeom>
              <a:avLst/>
              <a:gdLst>
                <a:gd name="T0" fmla="*/ 645 w 911"/>
                <a:gd name="T1" fmla="*/ 0 h 595"/>
                <a:gd name="T2" fmla="*/ 605 w 911"/>
                <a:gd name="T3" fmla="*/ 183 h 595"/>
                <a:gd name="T4" fmla="*/ 512 w 911"/>
                <a:gd name="T5" fmla="*/ 88 h 595"/>
                <a:gd name="T6" fmla="*/ 465 w 911"/>
                <a:gd name="T7" fmla="*/ 273 h 595"/>
                <a:gd name="T8" fmla="*/ 375 w 911"/>
                <a:gd name="T9" fmla="*/ 180 h 595"/>
                <a:gd name="T10" fmla="*/ 323 w 911"/>
                <a:gd name="T11" fmla="*/ 225 h 595"/>
                <a:gd name="T12" fmla="*/ 240 w 911"/>
                <a:gd name="T13" fmla="*/ 143 h 595"/>
                <a:gd name="T14" fmla="*/ 188 w 911"/>
                <a:gd name="T15" fmla="*/ 339 h 595"/>
                <a:gd name="T16" fmla="*/ 109 w 911"/>
                <a:gd name="T17" fmla="*/ 256 h 595"/>
                <a:gd name="T18" fmla="*/ 57 w 911"/>
                <a:gd name="T19" fmla="*/ 455 h 595"/>
                <a:gd name="T20" fmla="*/ 0 w 911"/>
                <a:gd name="T21" fmla="*/ 503 h 595"/>
                <a:gd name="T22" fmla="*/ 57 w 911"/>
                <a:gd name="T23" fmla="*/ 576 h 595"/>
                <a:gd name="T24" fmla="*/ 176 w 911"/>
                <a:gd name="T25" fmla="*/ 579 h 595"/>
                <a:gd name="T26" fmla="*/ 192 w 911"/>
                <a:gd name="T27" fmla="*/ 595 h 595"/>
                <a:gd name="T28" fmla="*/ 456 w 911"/>
                <a:gd name="T29" fmla="*/ 595 h 595"/>
                <a:gd name="T30" fmla="*/ 456 w 911"/>
                <a:gd name="T31" fmla="*/ 579 h 595"/>
                <a:gd name="T32" fmla="*/ 560 w 911"/>
                <a:gd name="T33" fmla="*/ 581 h 595"/>
                <a:gd name="T34" fmla="*/ 560 w 911"/>
                <a:gd name="T35" fmla="*/ 579 h 595"/>
                <a:gd name="T36" fmla="*/ 614 w 911"/>
                <a:gd name="T37" fmla="*/ 579 h 595"/>
                <a:gd name="T38" fmla="*/ 614 w 911"/>
                <a:gd name="T39" fmla="*/ 579 h 595"/>
                <a:gd name="T40" fmla="*/ 911 w 911"/>
                <a:gd name="T41" fmla="*/ 576 h 595"/>
                <a:gd name="T42" fmla="*/ 911 w 911"/>
                <a:gd name="T43" fmla="*/ 271 h 595"/>
                <a:gd name="T44" fmla="*/ 645 w 911"/>
                <a:gd name="T45"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1" h="595">
                  <a:moveTo>
                    <a:pt x="645" y="0"/>
                  </a:moveTo>
                  <a:lnTo>
                    <a:pt x="605" y="183"/>
                  </a:lnTo>
                  <a:lnTo>
                    <a:pt x="512" y="88"/>
                  </a:lnTo>
                  <a:lnTo>
                    <a:pt x="465" y="273"/>
                  </a:lnTo>
                  <a:lnTo>
                    <a:pt x="375" y="180"/>
                  </a:lnTo>
                  <a:lnTo>
                    <a:pt x="323" y="225"/>
                  </a:lnTo>
                  <a:lnTo>
                    <a:pt x="240" y="143"/>
                  </a:lnTo>
                  <a:lnTo>
                    <a:pt x="188" y="339"/>
                  </a:lnTo>
                  <a:lnTo>
                    <a:pt x="109" y="256"/>
                  </a:lnTo>
                  <a:lnTo>
                    <a:pt x="57" y="455"/>
                  </a:lnTo>
                  <a:lnTo>
                    <a:pt x="0" y="503"/>
                  </a:lnTo>
                  <a:lnTo>
                    <a:pt x="57" y="576"/>
                  </a:lnTo>
                  <a:lnTo>
                    <a:pt x="176" y="579"/>
                  </a:lnTo>
                  <a:lnTo>
                    <a:pt x="192" y="595"/>
                  </a:lnTo>
                  <a:lnTo>
                    <a:pt x="456" y="595"/>
                  </a:lnTo>
                  <a:lnTo>
                    <a:pt x="456" y="579"/>
                  </a:lnTo>
                  <a:lnTo>
                    <a:pt x="560" y="581"/>
                  </a:lnTo>
                  <a:lnTo>
                    <a:pt x="560" y="579"/>
                  </a:lnTo>
                  <a:lnTo>
                    <a:pt x="614" y="579"/>
                  </a:lnTo>
                  <a:lnTo>
                    <a:pt x="614" y="579"/>
                  </a:lnTo>
                  <a:lnTo>
                    <a:pt x="911" y="576"/>
                  </a:lnTo>
                  <a:lnTo>
                    <a:pt x="911" y="271"/>
                  </a:lnTo>
                  <a:lnTo>
                    <a:pt x="6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3" name="Rectangle 13">
              <a:extLst>
                <a:ext uri="{FF2B5EF4-FFF2-40B4-BE49-F238E27FC236}">
                  <a16:creationId xmlns:a16="http://schemas.microsoft.com/office/drawing/2014/main" id="{9262857F-D4DD-438F-93F3-EA2D3B71A0AF}"/>
                </a:ext>
              </a:extLst>
            </p:cNvPr>
            <p:cNvSpPr>
              <a:spLocks noChangeArrowheads="1"/>
            </p:cNvSpPr>
            <p:nvPr/>
          </p:nvSpPr>
          <p:spPr bwMode="auto">
            <a:xfrm>
              <a:off x="3516" y="2185"/>
              <a:ext cx="105" cy="246"/>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4" name="Rectangle 14">
              <a:extLst>
                <a:ext uri="{FF2B5EF4-FFF2-40B4-BE49-F238E27FC236}">
                  <a16:creationId xmlns:a16="http://schemas.microsoft.com/office/drawing/2014/main" id="{B2675BFF-6700-4A7A-AC0A-27EDAE4008A0}"/>
                </a:ext>
              </a:extLst>
            </p:cNvPr>
            <p:cNvSpPr>
              <a:spLocks noChangeArrowheads="1"/>
            </p:cNvSpPr>
            <p:nvPr/>
          </p:nvSpPr>
          <p:spPr bwMode="auto">
            <a:xfrm>
              <a:off x="3659" y="2071"/>
              <a:ext cx="94" cy="360"/>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5" name="Rectangle 15">
              <a:extLst>
                <a:ext uri="{FF2B5EF4-FFF2-40B4-BE49-F238E27FC236}">
                  <a16:creationId xmlns:a16="http://schemas.microsoft.com/office/drawing/2014/main" id="{DCE573E4-A3B3-4382-ABCD-F4A2A9280362}"/>
                </a:ext>
              </a:extLst>
            </p:cNvPr>
            <p:cNvSpPr>
              <a:spLocks noChangeArrowheads="1"/>
            </p:cNvSpPr>
            <p:nvPr/>
          </p:nvSpPr>
          <p:spPr bwMode="auto">
            <a:xfrm>
              <a:off x="3782" y="2109"/>
              <a:ext cx="104" cy="322"/>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6" name="Rectangle 16">
              <a:extLst>
                <a:ext uri="{FF2B5EF4-FFF2-40B4-BE49-F238E27FC236}">
                  <a16:creationId xmlns:a16="http://schemas.microsoft.com/office/drawing/2014/main" id="{1ABD1A4D-0DF8-4E79-8AB0-ADF5BAE8C317}"/>
                </a:ext>
              </a:extLst>
            </p:cNvPr>
            <p:cNvSpPr>
              <a:spLocks noChangeArrowheads="1"/>
            </p:cNvSpPr>
            <p:nvPr/>
          </p:nvSpPr>
          <p:spPr bwMode="auto">
            <a:xfrm>
              <a:off x="3924" y="2014"/>
              <a:ext cx="114" cy="417"/>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7" name="Rectangle 17">
              <a:extLst>
                <a:ext uri="{FF2B5EF4-FFF2-40B4-BE49-F238E27FC236}">
                  <a16:creationId xmlns:a16="http://schemas.microsoft.com/office/drawing/2014/main" id="{A0AC2ED8-5973-45E2-85D3-C0288E932C12}"/>
                </a:ext>
              </a:extLst>
            </p:cNvPr>
            <p:cNvSpPr>
              <a:spLocks noChangeArrowheads="1"/>
            </p:cNvSpPr>
            <p:nvPr/>
          </p:nvSpPr>
          <p:spPr bwMode="auto">
            <a:xfrm>
              <a:off x="4057" y="1938"/>
              <a:ext cx="95" cy="493"/>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8" name="Freeform 18">
              <a:extLst>
                <a:ext uri="{FF2B5EF4-FFF2-40B4-BE49-F238E27FC236}">
                  <a16:creationId xmlns:a16="http://schemas.microsoft.com/office/drawing/2014/main" id="{6CD7F4CE-A735-45B6-A1F5-CFFF818301DD}"/>
                </a:ext>
              </a:extLst>
            </p:cNvPr>
            <p:cNvSpPr>
              <a:spLocks/>
            </p:cNvSpPr>
            <p:nvPr/>
          </p:nvSpPr>
          <p:spPr bwMode="auto">
            <a:xfrm>
              <a:off x="3049" y="2555"/>
              <a:ext cx="1574" cy="49"/>
            </a:xfrm>
            <a:custGeom>
              <a:avLst/>
              <a:gdLst>
                <a:gd name="T0" fmla="*/ 0 w 664"/>
                <a:gd name="T1" fmla="*/ 0 h 21"/>
                <a:gd name="T2" fmla="*/ 0 w 664"/>
                <a:gd name="T3" fmla="*/ 10 h 21"/>
                <a:gd name="T4" fmla="*/ 32 w 664"/>
                <a:gd name="T5" fmla="*/ 21 h 21"/>
                <a:gd name="T6" fmla="*/ 641 w 664"/>
                <a:gd name="T7" fmla="*/ 21 h 21"/>
                <a:gd name="T8" fmla="*/ 664 w 664"/>
                <a:gd name="T9" fmla="*/ 10 h 21"/>
                <a:gd name="T10" fmla="*/ 664 w 664"/>
                <a:gd name="T11" fmla="*/ 0 h 21"/>
                <a:gd name="T12" fmla="*/ 0 w 664"/>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664" h="21">
                  <a:moveTo>
                    <a:pt x="0" y="0"/>
                  </a:moveTo>
                  <a:cubicBezTo>
                    <a:pt x="0" y="10"/>
                    <a:pt x="0" y="10"/>
                    <a:pt x="0" y="10"/>
                  </a:cubicBezTo>
                  <a:cubicBezTo>
                    <a:pt x="0" y="10"/>
                    <a:pt x="10" y="21"/>
                    <a:pt x="32" y="21"/>
                  </a:cubicBezTo>
                  <a:cubicBezTo>
                    <a:pt x="54" y="21"/>
                    <a:pt x="641" y="21"/>
                    <a:pt x="641" y="21"/>
                  </a:cubicBezTo>
                  <a:cubicBezTo>
                    <a:pt x="641" y="21"/>
                    <a:pt x="657" y="15"/>
                    <a:pt x="664" y="10"/>
                  </a:cubicBezTo>
                  <a:cubicBezTo>
                    <a:pt x="664" y="0"/>
                    <a:pt x="664" y="0"/>
                    <a:pt x="664" y="0"/>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9" name="Freeform 19">
              <a:extLst>
                <a:ext uri="{FF2B5EF4-FFF2-40B4-BE49-F238E27FC236}">
                  <a16:creationId xmlns:a16="http://schemas.microsoft.com/office/drawing/2014/main" id="{86F27DB2-0039-4056-97A3-D3BAA7A454E2}"/>
                </a:ext>
              </a:extLst>
            </p:cNvPr>
            <p:cNvSpPr>
              <a:spLocks/>
            </p:cNvSpPr>
            <p:nvPr/>
          </p:nvSpPr>
          <p:spPr bwMode="auto">
            <a:xfrm>
              <a:off x="3225" y="171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0" name="Freeform 20">
              <a:extLst>
                <a:ext uri="{FF2B5EF4-FFF2-40B4-BE49-F238E27FC236}">
                  <a16:creationId xmlns:a16="http://schemas.microsoft.com/office/drawing/2014/main" id="{D0A2752F-26EE-4687-8849-81494428E7DB}"/>
                </a:ext>
              </a:extLst>
            </p:cNvPr>
            <p:cNvSpPr>
              <a:spLocks/>
            </p:cNvSpPr>
            <p:nvPr/>
          </p:nvSpPr>
          <p:spPr bwMode="auto">
            <a:xfrm>
              <a:off x="3218" y="1716"/>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1" name="Freeform 21">
              <a:extLst>
                <a:ext uri="{FF2B5EF4-FFF2-40B4-BE49-F238E27FC236}">
                  <a16:creationId xmlns:a16="http://schemas.microsoft.com/office/drawing/2014/main" id="{AA15E19B-4632-4981-8743-67BF1C808B72}"/>
                </a:ext>
              </a:extLst>
            </p:cNvPr>
            <p:cNvSpPr>
              <a:spLocks/>
            </p:cNvSpPr>
            <p:nvPr/>
          </p:nvSpPr>
          <p:spPr bwMode="auto">
            <a:xfrm>
              <a:off x="3206" y="2529"/>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2" name="Freeform 22">
              <a:extLst>
                <a:ext uri="{FF2B5EF4-FFF2-40B4-BE49-F238E27FC236}">
                  <a16:creationId xmlns:a16="http://schemas.microsoft.com/office/drawing/2014/main" id="{66F978E4-C5DA-4715-9FF5-2CC5CD0C4FC3}"/>
                </a:ext>
              </a:extLst>
            </p:cNvPr>
            <p:cNvSpPr>
              <a:spLocks/>
            </p:cNvSpPr>
            <p:nvPr/>
          </p:nvSpPr>
          <p:spPr bwMode="auto">
            <a:xfrm>
              <a:off x="3227" y="1711"/>
              <a:ext cx="3" cy="2"/>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0"/>
                    <a:pt x="1" y="0"/>
                  </a:cubicBezTo>
                  <a:cubicBezTo>
                    <a:pt x="1" y="0"/>
                    <a:pt x="1" y="1"/>
                    <a:pt x="0" y="1"/>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3" name="Freeform 23">
              <a:extLst>
                <a:ext uri="{FF2B5EF4-FFF2-40B4-BE49-F238E27FC236}">
                  <a16:creationId xmlns:a16="http://schemas.microsoft.com/office/drawing/2014/main" id="{1FFCC9A5-3FFF-436C-BB28-74815F7E294C}"/>
                </a:ext>
              </a:extLst>
            </p:cNvPr>
            <p:cNvSpPr>
              <a:spLocks/>
            </p:cNvSpPr>
            <p:nvPr/>
          </p:nvSpPr>
          <p:spPr bwMode="auto">
            <a:xfrm>
              <a:off x="3509" y="1711"/>
              <a:ext cx="956" cy="844"/>
            </a:xfrm>
            <a:custGeom>
              <a:avLst/>
              <a:gdLst>
                <a:gd name="T0" fmla="*/ 394 w 403"/>
                <a:gd name="T1" fmla="*/ 0 h 356"/>
                <a:gd name="T2" fmla="*/ 0 w 403"/>
                <a:gd name="T3" fmla="*/ 0 h 356"/>
                <a:gd name="T4" fmla="*/ 25 w 403"/>
                <a:gd name="T5" fmla="*/ 24 h 356"/>
                <a:gd name="T6" fmla="*/ 383 w 403"/>
                <a:gd name="T7" fmla="*/ 24 h 356"/>
                <a:gd name="T8" fmla="*/ 383 w 403"/>
                <a:gd name="T9" fmla="*/ 336 h 356"/>
                <a:gd name="T10" fmla="*/ 358 w 403"/>
                <a:gd name="T11" fmla="*/ 336 h 356"/>
                <a:gd name="T12" fmla="*/ 380 w 403"/>
                <a:gd name="T13" fmla="*/ 356 h 356"/>
                <a:gd name="T14" fmla="*/ 394 w 403"/>
                <a:gd name="T15" fmla="*/ 356 h 356"/>
                <a:gd name="T16" fmla="*/ 403 w 403"/>
                <a:gd name="T17" fmla="*/ 345 h 356"/>
                <a:gd name="T18" fmla="*/ 403 w 403"/>
                <a:gd name="T19" fmla="*/ 11 h 356"/>
                <a:gd name="T20" fmla="*/ 394 w 403"/>
                <a:gd name="T2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3" h="356">
                  <a:moveTo>
                    <a:pt x="394" y="0"/>
                  </a:moveTo>
                  <a:cubicBezTo>
                    <a:pt x="0" y="0"/>
                    <a:pt x="0" y="0"/>
                    <a:pt x="0" y="0"/>
                  </a:cubicBezTo>
                  <a:cubicBezTo>
                    <a:pt x="25" y="24"/>
                    <a:pt x="25" y="24"/>
                    <a:pt x="25" y="24"/>
                  </a:cubicBezTo>
                  <a:cubicBezTo>
                    <a:pt x="383" y="24"/>
                    <a:pt x="383" y="24"/>
                    <a:pt x="383" y="24"/>
                  </a:cubicBezTo>
                  <a:cubicBezTo>
                    <a:pt x="383" y="336"/>
                    <a:pt x="383" y="336"/>
                    <a:pt x="383" y="336"/>
                  </a:cubicBezTo>
                  <a:cubicBezTo>
                    <a:pt x="358" y="336"/>
                    <a:pt x="358" y="336"/>
                    <a:pt x="358" y="336"/>
                  </a:cubicBezTo>
                  <a:cubicBezTo>
                    <a:pt x="380" y="356"/>
                    <a:pt x="380" y="356"/>
                    <a:pt x="380" y="356"/>
                  </a:cubicBezTo>
                  <a:cubicBezTo>
                    <a:pt x="394" y="356"/>
                    <a:pt x="394" y="356"/>
                    <a:pt x="394" y="356"/>
                  </a:cubicBezTo>
                  <a:cubicBezTo>
                    <a:pt x="400" y="356"/>
                    <a:pt x="403" y="351"/>
                    <a:pt x="403" y="345"/>
                  </a:cubicBezTo>
                  <a:cubicBezTo>
                    <a:pt x="403" y="11"/>
                    <a:pt x="403" y="11"/>
                    <a:pt x="403" y="11"/>
                  </a:cubicBezTo>
                  <a:cubicBezTo>
                    <a:pt x="403" y="5"/>
                    <a:pt x="400" y="0"/>
                    <a:pt x="394"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4" name="Freeform 24">
              <a:extLst>
                <a:ext uri="{FF2B5EF4-FFF2-40B4-BE49-F238E27FC236}">
                  <a16:creationId xmlns:a16="http://schemas.microsoft.com/office/drawing/2014/main" id="{4B43F18D-2CD9-4151-8F66-9EEAE8DCDF3A}"/>
                </a:ext>
              </a:extLst>
            </p:cNvPr>
            <p:cNvSpPr>
              <a:spLocks/>
            </p:cNvSpPr>
            <p:nvPr/>
          </p:nvSpPr>
          <p:spPr bwMode="auto">
            <a:xfrm>
              <a:off x="3206" y="1716"/>
              <a:ext cx="12" cy="21"/>
            </a:xfrm>
            <a:custGeom>
              <a:avLst/>
              <a:gdLst>
                <a:gd name="T0" fmla="*/ 5 w 5"/>
                <a:gd name="T1" fmla="*/ 0 h 9"/>
                <a:gd name="T2" fmla="*/ 0 w 5"/>
                <a:gd name="T3" fmla="*/ 9 h 9"/>
                <a:gd name="T4" fmla="*/ 5 w 5"/>
                <a:gd name="T5" fmla="*/ 0 h 9"/>
              </a:gdLst>
              <a:ahLst/>
              <a:cxnLst>
                <a:cxn ang="0">
                  <a:pos x="T0" y="T1"/>
                </a:cxn>
                <a:cxn ang="0">
                  <a:pos x="T2" y="T3"/>
                </a:cxn>
                <a:cxn ang="0">
                  <a:pos x="T4" y="T5"/>
                </a:cxn>
              </a:cxnLst>
              <a:rect l="0" t="0" r="r" b="b"/>
              <a:pathLst>
                <a:path w="5" h="9">
                  <a:moveTo>
                    <a:pt x="5" y="0"/>
                  </a:moveTo>
                  <a:cubicBezTo>
                    <a:pt x="2" y="2"/>
                    <a:pt x="0" y="5"/>
                    <a:pt x="0" y="9"/>
                  </a:cubicBezTo>
                  <a:cubicBezTo>
                    <a:pt x="0" y="9"/>
                    <a:pt x="1" y="3"/>
                    <a:pt x="5" y="0"/>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5" name="Freeform 25">
              <a:extLst>
                <a:ext uri="{FF2B5EF4-FFF2-40B4-BE49-F238E27FC236}">
                  <a16:creationId xmlns:a16="http://schemas.microsoft.com/office/drawing/2014/main" id="{B96138A6-D4E6-4465-AA58-BCD33692ECB6}"/>
                </a:ext>
              </a:extLst>
            </p:cNvPr>
            <p:cNvSpPr>
              <a:spLocks/>
            </p:cNvSpPr>
            <p:nvPr/>
          </p:nvSpPr>
          <p:spPr bwMode="auto">
            <a:xfrm>
              <a:off x="3206" y="2531"/>
              <a:ext cx="24" cy="24"/>
            </a:xfrm>
            <a:custGeom>
              <a:avLst/>
              <a:gdLst>
                <a:gd name="T0" fmla="*/ 0 w 10"/>
                <a:gd name="T1" fmla="*/ 0 h 10"/>
                <a:gd name="T2" fmla="*/ 10 w 10"/>
                <a:gd name="T3" fmla="*/ 9 h 10"/>
                <a:gd name="T4" fmla="*/ 0 w 10"/>
                <a:gd name="T5" fmla="*/ 0 h 10"/>
              </a:gdLst>
              <a:ahLst/>
              <a:cxnLst>
                <a:cxn ang="0">
                  <a:pos x="T0" y="T1"/>
                </a:cxn>
                <a:cxn ang="0">
                  <a:pos x="T2" y="T3"/>
                </a:cxn>
                <a:cxn ang="0">
                  <a:pos x="T4" y="T5"/>
                </a:cxn>
              </a:cxnLst>
              <a:rect l="0" t="0" r="r" b="b"/>
              <a:pathLst>
                <a:path w="10" h="10">
                  <a:moveTo>
                    <a:pt x="0" y="0"/>
                  </a:moveTo>
                  <a:cubicBezTo>
                    <a:pt x="1" y="10"/>
                    <a:pt x="10" y="9"/>
                    <a:pt x="10" y="9"/>
                  </a:cubicBezTo>
                  <a:cubicBezTo>
                    <a:pt x="5" y="9"/>
                    <a:pt x="1" y="5"/>
                    <a:pt x="0" y="0"/>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6" name="Freeform 26">
              <a:extLst>
                <a:ext uri="{FF2B5EF4-FFF2-40B4-BE49-F238E27FC236}">
                  <a16:creationId xmlns:a16="http://schemas.microsoft.com/office/drawing/2014/main" id="{8B7037E0-5485-4BDB-AB34-2B14F24D6D3F}"/>
                </a:ext>
              </a:extLst>
            </p:cNvPr>
            <p:cNvSpPr>
              <a:spLocks/>
            </p:cNvSpPr>
            <p:nvPr/>
          </p:nvSpPr>
          <p:spPr bwMode="auto">
            <a:xfrm>
              <a:off x="3220" y="1713"/>
              <a:ext cx="5" cy="3"/>
            </a:xfrm>
            <a:custGeom>
              <a:avLst/>
              <a:gdLst>
                <a:gd name="T0" fmla="*/ 0 w 2"/>
                <a:gd name="T1" fmla="*/ 1 h 1"/>
                <a:gd name="T2" fmla="*/ 2 w 2"/>
                <a:gd name="T3" fmla="*/ 0 h 1"/>
                <a:gd name="T4" fmla="*/ 0 w 2"/>
                <a:gd name="T5" fmla="*/ 1 h 1"/>
              </a:gdLst>
              <a:ahLst/>
              <a:cxnLst>
                <a:cxn ang="0">
                  <a:pos x="T0" y="T1"/>
                </a:cxn>
                <a:cxn ang="0">
                  <a:pos x="T2" y="T3"/>
                </a:cxn>
                <a:cxn ang="0">
                  <a:pos x="T4" y="T5"/>
                </a:cxn>
              </a:cxnLst>
              <a:rect l="0" t="0" r="r" b="b"/>
              <a:pathLst>
                <a:path w="2" h="1">
                  <a:moveTo>
                    <a:pt x="0" y="1"/>
                  </a:moveTo>
                  <a:cubicBezTo>
                    <a:pt x="0" y="0"/>
                    <a:pt x="1" y="0"/>
                    <a:pt x="2" y="0"/>
                  </a:cubicBezTo>
                  <a:cubicBezTo>
                    <a:pt x="1" y="0"/>
                    <a:pt x="0" y="0"/>
                    <a:pt x="0" y="1"/>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7" name="Freeform 27">
              <a:extLst>
                <a:ext uri="{FF2B5EF4-FFF2-40B4-BE49-F238E27FC236}">
                  <a16:creationId xmlns:a16="http://schemas.microsoft.com/office/drawing/2014/main" id="{B04CD705-327B-4927-9287-404B8D8E9EF9}"/>
                </a:ext>
              </a:extLst>
            </p:cNvPr>
            <p:cNvSpPr>
              <a:spLocks/>
            </p:cNvSpPr>
            <p:nvPr/>
          </p:nvSpPr>
          <p:spPr bwMode="auto">
            <a:xfrm>
              <a:off x="3218" y="171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8" name="Freeform 28">
              <a:extLst>
                <a:ext uri="{FF2B5EF4-FFF2-40B4-BE49-F238E27FC236}">
                  <a16:creationId xmlns:a16="http://schemas.microsoft.com/office/drawing/2014/main" id="{685937EC-2E0F-4DDB-A55B-B2366F3936F1}"/>
                </a:ext>
              </a:extLst>
            </p:cNvPr>
            <p:cNvSpPr>
              <a:spLocks/>
            </p:cNvSpPr>
            <p:nvPr/>
          </p:nvSpPr>
          <p:spPr bwMode="auto">
            <a:xfrm>
              <a:off x="3225" y="1713"/>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9" name="Freeform 29">
              <a:extLst>
                <a:ext uri="{FF2B5EF4-FFF2-40B4-BE49-F238E27FC236}">
                  <a16:creationId xmlns:a16="http://schemas.microsoft.com/office/drawing/2014/main" id="{B3199F9C-AB1C-41AA-89B0-04D44BA155E9}"/>
                </a:ext>
              </a:extLst>
            </p:cNvPr>
            <p:cNvSpPr>
              <a:spLocks/>
            </p:cNvSpPr>
            <p:nvPr/>
          </p:nvSpPr>
          <p:spPr bwMode="auto">
            <a:xfrm>
              <a:off x="3204" y="1711"/>
              <a:ext cx="1206" cy="844"/>
            </a:xfrm>
            <a:custGeom>
              <a:avLst/>
              <a:gdLst>
                <a:gd name="T0" fmla="*/ 20 w 509"/>
                <a:gd name="T1" fmla="*/ 336 h 356"/>
                <a:gd name="T2" fmla="*/ 20 w 509"/>
                <a:gd name="T3" fmla="*/ 24 h 356"/>
                <a:gd name="T4" fmla="*/ 154 w 509"/>
                <a:gd name="T5" fmla="*/ 24 h 356"/>
                <a:gd name="T6" fmla="*/ 129 w 509"/>
                <a:gd name="T7" fmla="*/ 0 h 356"/>
                <a:gd name="T8" fmla="*/ 11 w 509"/>
                <a:gd name="T9" fmla="*/ 0 h 356"/>
                <a:gd name="T10" fmla="*/ 10 w 509"/>
                <a:gd name="T11" fmla="*/ 0 h 356"/>
                <a:gd name="T12" fmla="*/ 9 w 509"/>
                <a:gd name="T13" fmla="*/ 1 h 356"/>
                <a:gd name="T14" fmla="*/ 9 w 509"/>
                <a:gd name="T15" fmla="*/ 1 h 356"/>
                <a:gd name="T16" fmla="*/ 7 w 509"/>
                <a:gd name="T17" fmla="*/ 2 h 356"/>
                <a:gd name="T18" fmla="*/ 6 w 509"/>
                <a:gd name="T19" fmla="*/ 2 h 356"/>
                <a:gd name="T20" fmla="*/ 5 w 509"/>
                <a:gd name="T21" fmla="*/ 2 h 356"/>
                <a:gd name="T22" fmla="*/ 0 w 509"/>
                <a:gd name="T23" fmla="*/ 11 h 356"/>
                <a:gd name="T24" fmla="*/ 0 w 509"/>
                <a:gd name="T25" fmla="*/ 345 h 356"/>
                <a:gd name="T26" fmla="*/ 1 w 509"/>
                <a:gd name="T27" fmla="*/ 346 h 356"/>
                <a:gd name="T28" fmla="*/ 11 w 509"/>
                <a:gd name="T29" fmla="*/ 356 h 356"/>
                <a:gd name="T30" fmla="*/ 509 w 509"/>
                <a:gd name="T31" fmla="*/ 356 h 356"/>
                <a:gd name="T32" fmla="*/ 487 w 509"/>
                <a:gd name="T33" fmla="*/ 336 h 356"/>
                <a:gd name="T34" fmla="*/ 20 w 509"/>
                <a:gd name="T35" fmla="*/ 33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9" h="356">
                  <a:moveTo>
                    <a:pt x="20" y="336"/>
                  </a:moveTo>
                  <a:cubicBezTo>
                    <a:pt x="20" y="24"/>
                    <a:pt x="20" y="24"/>
                    <a:pt x="20" y="24"/>
                  </a:cubicBezTo>
                  <a:cubicBezTo>
                    <a:pt x="154" y="24"/>
                    <a:pt x="154" y="24"/>
                    <a:pt x="154" y="24"/>
                  </a:cubicBezTo>
                  <a:cubicBezTo>
                    <a:pt x="129" y="0"/>
                    <a:pt x="129" y="0"/>
                    <a:pt x="129" y="0"/>
                  </a:cubicBezTo>
                  <a:cubicBezTo>
                    <a:pt x="11" y="0"/>
                    <a:pt x="11" y="0"/>
                    <a:pt x="11" y="0"/>
                  </a:cubicBezTo>
                  <a:cubicBezTo>
                    <a:pt x="11" y="0"/>
                    <a:pt x="11" y="0"/>
                    <a:pt x="10" y="0"/>
                  </a:cubicBezTo>
                  <a:cubicBezTo>
                    <a:pt x="9" y="1"/>
                    <a:pt x="9" y="1"/>
                    <a:pt x="9" y="1"/>
                  </a:cubicBezTo>
                  <a:cubicBezTo>
                    <a:pt x="9" y="1"/>
                    <a:pt x="9" y="1"/>
                    <a:pt x="9" y="1"/>
                  </a:cubicBezTo>
                  <a:cubicBezTo>
                    <a:pt x="8" y="1"/>
                    <a:pt x="7" y="1"/>
                    <a:pt x="7" y="2"/>
                  </a:cubicBezTo>
                  <a:cubicBezTo>
                    <a:pt x="6" y="2"/>
                    <a:pt x="6" y="2"/>
                    <a:pt x="6" y="2"/>
                  </a:cubicBezTo>
                  <a:cubicBezTo>
                    <a:pt x="5" y="2"/>
                    <a:pt x="5" y="2"/>
                    <a:pt x="5" y="2"/>
                  </a:cubicBezTo>
                  <a:cubicBezTo>
                    <a:pt x="1" y="5"/>
                    <a:pt x="0" y="11"/>
                    <a:pt x="0" y="11"/>
                  </a:cubicBezTo>
                  <a:cubicBezTo>
                    <a:pt x="0" y="345"/>
                    <a:pt x="0" y="345"/>
                    <a:pt x="0" y="345"/>
                  </a:cubicBezTo>
                  <a:cubicBezTo>
                    <a:pt x="0" y="345"/>
                    <a:pt x="1" y="346"/>
                    <a:pt x="1" y="346"/>
                  </a:cubicBezTo>
                  <a:cubicBezTo>
                    <a:pt x="1" y="352"/>
                    <a:pt x="6" y="356"/>
                    <a:pt x="11" y="356"/>
                  </a:cubicBezTo>
                  <a:cubicBezTo>
                    <a:pt x="509" y="356"/>
                    <a:pt x="509" y="356"/>
                    <a:pt x="509" y="356"/>
                  </a:cubicBezTo>
                  <a:cubicBezTo>
                    <a:pt x="487" y="336"/>
                    <a:pt x="487" y="336"/>
                    <a:pt x="487" y="336"/>
                  </a:cubicBezTo>
                  <a:lnTo>
                    <a:pt x="20" y="336"/>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grpSp>
      <p:sp>
        <p:nvSpPr>
          <p:cNvPr id="31" name="椭圆 30">
            <a:extLst>
              <a:ext uri="{FF2B5EF4-FFF2-40B4-BE49-F238E27FC236}">
                <a16:creationId xmlns:a16="http://schemas.microsoft.com/office/drawing/2014/main" id="{6191B757-C7B2-453B-A321-83222DE65FC4}"/>
              </a:ext>
            </a:extLst>
          </p:cNvPr>
          <p:cNvSpPr/>
          <p:nvPr/>
        </p:nvSpPr>
        <p:spPr>
          <a:xfrm>
            <a:off x="11312850" y="6451600"/>
            <a:ext cx="252000" cy="25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4B266DAA-D553-46AD-B1C1-C503DD4938FA}"/>
              </a:ext>
            </a:extLst>
          </p:cNvPr>
          <p:cNvSpPr/>
          <p:nvPr/>
        </p:nvSpPr>
        <p:spPr>
          <a:xfrm>
            <a:off x="10863425" y="6451600"/>
            <a:ext cx="252000" cy="252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CC480687-222C-400E-A596-C74EB259EDD3}"/>
              </a:ext>
            </a:extLst>
          </p:cNvPr>
          <p:cNvSpPr/>
          <p:nvPr/>
        </p:nvSpPr>
        <p:spPr>
          <a:xfrm>
            <a:off x="10417047" y="6430450"/>
            <a:ext cx="252000" cy="252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ED289E85-CF8B-4775-8617-5F26F9AF9498}"/>
              </a:ext>
            </a:extLst>
          </p:cNvPr>
          <p:cNvSpPr/>
          <p:nvPr/>
        </p:nvSpPr>
        <p:spPr>
          <a:xfrm>
            <a:off x="11762275" y="6451600"/>
            <a:ext cx="252000" cy="252000"/>
          </a:xfrm>
          <a:prstGeom prst="ellipse">
            <a:avLst/>
          </a:prstGeom>
          <a:solidFill>
            <a:srgbClr val="EF6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1">
            <a:extLst>
              <a:ext uri="{FF2B5EF4-FFF2-40B4-BE49-F238E27FC236}">
                <a16:creationId xmlns:a16="http://schemas.microsoft.com/office/drawing/2014/main" id="{354DA638-9BE2-4E8E-BD8A-E42657E32652}"/>
              </a:ext>
            </a:extLst>
          </p:cNvPr>
          <p:cNvSpPr txBox="1"/>
          <p:nvPr/>
        </p:nvSpPr>
        <p:spPr>
          <a:xfrm>
            <a:off x="731838" y="1512007"/>
            <a:ext cx="2447786" cy="477054"/>
          </a:xfrm>
          <a:prstGeom prst="rect">
            <a:avLst/>
          </a:prstGeom>
          <a:noFill/>
        </p:spPr>
        <p:txBody>
          <a:bodyPr wrap="none" lIns="0" tIns="0" rIns="0" rtlCol="0">
            <a:spAutoFit/>
          </a:bodyPr>
          <a:lstStyle/>
          <a:p>
            <a:r>
              <a:rPr lang="en-US" altLang="zh-CN"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2.1 </a:t>
            </a:r>
            <a:r>
              <a:rPr lang="zh-CN" altLang="en-US"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数据库组成</a:t>
            </a:r>
            <a:endParaRPr lang="en-US" altLang="zh-CN"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endParaRPr>
          </a:p>
        </p:txBody>
      </p:sp>
      <p:sp>
        <p:nvSpPr>
          <p:cNvPr id="37" name="Shape 4172">
            <a:extLst>
              <a:ext uri="{FF2B5EF4-FFF2-40B4-BE49-F238E27FC236}">
                <a16:creationId xmlns:a16="http://schemas.microsoft.com/office/drawing/2014/main" id="{1C890FF0-8969-4288-95E4-F1211DB1BC81}"/>
              </a:ext>
            </a:extLst>
          </p:cNvPr>
          <p:cNvSpPr/>
          <p:nvPr/>
        </p:nvSpPr>
        <p:spPr>
          <a:xfrm>
            <a:off x="6920747" y="4676905"/>
            <a:ext cx="332889" cy="347140"/>
          </a:xfrm>
          <a:prstGeom prst="line">
            <a:avLst/>
          </a:prstGeom>
          <a:ln w="12700">
            <a:solidFill>
              <a:srgbClr val="00B4CE"/>
            </a:solidFill>
            <a:round/>
            <a:headEnd type="triangle"/>
            <a:tailEnd type="triangle"/>
          </a:ln>
        </p:spPr>
        <p:txBody>
          <a:bodyPr lIns="0" tIns="0" rIns="0" bIns="0"/>
          <a:lstStyle/>
          <a:p>
            <a:pPr lvl="0">
              <a:defRPr sz="1200">
                <a:uFillTx/>
                <a:latin typeface="+mj-lt"/>
                <a:ea typeface="+mj-ea"/>
                <a:cs typeface="+mj-cs"/>
                <a:sym typeface="Helvetica"/>
              </a:defRPr>
            </a:pPr>
            <a:endParaRPr sz="1600">
              <a:solidFill>
                <a:schemeClr val="bg1"/>
              </a:solidFill>
              <a:latin typeface="+mn-lt"/>
              <a:ea typeface="+mn-ea"/>
              <a:cs typeface="+mn-ea"/>
              <a:sym typeface="+mn-lt"/>
            </a:endParaRPr>
          </a:p>
        </p:txBody>
      </p:sp>
      <p:sp>
        <p:nvSpPr>
          <p:cNvPr id="38" name="Shape 4173">
            <a:extLst>
              <a:ext uri="{FF2B5EF4-FFF2-40B4-BE49-F238E27FC236}">
                <a16:creationId xmlns:a16="http://schemas.microsoft.com/office/drawing/2014/main" id="{B1FB168C-590A-4B04-AD9A-AF73CF200FBC}"/>
              </a:ext>
            </a:extLst>
          </p:cNvPr>
          <p:cNvSpPr/>
          <p:nvPr/>
        </p:nvSpPr>
        <p:spPr>
          <a:xfrm flipV="1">
            <a:off x="6883242" y="3161471"/>
            <a:ext cx="381143" cy="347140"/>
          </a:xfrm>
          <a:prstGeom prst="line">
            <a:avLst/>
          </a:prstGeom>
          <a:ln w="12700">
            <a:solidFill>
              <a:srgbClr val="CD4E37"/>
            </a:solidFill>
            <a:round/>
            <a:headEnd type="triangle"/>
            <a:tailEnd type="triangle"/>
          </a:ln>
        </p:spPr>
        <p:txBody>
          <a:bodyPr lIns="0" tIns="0" rIns="0" bIns="0"/>
          <a:lstStyle/>
          <a:p>
            <a:pPr lvl="0">
              <a:defRPr sz="1200">
                <a:uFillTx/>
                <a:latin typeface="+mj-lt"/>
                <a:ea typeface="+mj-ea"/>
                <a:cs typeface="+mj-cs"/>
                <a:sym typeface="Helvetica"/>
              </a:defRPr>
            </a:pPr>
            <a:endParaRPr sz="1600">
              <a:solidFill>
                <a:schemeClr val="bg1"/>
              </a:solidFill>
              <a:latin typeface="+mn-lt"/>
              <a:ea typeface="+mn-ea"/>
              <a:cs typeface="+mn-ea"/>
              <a:sym typeface="+mn-lt"/>
            </a:endParaRPr>
          </a:p>
        </p:txBody>
      </p:sp>
      <p:sp>
        <p:nvSpPr>
          <p:cNvPr id="39" name="Shape 4174">
            <a:extLst>
              <a:ext uri="{FF2B5EF4-FFF2-40B4-BE49-F238E27FC236}">
                <a16:creationId xmlns:a16="http://schemas.microsoft.com/office/drawing/2014/main" id="{233B756B-8033-4BB7-A3DA-64AAB9A1260D}"/>
              </a:ext>
            </a:extLst>
          </p:cNvPr>
          <p:cNvSpPr/>
          <p:nvPr/>
        </p:nvSpPr>
        <p:spPr>
          <a:xfrm>
            <a:off x="7208708" y="2166669"/>
            <a:ext cx="1096823" cy="109682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7936"/>
                  <a:pt x="1138" y="5189"/>
                  <a:pt x="3163" y="3163"/>
                </a:cubicBezTo>
                <a:cubicBezTo>
                  <a:pt x="5189" y="1138"/>
                  <a:pt x="7936" y="0"/>
                  <a:pt x="10800" y="0"/>
                </a:cubicBezTo>
                <a:cubicBezTo>
                  <a:pt x="13664" y="0"/>
                  <a:pt x="16411" y="1138"/>
                  <a:pt x="18437" y="3163"/>
                </a:cubicBezTo>
                <a:cubicBezTo>
                  <a:pt x="20462" y="5189"/>
                  <a:pt x="21600" y="7936"/>
                  <a:pt x="21600" y="10800"/>
                </a:cubicBezTo>
                <a:cubicBezTo>
                  <a:pt x="21600" y="13664"/>
                  <a:pt x="20462" y="16411"/>
                  <a:pt x="18437" y="18437"/>
                </a:cubicBezTo>
                <a:cubicBezTo>
                  <a:pt x="16411" y="20462"/>
                  <a:pt x="13664" y="21600"/>
                  <a:pt x="10800" y="21600"/>
                </a:cubicBezTo>
                <a:cubicBezTo>
                  <a:pt x="7936" y="21600"/>
                  <a:pt x="5189" y="20462"/>
                  <a:pt x="3163" y="18437"/>
                </a:cubicBezTo>
                <a:cubicBezTo>
                  <a:pt x="1138" y="16411"/>
                  <a:pt x="0" y="13664"/>
                  <a:pt x="0" y="10800"/>
                </a:cubicBezTo>
                <a:lnTo>
                  <a:pt x="0" y="10800"/>
                </a:lnTo>
                <a:close/>
              </a:path>
            </a:pathLst>
          </a:custGeom>
          <a:solidFill>
            <a:srgbClr val="CD4E37"/>
          </a:solidFill>
          <a:ln w="12700">
            <a:miter lim="400000"/>
          </a:ln>
        </p:spPr>
        <p:txBody>
          <a:bodyPr lIns="0" tIns="0" rIns="0" bIns="0" anchor="ctr"/>
          <a:lstStyle/>
          <a:p>
            <a:pPr algn="ctr" defTabSz="888978">
              <a:lnSpc>
                <a:spcPct val="90000"/>
              </a:lnSpc>
              <a:spcBef>
                <a:spcPts val="933"/>
              </a:spcBef>
              <a:defRPr sz="2400">
                <a:solidFill>
                  <a:srgbClr val="FFFFFF"/>
                </a:solidFill>
                <a:uFill>
                  <a:solidFill>
                    <a:srgbClr val="FFFFFF"/>
                  </a:solidFill>
                </a:uFill>
                <a:latin typeface="Roboto condensed"/>
                <a:ea typeface="Roboto condensed"/>
                <a:cs typeface="Roboto condensed"/>
                <a:sym typeface="Roboto condensed"/>
              </a:defRPr>
            </a:pPr>
            <a:endParaRPr sz="3200">
              <a:solidFill>
                <a:schemeClr val="bg1"/>
              </a:solidFill>
              <a:latin typeface="+mn-lt"/>
              <a:ea typeface="+mn-ea"/>
              <a:cs typeface="+mn-ea"/>
              <a:sym typeface="+mn-lt"/>
            </a:endParaRPr>
          </a:p>
        </p:txBody>
      </p:sp>
      <p:sp>
        <p:nvSpPr>
          <p:cNvPr id="40" name="Shape 4175">
            <a:extLst>
              <a:ext uri="{FF2B5EF4-FFF2-40B4-BE49-F238E27FC236}">
                <a16:creationId xmlns:a16="http://schemas.microsoft.com/office/drawing/2014/main" id="{C84FC053-E60B-4380-BDFA-6013ADE278A8}"/>
              </a:ext>
            </a:extLst>
          </p:cNvPr>
          <p:cNvSpPr/>
          <p:nvPr/>
        </p:nvSpPr>
        <p:spPr>
          <a:xfrm>
            <a:off x="7208708" y="4957817"/>
            <a:ext cx="1096823" cy="109682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7936"/>
                  <a:pt x="1138" y="5189"/>
                  <a:pt x="3163" y="3163"/>
                </a:cubicBezTo>
                <a:cubicBezTo>
                  <a:pt x="5189" y="1138"/>
                  <a:pt x="7936" y="0"/>
                  <a:pt x="10800" y="0"/>
                </a:cubicBezTo>
                <a:cubicBezTo>
                  <a:pt x="13664" y="0"/>
                  <a:pt x="16411" y="1138"/>
                  <a:pt x="18437" y="3163"/>
                </a:cubicBezTo>
                <a:cubicBezTo>
                  <a:pt x="20462" y="5189"/>
                  <a:pt x="21600" y="7936"/>
                  <a:pt x="21600" y="10800"/>
                </a:cubicBezTo>
                <a:cubicBezTo>
                  <a:pt x="21600" y="13664"/>
                  <a:pt x="20462" y="16411"/>
                  <a:pt x="18437" y="18437"/>
                </a:cubicBezTo>
                <a:cubicBezTo>
                  <a:pt x="16411" y="20462"/>
                  <a:pt x="13664" y="21600"/>
                  <a:pt x="10800" y="21600"/>
                </a:cubicBezTo>
                <a:cubicBezTo>
                  <a:pt x="7936" y="21600"/>
                  <a:pt x="5189" y="20462"/>
                  <a:pt x="3163" y="18437"/>
                </a:cubicBezTo>
                <a:cubicBezTo>
                  <a:pt x="1138" y="16411"/>
                  <a:pt x="0" y="13664"/>
                  <a:pt x="0" y="10800"/>
                </a:cubicBezTo>
                <a:lnTo>
                  <a:pt x="0" y="10800"/>
                </a:lnTo>
                <a:close/>
              </a:path>
            </a:pathLst>
          </a:custGeom>
          <a:solidFill>
            <a:srgbClr val="00B4CE"/>
          </a:solidFill>
          <a:ln w="12700">
            <a:miter lim="400000"/>
          </a:ln>
        </p:spPr>
        <p:txBody>
          <a:bodyPr lIns="0" tIns="0" rIns="0" bIns="0" anchor="ctr"/>
          <a:lstStyle/>
          <a:p>
            <a:pPr algn="ctr" defTabSz="888978">
              <a:lnSpc>
                <a:spcPct val="90000"/>
              </a:lnSpc>
              <a:spcBef>
                <a:spcPts val="933"/>
              </a:spcBef>
              <a:defRPr sz="2400">
                <a:solidFill>
                  <a:srgbClr val="FFFFFF"/>
                </a:solidFill>
                <a:uFill>
                  <a:solidFill>
                    <a:srgbClr val="FFFFFF"/>
                  </a:solidFill>
                </a:uFill>
                <a:latin typeface="Roboto condensed"/>
                <a:ea typeface="Roboto condensed"/>
                <a:cs typeface="Roboto condensed"/>
                <a:sym typeface="Roboto condensed"/>
              </a:defRPr>
            </a:pPr>
            <a:endParaRPr sz="3200">
              <a:solidFill>
                <a:schemeClr val="bg1"/>
              </a:solidFill>
              <a:latin typeface="+mn-lt"/>
              <a:ea typeface="+mn-ea"/>
              <a:cs typeface="+mn-ea"/>
              <a:sym typeface="+mn-lt"/>
            </a:endParaRPr>
          </a:p>
        </p:txBody>
      </p:sp>
      <p:sp>
        <p:nvSpPr>
          <p:cNvPr id="42" name="Shape 4177">
            <a:extLst>
              <a:ext uri="{FF2B5EF4-FFF2-40B4-BE49-F238E27FC236}">
                <a16:creationId xmlns:a16="http://schemas.microsoft.com/office/drawing/2014/main" id="{22C699C4-AADE-454B-8CB3-86B2151FB728}"/>
              </a:ext>
            </a:extLst>
          </p:cNvPr>
          <p:cNvSpPr/>
          <p:nvPr/>
        </p:nvSpPr>
        <p:spPr>
          <a:xfrm>
            <a:off x="5203567" y="3245455"/>
            <a:ext cx="1717180" cy="1717172"/>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7936"/>
                  <a:pt x="1138" y="5189"/>
                  <a:pt x="3163" y="3163"/>
                </a:cubicBezTo>
                <a:cubicBezTo>
                  <a:pt x="5189" y="1138"/>
                  <a:pt x="7936" y="0"/>
                  <a:pt x="10800" y="0"/>
                </a:cubicBezTo>
                <a:cubicBezTo>
                  <a:pt x="13664" y="0"/>
                  <a:pt x="16411" y="1138"/>
                  <a:pt x="18437" y="3163"/>
                </a:cubicBezTo>
                <a:cubicBezTo>
                  <a:pt x="20462" y="5189"/>
                  <a:pt x="21600" y="7936"/>
                  <a:pt x="21600" y="10800"/>
                </a:cubicBezTo>
                <a:cubicBezTo>
                  <a:pt x="21600" y="13664"/>
                  <a:pt x="20462" y="16411"/>
                  <a:pt x="18437" y="18437"/>
                </a:cubicBezTo>
                <a:cubicBezTo>
                  <a:pt x="16411" y="20462"/>
                  <a:pt x="13664" y="21600"/>
                  <a:pt x="10800" y="21600"/>
                </a:cubicBezTo>
                <a:cubicBezTo>
                  <a:pt x="7936" y="21600"/>
                  <a:pt x="5189" y="20462"/>
                  <a:pt x="3163" y="18437"/>
                </a:cubicBezTo>
                <a:cubicBezTo>
                  <a:pt x="1138" y="16411"/>
                  <a:pt x="0" y="13664"/>
                  <a:pt x="0" y="10800"/>
                </a:cubicBezTo>
                <a:lnTo>
                  <a:pt x="0" y="10800"/>
                </a:lnTo>
                <a:close/>
              </a:path>
            </a:pathLst>
          </a:custGeom>
          <a:solidFill>
            <a:srgbClr val="F2F2F2"/>
          </a:solidFill>
          <a:ln w="25400">
            <a:solidFill>
              <a:srgbClr val="3194C6"/>
            </a:solidFill>
            <a:round/>
          </a:ln>
        </p:spPr>
        <p:txBody>
          <a:bodyPr lIns="0" tIns="0" rIns="0" bIns="0" anchor="ctr"/>
          <a:lstStyle/>
          <a:p>
            <a:pPr algn="ctr" defTabSz="888978">
              <a:lnSpc>
                <a:spcPct val="90000"/>
              </a:lnSpc>
              <a:spcBef>
                <a:spcPts val="933"/>
              </a:spcBef>
              <a:defRPr sz="3600">
                <a:solidFill>
                  <a:srgbClr val="FFFFFF"/>
                </a:solidFill>
                <a:uFill>
                  <a:solidFill>
                    <a:srgbClr val="FFFFFF"/>
                  </a:solidFill>
                </a:uFill>
                <a:latin typeface="Roboto condensed"/>
                <a:ea typeface="Roboto condensed"/>
                <a:cs typeface="Roboto condensed"/>
                <a:sym typeface="Roboto condensed"/>
              </a:defRPr>
            </a:pPr>
            <a:endParaRPr sz="4800">
              <a:ln w="0"/>
              <a:effectLst>
                <a:outerShdw blurRad="38100" dist="19050" dir="2700000" algn="tl" rotWithShape="0">
                  <a:schemeClr val="dk1">
                    <a:alpha val="40000"/>
                  </a:schemeClr>
                </a:outerShdw>
              </a:effectLst>
              <a:latin typeface="+mn-lt"/>
              <a:ea typeface="+mn-ea"/>
              <a:cs typeface="+mn-ea"/>
              <a:sym typeface="+mn-lt"/>
            </a:endParaRPr>
          </a:p>
        </p:txBody>
      </p:sp>
      <p:sp>
        <p:nvSpPr>
          <p:cNvPr id="43" name="Shape 4178">
            <a:extLst>
              <a:ext uri="{FF2B5EF4-FFF2-40B4-BE49-F238E27FC236}">
                <a16:creationId xmlns:a16="http://schemas.microsoft.com/office/drawing/2014/main" id="{D8556405-F0E6-497C-9F0F-29EAFEDA4B91}"/>
              </a:ext>
            </a:extLst>
          </p:cNvPr>
          <p:cNvSpPr/>
          <p:nvPr/>
        </p:nvSpPr>
        <p:spPr>
          <a:xfrm flipH="1">
            <a:off x="4786930" y="4674073"/>
            <a:ext cx="381144" cy="347140"/>
          </a:xfrm>
          <a:prstGeom prst="line">
            <a:avLst/>
          </a:prstGeom>
          <a:ln w="12700">
            <a:solidFill>
              <a:srgbClr val="F7AC12"/>
            </a:solidFill>
            <a:round/>
            <a:headEnd type="triangle"/>
            <a:tailEnd type="triangle"/>
          </a:ln>
        </p:spPr>
        <p:txBody>
          <a:bodyPr lIns="0" tIns="0" rIns="0" bIns="0"/>
          <a:lstStyle/>
          <a:p>
            <a:pPr lvl="0">
              <a:defRPr sz="1200">
                <a:uFillTx/>
                <a:latin typeface="+mj-lt"/>
                <a:ea typeface="+mj-ea"/>
                <a:cs typeface="+mj-cs"/>
                <a:sym typeface="Helvetica"/>
              </a:defRPr>
            </a:pPr>
            <a:endParaRPr sz="1600">
              <a:solidFill>
                <a:schemeClr val="bg1"/>
              </a:solidFill>
              <a:latin typeface="+mn-lt"/>
              <a:ea typeface="+mn-ea"/>
              <a:cs typeface="+mn-ea"/>
              <a:sym typeface="+mn-lt"/>
            </a:endParaRPr>
          </a:p>
        </p:txBody>
      </p:sp>
      <p:sp>
        <p:nvSpPr>
          <p:cNvPr id="44" name="Shape 4179">
            <a:extLst>
              <a:ext uri="{FF2B5EF4-FFF2-40B4-BE49-F238E27FC236}">
                <a16:creationId xmlns:a16="http://schemas.microsoft.com/office/drawing/2014/main" id="{C8ADC396-8D25-413F-96AC-BAB55DFAA4C9}"/>
              </a:ext>
            </a:extLst>
          </p:cNvPr>
          <p:cNvSpPr/>
          <p:nvPr/>
        </p:nvSpPr>
        <p:spPr>
          <a:xfrm flipH="1">
            <a:off x="4560585" y="4088390"/>
            <a:ext cx="564307" cy="1"/>
          </a:xfrm>
          <a:prstGeom prst="line">
            <a:avLst/>
          </a:prstGeom>
          <a:ln w="12700">
            <a:solidFill>
              <a:srgbClr val="03AE97"/>
            </a:solidFill>
            <a:round/>
            <a:headEnd type="triangle"/>
            <a:tailEnd type="triangle"/>
          </a:ln>
        </p:spPr>
        <p:txBody>
          <a:bodyPr lIns="0" tIns="0" rIns="0" bIns="0"/>
          <a:lstStyle/>
          <a:p>
            <a:pPr lvl="0">
              <a:defRPr sz="1200">
                <a:uFillTx/>
                <a:latin typeface="+mj-lt"/>
                <a:ea typeface="+mj-ea"/>
                <a:cs typeface="+mj-cs"/>
                <a:sym typeface="Helvetica"/>
              </a:defRPr>
            </a:pPr>
            <a:endParaRPr sz="1600">
              <a:solidFill>
                <a:schemeClr val="bg1"/>
              </a:solidFill>
              <a:latin typeface="+mn-lt"/>
              <a:ea typeface="+mn-ea"/>
              <a:cs typeface="+mn-ea"/>
              <a:sym typeface="+mn-lt"/>
            </a:endParaRPr>
          </a:p>
        </p:txBody>
      </p:sp>
      <p:sp>
        <p:nvSpPr>
          <p:cNvPr id="45" name="Shape 4180">
            <a:extLst>
              <a:ext uri="{FF2B5EF4-FFF2-40B4-BE49-F238E27FC236}">
                <a16:creationId xmlns:a16="http://schemas.microsoft.com/office/drawing/2014/main" id="{BC2FA9B2-A884-4EB1-86C1-F33F2C8E8775}"/>
              </a:ext>
            </a:extLst>
          </p:cNvPr>
          <p:cNvSpPr/>
          <p:nvPr/>
        </p:nvSpPr>
        <p:spPr>
          <a:xfrm flipH="1" flipV="1">
            <a:off x="4802175" y="3161471"/>
            <a:ext cx="381143" cy="347140"/>
          </a:xfrm>
          <a:prstGeom prst="line">
            <a:avLst/>
          </a:prstGeom>
          <a:ln w="12700">
            <a:solidFill>
              <a:srgbClr val="A5C067"/>
            </a:solidFill>
            <a:round/>
            <a:headEnd type="triangle"/>
            <a:tailEnd type="triangle"/>
          </a:ln>
        </p:spPr>
        <p:txBody>
          <a:bodyPr lIns="0" tIns="0" rIns="0" bIns="0"/>
          <a:lstStyle/>
          <a:p>
            <a:pPr lvl="0">
              <a:defRPr sz="1200">
                <a:uFillTx/>
                <a:latin typeface="+mj-lt"/>
                <a:ea typeface="+mj-ea"/>
                <a:cs typeface="+mj-cs"/>
                <a:sym typeface="Helvetica"/>
              </a:defRPr>
            </a:pPr>
            <a:endParaRPr sz="1600">
              <a:solidFill>
                <a:schemeClr val="bg1"/>
              </a:solidFill>
              <a:latin typeface="+mn-lt"/>
              <a:ea typeface="+mn-ea"/>
              <a:cs typeface="+mn-ea"/>
              <a:sym typeface="+mn-lt"/>
            </a:endParaRPr>
          </a:p>
        </p:txBody>
      </p:sp>
      <p:sp>
        <p:nvSpPr>
          <p:cNvPr id="46" name="Shape 4181">
            <a:extLst>
              <a:ext uri="{FF2B5EF4-FFF2-40B4-BE49-F238E27FC236}">
                <a16:creationId xmlns:a16="http://schemas.microsoft.com/office/drawing/2014/main" id="{2E95D599-BA91-44E3-944C-1B9F8DB51E86}"/>
              </a:ext>
            </a:extLst>
          </p:cNvPr>
          <p:cNvSpPr/>
          <p:nvPr/>
        </p:nvSpPr>
        <p:spPr>
          <a:xfrm>
            <a:off x="3730802" y="2166669"/>
            <a:ext cx="1096823" cy="109682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7936"/>
                  <a:pt x="1138" y="5189"/>
                  <a:pt x="3163" y="3163"/>
                </a:cubicBezTo>
                <a:cubicBezTo>
                  <a:pt x="5189" y="1138"/>
                  <a:pt x="7936" y="0"/>
                  <a:pt x="10800" y="0"/>
                </a:cubicBezTo>
                <a:cubicBezTo>
                  <a:pt x="13664" y="0"/>
                  <a:pt x="16411" y="1138"/>
                  <a:pt x="18437" y="3163"/>
                </a:cubicBezTo>
                <a:cubicBezTo>
                  <a:pt x="20462" y="5189"/>
                  <a:pt x="21600" y="7936"/>
                  <a:pt x="21600" y="10800"/>
                </a:cubicBezTo>
                <a:cubicBezTo>
                  <a:pt x="21600" y="13664"/>
                  <a:pt x="20462" y="16411"/>
                  <a:pt x="18437" y="18437"/>
                </a:cubicBezTo>
                <a:cubicBezTo>
                  <a:pt x="16411" y="20462"/>
                  <a:pt x="13664" y="21600"/>
                  <a:pt x="10800" y="21600"/>
                </a:cubicBezTo>
                <a:cubicBezTo>
                  <a:pt x="7936" y="21600"/>
                  <a:pt x="5189" y="20462"/>
                  <a:pt x="3163" y="18437"/>
                </a:cubicBezTo>
                <a:cubicBezTo>
                  <a:pt x="1138" y="16411"/>
                  <a:pt x="0" y="13664"/>
                  <a:pt x="0" y="10800"/>
                </a:cubicBezTo>
                <a:lnTo>
                  <a:pt x="0" y="10800"/>
                </a:lnTo>
                <a:close/>
              </a:path>
            </a:pathLst>
          </a:custGeom>
          <a:solidFill>
            <a:srgbClr val="A5C067"/>
          </a:solidFill>
          <a:ln w="12700">
            <a:miter lim="400000"/>
          </a:ln>
        </p:spPr>
        <p:txBody>
          <a:bodyPr lIns="0" tIns="0" rIns="0" bIns="0" anchor="ctr"/>
          <a:lstStyle/>
          <a:p>
            <a:pPr algn="ctr" defTabSz="888978">
              <a:lnSpc>
                <a:spcPct val="90000"/>
              </a:lnSpc>
              <a:spcBef>
                <a:spcPts val="933"/>
              </a:spcBef>
              <a:defRPr sz="2400">
                <a:solidFill>
                  <a:srgbClr val="FFFFFF"/>
                </a:solidFill>
                <a:uFill>
                  <a:solidFill>
                    <a:srgbClr val="FFFFFF"/>
                  </a:solidFill>
                </a:uFill>
                <a:latin typeface="Roboto condensed"/>
                <a:ea typeface="Roboto condensed"/>
                <a:cs typeface="Roboto condensed"/>
                <a:sym typeface="Roboto condensed"/>
              </a:defRPr>
            </a:pPr>
            <a:endParaRPr sz="3200">
              <a:solidFill>
                <a:schemeClr val="bg1"/>
              </a:solidFill>
              <a:latin typeface="+mn-lt"/>
              <a:ea typeface="+mn-ea"/>
              <a:cs typeface="+mn-ea"/>
              <a:sym typeface="+mn-lt"/>
            </a:endParaRPr>
          </a:p>
        </p:txBody>
      </p:sp>
      <p:sp>
        <p:nvSpPr>
          <p:cNvPr id="47" name="Shape 4182">
            <a:extLst>
              <a:ext uri="{FF2B5EF4-FFF2-40B4-BE49-F238E27FC236}">
                <a16:creationId xmlns:a16="http://schemas.microsoft.com/office/drawing/2014/main" id="{606ADEE6-0F72-4DAC-9118-56895807C946}"/>
              </a:ext>
            </a:extLst>
          </p:cNvPr>
          <p:cNvSpPr/>
          <p:nvPr/>
        </p:nvSpPr>
        <p:spPr>
          <a:xfrm>
            <a:off x="3368243" y="3550455"/>
            <a:ext cx="1096821" cy="109682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7936"/>
                  <a:pt x="1138" y="5189"/>
                  <a:pt x="3163" y="3163"/>
                </a:cubicBezTo>
                <a:cubicBezTo>
                  <a:pt x="5189" y="1138"/>
                  <a:pt x="7936" y="0"/>
                  <a:pt x="10800" y="0"/>
                </a:cubicBezTo>
                <a:cubicBezTo>
                  <a:pt x="13664" y="0"/>
                  <a:pt x="16411" y="1138"/>
                  <a:pt x="18437" y="3163"/>
                </a:cubicBezTo>
                <a:cubicBezTo>
                  <a:pt x="20462" y="5189"/>
                  <a:pt x="21600" y="7936"/>
                  <a:pt x="21600" y="10800"/>
                </a:cubicBezTo>
                <a:cubicBezTo>
                  <a:pt x="21600" y="13664"/>
                  <a:pt x="20462" y="16411"/>
                  <a:pt x="18437" y="18437"/>
                </a:cubicBezTo>
                <a:cubicBezTo>
                  <a:pt x="16411" y="20462"/>
                  <a:pt x="13664" y="21600"/>
                  <a:pt x="10800" y="21600"/>
                </a:cubicBezTo>
                <a:cubicBezTo>
                  <a:pt x="7936" y="21600"/>
                  <a:pt x="5189" y="20462"/>
                  <a:pt x="3163" y="18437"/>
                </a:cubicBezTo>
                <a:cubicBezTo>
                  <a:pt x="1138" y="16411"/>
                  <a:pt x="0" y="13664"/>
                  <a:pt x="0" y="10800"/>
                </a:cubicBezTo>
                <a:lnTo>
                  <a:pt x="0" y="10800"/>
                </a:lnTo>
                <a:close/>
              </a:path>
            </a:pathLst>
          </a:custGeom>
          <a:solidFill>
            <a:srgbClr val="03AE97"/>
          </a:solidFill>
          <a:ln w="12700">
            <a:miter lim="400000"/>
          </a:ln>
        </p:spPr>
        <p:txBody>
          <a:bodyPr lIns="0" tIns="0" rIns="0" bIns="0" anchor="ctr"/>
          <a:lstStyle/>
          <a:p>
            <a:pPr algn="ctr" defTabSz="888978">
              <a:lnSpc>
                <a:spcPct val="90000"/>
              </a:lnSpc>
              <a:spcBef>
                <a:spcPts val="933"/>
              </a:spcBef>
              <a:defRPr sz="4000">
                <a:solidFill>
                  <a:srgbClr val="FFFFFF"/>
                </a:solidFill>
                <a:uFill>
                  <a:solidFill>
                    <a:srgbClr val="FFFFFF"/>
                  </a:solidFill>
                </a:uFill>
                <a:latin typeface="Roboto condensed"/>
                <a:ea typeface="Roboto condensed"/>
                <a:cs typeface="Roboto condensed"/>
                <a:sym typeface="Roboto condensed"/>
              </a:defRPr>
            </a:pPr>
            <a:endParaRPr sz="5333">
              <a:solidFill>
                <a:schemeClr val="bg1"/>
              </a:solidFill>
              <a:latin typeface="+mn-lt"/>
              <a:ea typeface="+mn-ea"/>
              <a:cs typeface="+mn-ea"/>
              <a:sym typeface="+mn-lt"/>
            </a:endParaRPr>
          </a:p>
        </p:txBody>
      </p:sp>
      <p:sp>
        <p:nvSpPr>
          <p:cNvPr id="48" name="Shape 4183">
            <a:extLst>
              <a:ext uri="{FF2B5EF4-FFF2-40B4-BE49-F238E27FC236}">
                <a16:creationId xmlns:a16="http://schemas.microsoft.com/office/drawing/2014/main" id="{6219931A-8852-4503-922D-9E43C65A415C}"/>
              </a:ext>
            </a:extLst>
          </p:cNvPr>
          <p:cNvSpPr/>
          <p:nvPr/>
        </p:nvSpPr>
        <p:spPr>
          <a:xfrm>
            <a:off x="3752289" y="4957819"/>
            <a:ext cx="1096821" cy="109682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7936"/>
                  <a:pt x="1138" y="5189"/>
                  <a:pt x="3163" y="3163"/>
                </a:cubicBezTo>
                <a:cubicBezTo>
                  <a:pt x="5189" y="1138"/>
                  <a:pt x="7936" y="0"/>
                  <a:pt x="10800" y="0"/>
                </a:cubicBezTo>
                <a:cubicBezTo>
                  <a:pt x="13664" y="0"/>
                  <a:pt x="16411" y="1138"/>
                  <a:pt x="18437" y="3163"/>
                </a:cubicBezTo>
                <a:cubicBezTo>
                  <a:pt x="20462" y="5189"/>
                  <a:pt x="21600" y="7936"/>
                  <a:pt x="21600" y="10800"/>
                </a:cubicBezTo>
                <a:cubicBezTo>
                  <a:pt x="21600" y="13664"/>
                  <a:pt x="20462" y="16411"/>
                  <a:pt x="18437" y="18437"/>
                </a:cubicBezTo>
                <a:cubicBezTo>
                  <a:pt x="16411" y="20462"/>
                  <a:pt x="13664" y="21600"/>
                  <a:pt x="10800" y="21600"/>
                </a:cubicBezTo>
                <a:cubicBezTo>
                  <a:pt x="7936" y="21600"/>
                  <a:pt x="5189" y="20462"/>
                  <a:pt x="3163" y="18437"/>
                </a:cubicBezTo>
                <a:cubicBezTo>
                  <a:pt x="1138" y="16411"/>
                  <a:pt x="0" y="13664"/>
                  <a:pt x="0" y="10800"/>
                </a:cubicBezTo>
                <a:lnTo>
                  <a:pt x="0" y="10800"/>
                </a:lnTo>
                <a:close/>
              </a:path>
            </a:pathLst>
          </a:custGeom>
          <a:solidFill>
            <a:srgbClr val="F7AC12"/>
          </a:solidFill>
          <a:ln w="12700">
            <a:miter lim="400000"/>
          </a:ln>
        </p:spPr>
        <p:txBody>
          <a:bodyPr lIns="0" tIns="0" rIns="0" bIns="0" anchor="ctr"/>
          <a:lstStyle/>
          <a:p>
            <a:pPr algn="ctr" defTabSz="888978">
              <a:lnSpc>
                <a:spcPct val="90000"/>
              </a:lnSpc>
              <a:spcBef>
                <a:spcPts val="933"/>
              </a:spcBef>
              <a:defRPr>
                <a:solidFill>
                  <a:srgbClr val="FFFFFF"/>
                </a:solidFill>
                <a:uFill>
                  <a:solidFill>
                    <a:srgbClr val="FFFFFF"/>
                  </a:solidFill>
                </a:uFill>
                <a:latin typeface="Roboto condensed"/>
                <a:ea typeface="Roboto condensed"/>
                <a:cs typeface="Roboto condensed"/>
                <a:sym typeface="Roboto condensed"/>
              </a:defRPr>
            </a:pPr>
            <a:endParaRPr>
              <a:solidFill>
                <a:schemeClr val="bg1"/>
              </a:solidFill>
              <a:latin typeface="+mn-lt"/>
              <a:ea typeface="+mn-ea"/>
              <a:cs typeface="+mn-ea"/>
              <a:sym typeface="+mn-lt"/>
            </a:endParaRPr>
          </a:p>
        </p:txBody>
      </p:sp>
      <p:grpSp>
        <p:nvGrpSpPr>
          <p:cNvPr id="49" name="Group 4186">
            <a:extLst>
              <a:ext uri="{FF2B5EF4-FFF2-40B4-BE49-F238E27FC236}">
                <a16:creationId xmlns:a16="http://schemas.microsoft.com/office/drawing/2014/main" id="{DB6C1430-F8BB-4764-A713-9DD84230C011}"/>
              </a:ext>
            </a:extLst>
          </p:cNvPr>
          <p:cNvGrpSpPr/>
          <p:nvPr/>
        </p:nvGrpSpPr>
        <p:grpSpPr>
          <a:xfrm>
            <a:off x="8455238" y="4962295"/>
            <a:ext cx="2605272" cy="1239892"/>
            <a:chOff x="-42257" y="-118527"/>
            <a:chExt cx="1953953" cy="929916"/>
          </a:xfrm>
        </p:grpSpPr>
        <p:sp>
          <p:nvSpPr>
            <p:cNvPr id="50" name="Shape 4184">
              <a:extLst>
                <a:ext uri="{FF2B5EF4-FFF2-40B4-BE49-F238E27FC236}">
                  <a16:creationId xmlns:a16="http://schemas.microsoft.com/office/drawing/2014/main" id="{C6273D32-AE89-4D9C-9FDC-53DDA80C376D}"/>
                </a:ext>
              </a:extLst>
            </p:cNvPr>
            <p:cNvSpPr/>
            <p:nvPr/>
          </p:nvSpPr>
          <p:spPr>
            <a:xfrm>
              <a:off x="-42257" y="-118527"/>
              <a:ext cx="565058" cy="2769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defTabSz="914400">
                <a:spcBef>
                  <a:spcPts val="200"/>
                </a:spcBef>
                <a:defRPr sz="1200" b="1">
                  <a:solidFill>
                    <a:srgbClr val="CD4E37"/>
                  </a:solidFill>
                  <a:uFill>
                    <a:solidFill>
                      <a:srgbClr val="CD4E37"/>
                    </a:solidFill>
                  </a:uFill>
                  <a:latin typeface="Roboto condensed"/>
                  <a:ea typeface="Roboto condensed"/>
                  <a:cs typeface="Roboto condensed"/>
                  <a:sym typeface="Roboto condensed"/>
                </a:defRPr>
              </a:lvl1pPr>
            </a:lstStyle>
            <a:p>
              <a:pPr lvl="0">
                <a:defRPr sz="1800" b="0">
                  <a:solidFill>
                    <a:srgbClr val="000000"/>
                  </a:solidFill>
                  <a:uFillTx/>
                </a:defRPr>
              </a:pPr>
              <a:r>
                <a:rPr lang="en-US" sz="2400" b="0" dirty="0">
                  <a:solidFill>
                    <a:schemeClr val="bg1"/>
                  </a:solidFill>
                  <a:uFillTx/>
                  <a:latin typeface="+mn-lt"/>
                  <a:ea typeface="+mn-ea"/>
                  <a:cs typeface="+mn-ea"/>
                  <a:sym typeface="+mn-lt"/>
                </a:rPr>
                <a:t>users</a:t>
              </a:r>
              <a:endParaRPr sz="2400" b="0" dirty="0">
                <a:solidFill>
                  <a:schemeClr val="bg1"/>
                </a:solidFill>
                <a:uFillTx/>
                <a:latin typeface="+mn-lt"/>
                <a:ea typeface="+mn-ea"/>
                <a:cs typeface="+mn-ea"/>
                <a:sym typeface="+mn-lt"/>
              </a:endParaRPr>
            </a:p>
          </p:txBody>
        </p:sp>
        <p:sp>
          <p:nvSpPr>
            <p:cNvPr id="51" name="Shape 4185">
              <a:extLst>
                <a:ext uri="{FF2B5EF4-FFF2-40B4-BE49-F238E27FC236}">
                  <a16:creationId xmlns:a16="http://schemas.microsoft.com/office/drawing/2014/main" id="{FE7926B9-A2FC-4305-9E2F-8EA06E8C9FD1}"/>
                </a:ext>
              </a:extLst>
            </p:cNvPr>
            <p:cNvSpPr/>
            <p:nvPr/>
          </p:nvSpPr>
          <p:spPr>
            <a:xfrm>
              <a:off x="-36031" y="165061"/>
              <a:ext cx="1947727" cy="6463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defTabSz="914400">
                <a:spcBef>
                  <a:spcPts val="100"/>
                </a:spcBef>
                <a:defRPr sz="800">
                  <a:solidFill>
                    <a:srgbClr val="808080"/>
                  </a:solidFill>
                  <a:uFill>
                    <a:solidFill>
                      <a:srgbClr val="808080"/>
                    </a:solidFill>
                  </a:uFill>
                  <a:latin typeface="Roboto condensed"/>
                  <a:ea typeface="Roboto condensed"/>
                  <a:cs typeface="Roboto condensed"/>
                  <a:sym typeface="Roboto condensed"/>
                </a:defRPr>
              </a:lvl1pPr>
            </a:lstStyle>
            <a:p>
              <a:r>
                <a:rPr lang="en-US" altLang="zh-CN" sz="1400" dirty="0" err="1">
                  <a:solidFill>
                    <a:schemeClr val="bg1"/>
                  </a:solidFill>
                  <a:uFillTx/>
                  <a:cs typeface="+mn-ea"/>
                  <a:sym typeface="+mn-lt"/>
                </a:rPr>
                <a:t>userId</a:t>
              </a:r>
              <a:r>
                <a:rPr lang="en-US" altLang="zh-CN" sz="1400" dirty="0">
                  <a:solidFill>
                    <a:schemeClr val="bg1"/>
                  </a:solidFill>
                  <a:uFillTx/>
                  <a:cs typeface="+mn-ea"/>
                  <a:sym typeface="+mn-lt"/>
                </a:rPr>
                <a:t>, password, username, </a:t>
              </a:r>
              <a:r>
                <a:rPr lang="en-US" altLang="zh-CN" sz="1400" dirty="0" err="1">
                  <a:solidFill>
                    <a:schemeClr val="bg1"/>
                  </a:solidFill>
                  <a:uFillTx/>
                  <a:cs typeface="+mn-ea"/>
                  <a:sym typeface="+mn-lt"/>
                </a:rPr>
                <a:t>userSex</a:t>
              </a:r>
              <a:r>
                <a:rPr lang="zh-CN" altLang="en-US" sz="1400" dirty="0">
                  <a:solidFill>
                    <a:schemeClr val="bg1"/>
                  </a:solidFill>
                  <a:uFillTx/>
                  <a:cs typeface="+mn-ea"/>
                  <a:sym typeface="+mn-lt"/>
                </a:rPr>
                <a:t>， </a:t>
              </a:r>
              <a:r>
                <a:rPr lang="en-US" altLang="zh-CN" sz="1400" dirty="0" err="1">
                  <a:solidFill>
                    <a:schemeClr val="bg1"/>
                  </a:solidFill>
                  <a:uFillTx/>
                  <a:cs typeface="+mn-ea"/>
                  <a:sym typeface="+mn-lt"/>
                </a:rPr>
                <a:t>userEmail</a:t>
              </a:r>
              <a:r>
                <a:rPr lang="en-US" altLang="zh-CN" sz="1400" dirty="0">
                  <a:solidFill>
                    <a:schemeClr val="bg1"/>
                  </a:solidFill>
                  <a:uFillTx/>
                  <a:cs typeface="+mn-ea"/>
                  <a:sym typeface="+mn-lt"/>
                </a:rPr>
                <a:t>, </a:t>
              </a:r>
              <a:r>
                <a:rPr lang="en-US" altLang="zh-CN" sz="1400" dirty="0" err="1">
                  <a:solidFill>
                    <a:schemeClr val="bg1"/>
                  </a:solidFill>
                  <a:uFillTx/>
                  <a:cs typeface="+mn-ea"/>
                  <a:sym typeface="+mn-lt"/>
                </a:rPr>
                <a:t>userPhone</a:t>
              </a:r>
              <a:r>
                <a:rPr lang="en-US" altLang="zh-CN" sz="1400" dirty="0">
                  <a:solidFill>
                    <a:schemeClr val="bg1"/>
                  </a:solidFill>
                  <a:uFillTx/>
                  <a:cs typeface="+mn-ea"/>
                  <a:sym typeface="+mn-lt"/>
                </a:rPr>
                <a:t>, </a:t>
              </a:r>
              <a:r>
                <a:rPr lang="en-US" altLang="zh-CN" sz="1400" dirty="0" err="1">
                  <a:solidFill>
                    <a:schemeClr val="bg1"/>
                  </a:solidFill>
                  <a:uFillTx/>
                  <a:cs typeface="+mn-ea"/>
                  <a:sym typeface="+mn-lt"/>
                </a:rPr>
                <a:t>userBirthday</a:t>
              </a:r>
              <a:r>
                <a:rPr lang="en-US" altLang="zh-CN" sz="1400" dirty="0">
                  <a:solidFill>
                    <a:schemeClr val="bg1"/>
                  </a:solidFill>
                  <a:uFillTx/>
                  <a:cs typeface="+mn-ea"/>
                  <a:sym typeface="+mn-lt"/>
                </a:rPr>
                <a:t>, </a:t>
              </a:r>
              <a:r>
                <a:rPr lang="en-US" altLang="zh-CN" sz="1400" dirty="0" err="1">
                  <a:solidFill>
                    <a:schemeClr val="bg1"/>
                  </a:solidFill>
                  <a:uFillTx/>
                  <a:cs typeface="+mn-ea"/>
                  <a:sym typeface="+mn-lt"/>
                </a:rPr>
                <a:t>registerTime</a:t>
              </a:r>
              <a:r>
                <a:rPr lang="en-US" altLang="zh-CN" sz="1400" dirty="0">
                  <a:solidFill>
                    <a:schemeClr val="bg1"/>
                  </a:solidFill>
                  <a:uFillTx/>
                  <a:cs typeface="+mn-ea"/>
                  <a:sym typeface="+mn-lt"/>
                </a:rPr>
                <a:t>, </a:t>
              </a:r>
              <a:r>
                <a:rPr lang="en-US" altLang="zh-CN" sz="1400" dirty="0" err="1">
                  <a:solidFill>
                    <a:schemeClr val="bg1"/>
                  </a:solidFill>
                  <a:uFillTx/>
                  <a:cs typeface="+mn-ea"/>
                  <a:sym typeface="+mn-lt"/>
                </a:rPr>
                <a:t>orLog</a:t>
              </a:r>
              <a:r>
                <a:rPr lang="en-US" altLang="zh-CN" sz="1400" dirty="0">
                  <a:solidFill>
                    <a:schemeClr val="bg1"/>
                  </a:solidFill>
                  <a:uFillTx/>
                  <a:cs typeface="+mn-ea"/>
                  <a:sym typeface="+mn-lt"/>
                </a:rPr>
                <a:t>, money</a:t>
              </a:r>
              <a:endParaRPr sz="1400" dirty="0">
                <a:solidFill>
                  <a:schemeClr val="bg1"/>
                </a:solidFill>
                <a:uFillTx/>
                <a:cs typeface="+mn-ea"/>
                <a:sym typeface="+mn-lt"/>
              </a:endParaRPr>
            </a:p>
          </p:txBody>
        </p:sp>
      </p:grpSp>
      <p:grpSp>
        <p:nvGrpSpPr>
          <p:cNvPr id="52" name="Group 4189">
            <a:extLst>
              <a:ext uri="{FF2B5EF4-FFF2-40B4-BE49-F238E27FC236}">
                <a16:creationId xmlns:a16="http://schemas.microsoft.com/office/drawing/2014/main" id="{7DF043C4-4229-4FF0-BA50-E1C6E1FC4479}"/>
              </a:ext>
            </a:extLst>
          </p:cNvPr>
          <p:cNvGrpSpPr/>
          <p:nvPr/>
        </p:nvGrpSpPr>
        <p:grpSpPr>
          <a:xfrm>
            <a:off x="8455238" y="2063841"/>
            <a:ext cx="2608892" cy="1901690"/>
            <a:chOff x="0" y="-36898"/>
            <a:chExt cx="1956667" cy="1426260"/>
          </a:xfrm>
        </p:grpSpPr>
        <p:sp>
          <p:nvSpPr>
            <p:cNvPr id="53" name="Shape 4187">
              <a:extLst>
                <a:ext uri="{FF2B5EF4-FFF2-40B4-BE49-F238E27FC236}">
                  <a16:creationId xmlns:a16="http://schemas.microsoft.com/office/drawing/2014/main" id="{D434BAF8-64A3-43BD-89D1-7815D525F403}"/>
                </a:ext>
              </a:extLst>
            </p:cNvPr>
            <p:cNvSpPr/>
            <p:nvPr/>
          </p:nvSpPr>
          <p:spPr>
            <a:xfrm>
              <a:off x="0" y="-36898"/>
              <a:ext cx="629980" cy="2769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defTabSz="914400">
                <a:spcBef>
                  <a:spcPts val="200"/>
                </a:spcBef>
                <a:defRPr sz="1200" b="1">
                  <a:ln>
                    <a:solidFill/>
                  </a:ln>
                  <a:solidFill>
                    <a:srgbClr val="CD4E37"/>
                  </a:solidFill>
                  <a:uFill>
                    <a:solidFill>
                      <a:srgbClr val="CD4E37"/>
                    </a:solidFill>
                  </a:uFill>
                  <a:latin typeface="Roboto condensed"/>
                  <a:ea typeface="Roboto condensed"/>
                  <a:cs typeface="Roboto condensed"/>
                  <a:sym typeface="Roboto condensed"/>
                </a:defRPr>
              </a:lvl1pPr>
            </a:lstStyle>
            <a:p>
              <a:pPr lvl="0">
                <a:defRPr sz="1800" b="0">
                  <a:ln>
                    <a:noFill/>
                  </a:ln>
                  <a:solidFill>
                    <a:srgbClr val="000000"/>
                  </a:solidFill>
                  <a:uFillTx/>
                </a:defRPr>
              </a:pPr>
              <a:r>
                <a:rPr lang="en-US" sz="2400" b="0" dirty="0">
                  <a:ln>
                    <a:noFill/>
                  </a:ln>
                  <a:solidFill>
                    <a:schemeClr val="bg1"/>
                  </a:solidFill>
                  <a:uFillTx/>
                  <a:latin typeface="+mn-lt"/>
                  <a:ea typeface="+mn-ea"/>
                  <a:cs typeface="+mn-ea"/>
                  <a:sym typeface="+mn-lt"/>
                </a:rPr>
                <a:t>goods</a:t>
              </a:r>
            </a:p>
          </p:txBody>
        </p:sp>
        <p:sp>
          <p:nvSpPr>
            <p:cNvPr id="54" name="Shape 4188">
              <a:extLst>
                <a:ext uri="{FF2B5EF4-FFF2-40B4-BE49-F238E27FC236}">
                  <a16:creationId xmlns:a16="http://schemas.microsoft.com/office/drawing/2014/main" id="{7192A5F3-FF25-46AB-883F-85590590E0D9}"/>
                </a:ext>
              </a:extLst>
            </p:cNvPr>
            <p:cNvSpPr/>
            <p:nvPr/>
          </p:nvSpPr>
          <p:spPr>
            <a:xfrm>
              <a:off x="8940" y="258289"/>
              <a:ext cx="1947727" cy="11310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defTabSz="914400">
                <a:spcBef>
                  <a:spcPts val="100"/>
                </a:spcBef>
                <a:defRPr sz="800">
                  <a:solidFill>
                    <a:srgbClr val="808080"/>
                  </a:solidFill>
                  <a:uFill>
                    <a:solidFill>
                      <a:srgbClr val="808080"/>
                    </a:solidFill>
                  </a:uFill>
                  <a:latin typeface="Roboto condensed"/>
                  <a:ea typeface="Roboto condensed"/>
                  <a:cs typeface="Roboto condensed"/>
                  <a:sym typeface="Roboto condensed"/>
                </a:defRPr>
              </a:lvl1pPr>
            </a:lstStyle>
            <a:p>
              <a:r>
                <a:rPr lang="en-US" altLang="zh-CN" sz="1400" dirty="0" err="1">
                  <a:solidFill>
                    <a:schemeClr val="bg1"/>
                  </a:solidFill>
                  <a:uFillTx/>
                  <a:cs typeface="+mn-ea"/>
                  <a:sym typeface="+mn-lt"/>
                </a:rPr>
                <a:t>goodsId</a:t>
              </a:r>
              <a:r>
                <a:rPr lang="en-US" altLang="zh-CN" sz="1400" dirty="0">
                  <a:solidFill>
                    <a:schemeClr val="bg1"/>
                  </a:solidFill>
                  <a:uFillTx/>
                  <a:cs typeface="+mn-ea"/>
                  <a:sym typeface="+mn-lt"/>
                </a:rPr>
                <a:t>, </a:t>
              </a:r>
              <a:r>
                <a:rPr lang="en-US" altLang="zh-CN" sz="1400" dirty="0" err="1">
                  <a:solidFill>
                    <a:schemeClr val="bg1"/>
                  </a:solidFill>
                  <a:uFillTx/>
                  <a:cs typeface="+mn-ea"/>
                  <a:sym typeface="+mn-lt"/>
                </a:rPr>
                <a:t>registerTime</a:t>
              </a:r>
              <a:r>
                <a:rPr lang="en-US" altLang="zh-CN" sz="1400" dirty="0">
                  <a:solidFill>
                    <a:schemeClr val="bg1"/>
                  </a:solidFill>
                  <a:uFillTx/>
                  <a:cs typeface="+mn-ea"/>
                  <a:sym typeface="+mn-lt"/>
                </a:rPr>
                <a:t>, </a:t>
              </a:r>
              <a:r>
                <a:rPr lang="en-US" altLang="zh-CN" sz="1400" dirty="0" err="1">
                  <a:solidFill>
                    <a:schemeClr val="bg1"/>
                  </a:solidFill>
                  <a:uFillTx/>
                  <a:cs typeface="+mn-ea"/>
                  <a:sym typeface="+mn-lt"/>
                </a:rPr>
                <a:t>userId</a:t>
              </a:r>
              <a:r>
                <a:rPr lang="en-US" altLang="zh-CN" sz="1400" dirty="0">
                  <a:solidFill>
                    <a:schemeClr val="bg1"/>
                  </a:solidFill>
                  <a:uFillTx/>
                  <a:cs typeface="+mn-ea"/>
                  <a:sym typeface="+mn-lt"/>
                </a:rPr>
                <a:t>, </a:t>
              </a:r>
              <a:r>
                <a:rPr lang="en-US" altLang="zh-CN" sz="1400" dirty="0" err="1">
                  <a:solidFill>
                    <a:schemeClr val="bg1"/>
                  </a:solidFill>
                  <a:uFillTx/>
                  <a:cs typeface="+mn-ea"/>
                  <a:sym typeface="+mn-lt"/>
                </a:rPr>
                <a:t>goodsName</a:t>
              </a:r>
              <a:r>
                <a:rPr lang="zh-CN" altLang="en-US" sz="1400" dirty="0">
                  <a:solidFill>
                    <a:schemeClr val="bg1"/>
                  </a:solidFill>
                  <a:uFillTx/>
                  <a:cs typeface="+mn-ea"/>
                  <a:sym typeface="+mn-lt"/>
                </a:rPr>
                <a:t>， </a:t>
              </a:r>
              <a:r>
                <a:rPr lang="en-US" altLang="zh-CN" sz="1400" dirty="0">
                  <a:solidFill>
                    <a:schemeClr val="bg1"/>
                  </a:solidFill>
                  <a:uFillTx/>
                  <a:cs typeface="+mn-ea"/>
                  <a:sym typeface="+mn-lt"/>
                </a:rPr>
                <a:t>Introduction</a:t>
              </a:r>
              <a:r>
                <a:rPr lang="zh-CN" altLang="en-US" sz="1400" dirty="0">
                  <a:solidFill>
                    <a:schemeClr val="bg1"/>
                  </a:solidFill>
                  <a:uFillTx/>
                  <a:cs typeface="+mn-ea"/>
                  <a:sym typeface="+mn-lt"/>
                </a:rPr>
                <a:t>， </a:t>
              </a:r>
              <a:r>
                <a:rPr lang="en-US" altLang="zh-CN" sz="1400" dirty="0" err="1">
                  <a:solidFill>
                    <a:schemeClr val="bg1"/>
                  </a:solidFill>
                  <a:uFillTx/>
                  <a:cs typeface="+mn-ea"/>
                  <a:sym typeface="+mn-lt"/>
                </a:rPr>
                <a:t>goodsPrice</a:t>
              </a:r>
              <a:r>
                <a:rPr lang="zh-CN" altLang="en-US" sz="1400" dirty="0">
                  <a:solidFill>
                    <a:schemeClr val="bg1"/>
                  </a:solidFill>
                  <a:uFillTx/>
                  <a:cs typeface="+mn-ea"/>
                  <a:sym typeface="+mn-lt"/>
                </a:rPr>
                <a:t>， </a:t>
              </a:r>
              <a:r>
                <a:rPr lang="en-US" altLang="zh-CN" sz="1400" dirty="0" err="1">
                  <a:solidFill>
                    <a:schemeClr val="bg1"/>
                  </a:solidFill>
                  <a:uFillTx/>
                  <a:cs typeface="+mn-ea"/>
                  <a:sym typeface="+mn-lt"/>
                </a:rPr>
                <a:t>saleOut</a:t>
              </a:r>
              <a:r>
                <a:rPr lang="zh-CN" altLang="en-US" sz="1400" dirty="0">
                  <a:solidFill>
                    <a:schemeClr val="bg1"/>
                  </a:solidFill>
                  <a:uFillTx/>
                  <a:cs typeface="+mn-ea"/>
                  <a:sym typeface="+mn-lt"/>
                </a:rPr>
                <a:t>，</a:t>
              </a:r>
              <a:r>
                <a:rPr lang="en-US" altLang="zh-CN" sz="1400" dirty="0" err="1">
                  <a:solidFill>
                    <a:schemeClr val="bg1"/>
                  </a:solidFill>
                  <a:uFillTx/>
                  <a:cs typeface="+mn-ea"/>
                  <a:sym typeface="+mn-lt"/>
                </a:rPr>
                <a:t>outTime</a:t>
              </a:r>
              <a:r>
                <a:rPr lang="en-US" altLang="zh-CN" sz="1400" dirty="0">
                  <a:solidFill>
                    <a:schemeClr val="bg1"/>
                  </a:solidFill>
                  <a:uFillTx/>
                  <a:cs typeface="+mn-ea"/>
                  <a:sym typeface="+mn-lt"/>
                </a:rPr>
                <a:t>, </a:t>
              </a:r>
              <a:r>
                <a:rPr lang="en-US" altLang="zh-CN" sz="1400" dirty="0" err="1">
                  <a:solidFill>
                    <a:schemeClr val="bg1"/>
                  </a:solidFill>
                  <a:uFillTx/>
                  <a:cs typeface="+mn-ea"/>
                  <a:sym typeface="+mn-lt"/>
                </a:rPr>
                <a:t>purchaserId</a:t>
              </a:r>
              <a:r>
                <a:rPr lang="en-US" altLang="zh-CN" sz="1400" dirty="0">
                  <a:solidFill>
                    <a:schemeClr val="bg1"/>
                  </a:solidFill>
                  <a:uFillTx/>
                  <a:cs typeface="+mn-ea"/>
                  <a:sym typeface="+mn-lt"/>
                </a:rPr>
                <a:t>, </a:t>
              </a:r>
              <a:r>
                <a:rPr lang="en-US" altLang="zh-CN" sz="1400" dirty="0" err="1">
                  <a:solidFill>
                    <a:schemeClr val="bg1"/>
                  </a:solidFill>
                  <a:uFillTx/>
                  <a:cs typeface="+mn-ea"/>
                  <a:sym typeface="+mn-lt"/>
                </a:rPr>
                <a:t>imageName</a:t>
              </a:r>
              <a:r>
                <a:rPr lang="en-US" altLang="zh-CN" sz="1400" dirty="0">
                  <a:solidFill>
                    <a:schemeClr val="bg1"/>
                  </a:solidFill>
                  <a:uFillTx/>
                  <a:cs typeface="+mn-ea"/>
                  <a:sym typeface="+mn-lt"/>
                </a:rPr>
                <a:t>, </a:t>
              </a:r>
              <a:r>
                <a:rPr lang="en-US" altLang="zh-CN" sz="1400" dirty="0" err="1">
                  <a:solidFill>
                    <a:schemeClr val="bg1"/>
                  </a:solidFill>
                  <a:uFillTx/>
                  <a:cs typeface="+mn-ea"/>
                  <a:sym typeface="+mn-lt"/>
                </a:rPr>
                <a:t>goodsImage</a:t>
              </a:r>
              <a:r>
                <a:rPr lang="en-US" altLang="zh-CN" sz="1400" dirty="0">
                  <a:solidFill>
                    <a:schemeClr val="bg1"/>
                  </a:solidFill>
                  <a:uFillTx/>
                  <a:cs typeface="+mn-ea"/>
                  <a:sym typeface="+mn-lt"/>
                </a:rPr>
                <a:t>, </a:t>
              </a:r>
              <a:r>
                <a:rPr lang="en-US" altLang="zh-CN" sz="1400" dirty="0" err="1">
                  <a:solidFill>
                    <a:schemeClr val="bg1"/>
                  </a:solidFill>
                  <a:uFillTx/>
                  <a:cs typeface="+mn-ea"/>
                  <a:sym typeface="+mn-lt"/>
                </a:rPr>
                <a:t>keyWords</a:t>
              </a:r>
              <a:r>
                <a:rPr lang="en-US" altLang="zh-CN" sz="1400" dirty="0">
                  <a:solidFill>
                    <a:schemeClr val="bg1"/>
                  </a:solidFill>
                  <a:uFillTx/>
                  <a:cs typeface="+mn-ea"/>
                  <a:sym typeface="+mn-lt"/>
                </a:rPr>
                <a:t>, </a:t>
              </a:r>
              <a:r>
                <a:rPr lang="en-US" altLang="zh-CN" sz="1400" dirty="0" err="1">
                  <a:solidFill>
                    <a:schemeClr val="bg1"/>
                  </a:solidFill>
                  <a:uFillTx/>
                  <a:cs typeface="+mn-ea"/>
                  <a:sym typeface="+mn-lt"/>
                </a:rPr>
                <a:t>orCheck</a:t>
              </a:r>
              <a:r>
                <a:rPr lang="en-US" altLang="zh-CN" sz="1400" dirty="0">
                  <a:solidFill>
                    <a:schemeClr val="bg1"/>
                  </a:solidFill>
                  <a:uFillTx/>
                  <a:cs typeface="+mn-ea"/>
                  <a:sym typeface="+mn-lt"/>
                </a:rPr>
                <a:t>, </a:t>
              </a:r>
              <a:r>
                <a:rPr lang="en-US" altLang="zh-CN" sz="1400" dirty="0" err="1">
                  <a:solidFill>
                    <a:schemeClr val="bg1"/>
                  </a:solidFill>
                  <a:uFillTx/>
                  <a:cs typeface="+mn-ea"/>
                  <a:sym typeface="+mn-lt"/>
                </a:rPr>
                <a:t>receiveAddress</a:t>
              </a:r>
              <a:r>
                <a:rPr lang="en-US" altLang="zh-CN" sz="1400" dirty="0">
                  <a:solidFill>
                    <a:schemeClr val="bg1"/>
                  </a:solidFill>
                  <a:uFillTx/>
                  <a:cs typeface="+mn-ea"/>
                  <a:sym typeface="+mn-lt"/>
                </a:rPr>
                <a:t>, </a:t>
              </a:r>
              <a:r>
                <a:rPr lang="en-US" altLang="zh-CN" sz="1400" dirty="0" err="1">
                  <a:solidFill>
                    <a:schemeClr val="bg1"/>
                  </a:solidFill>
                  <a:uFillTx/>
                  <a:cs typeface="+mn-ea"/>
                  <a:sym typeface="+mn-lt"/>
                </a:rPr>
                <a:t>failReason</a:t>
              </a:r>
              <a:endParaRPr sz="1400" dirty="0">
                <a:solidFill>
                  <a:schemeClr val="bg1"/>
                </a:solidFill>
                <a:uFillTx/>
                <a:cs typeface="+mn-ea"/>
                <a:sym typeface="+mn-lt"/>
              </a:endParaRPr>
            </a:p>
          </p:txBody>
        </p:sp>
      </p:grpSp>
      <p:grpSp>
        <p:nvGrpSpPr>
          <p:cNvPr id="55" name="Group 4192">
            <a:extLst>
              <a:ext uri="{FF2B5EF4-FFF2-40B4-BE49-F238E27FC236}">
                <a16:creationId xmlns:a16="http://schemas.microsoft.com/office/drawing/2014/main" id="{D4396364-7BF2-4149-AB9A-C7AFB0E17EF3}"/>
              </a:ext>
            </a:extLst>
          </p:cNvPr>
          <p:cNvGrpSpPr/>
          <p:nvPr/>
        </p:nvGrpSpPr>
        <p:grpSpPr>
          <a:xfrm>
            <a:off x="1001702" y="4978767"/>
            <a:ext cx="2596973" cy="893301"/>
            <a:chOff x="0" y="-36898"/>
            <a:chExt cx="1947728" cy="669974"/>
          </a:xfrm>
        </p:grpSpPr>
        <p:sp>
          <p:nvSpPr>
            <p:cNvPr id="56" name="Shape 4190">
              <a:extLst>
                <a:ext uri="{FF2B5EF4-FFF2-40B4-BE49-F238E27FC236}">
                  <a16:creationId xmlns:a16="http://schemas.microsoft.com/office/drawing/2014/main" id="{5DBD94CC-5569-4254-97CD-A46F56982AA5}"/>
                </a:ext>
              </a:extLst>
            </p:cNvPr>
            <p:cNvSpPr/>
            <p:nvPr/>
          </p:nvSpPr>
          <p:spPr>
            <a:xfrm>
              <a:off x="1215557" y="-36898"/>
              <a:ext cx="732171" cy="2769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lgn="r" defTabSz="914400">
                <a:spcBef>
                  <a:spcPts val="200"/>
                </a:spcBef>
                <a:defRPr sz="1200" b="1">
                  <a:ln>
                    <a:solidFill/>
                  </a:ln>
                  <a:solidFill>
                    <a:srgbClr val="F7AC12"/>
                  </a:solidFill>
                  <a:uFill>
                    <a:solidFill>
                      <a:srgbClr val="F7AC12"/>
                    </a:solidFill>
                  </a:uFill>
                  <a:latin typeface="Roboto condensed"/>
                  <a:ea typeface="Roboto condensed"/>
                  <a:cs typeface="Roboto condensed"/>
                  <a:sym typeface="Roboto condensed"/>
                </a:defRPr>
              </a:lvl1pPr>
            </a:lstStyle>
            <a:p>
              <a:pPr lvl="0">
                <a:defRPr sz="1800" b="0">
                  <a:ln>
                    <a:noFill/>
                  </a:ln>
                  <a:solidFill>
                    <a:srgbClr val="000000"/>
                  </a:solidFill>
                  <a:uFillTx/>
                </a:defRPr>
              </a:pPr>
              <a:r>
                <a:rPr lang="en-US" altLang="zh-CN" sz="2400" b="0" dirty="0">
                  <a:ln>
                    <a:noFill/>
                  </a:ln>
                  <a:solidFill>
                    <a:schemeClr val="bg1"/>
                  </a:solidFill>
                  <a:uFillTx/>
                  <a:latin typeface="+mn-lt"/>
                  <a:ea typeface="+mn-ea"/>
                  <a:cs typeface="+mn-ea"/>
                  <a:sym typeface="+mn-lt"/>
                </a:rPr>
                <a:t>service</a:t>
              </a:r>
            </a:p>
          </p:txBody>
        </p:sp>
        <p:sp>
          <p:nvSpPr>
            <p:cNvPr id="57" name="Shape 4191">
              <a:extLst>
                <a:ext uri="{FF2B5EF4-FFF2-40B4-BE49-F238E27FC236}">
                  <a16:creationId xmlns:a16="http://schemas.microsoft.com/office/drawing/2014/main" id="{9A8C0826-E812-43E9-B7D1-0D7DE33A7476}"/>
                </a:ext>
              </a:extLst>
            </p:cNvPr>
            <p:cNvSpPr/>
            <p:nvPr/>
          </p:nvSpPr>
          <p:spPr>
            <a:xfrm>
              <a:off x="0" y="309912"/>
              <a:ext cx="1947727" cy="32316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r" defTabSz="914400">
                <a:spcBef>
                  <a:spcPts val="100"/>
                </a:spcBef>
                <a:defRPr sz="800">
                  <a:solidFill>
                    <a:srgbClr val="808080"/>
                  </a:solidFill>
                  <a:uFill>
                    <a:solidFill>
                      <a:srgbClr val="808080"/>
                    </a:solidFill>
                  </a:uFill>
                  <a:latin typeface="Roboto condensed"/>
                  <a:ea typeface="Roboto condensed"/>
                  <a:cs typeface="Roboto condensed"/>
                  <a:sym typeface="Roboto condensed"/>
                </a:defRPr>
              </a:lvl1pPr>
            </a:lstStyle>
            <a:p>
              <a:r>
                <a:rPr lang="en-US" sz="1400" dirty="0" err="1">
                  <a:solidFill>
                    <a:schemeClr val="bg1"/>
                  </a:solidFill>
                  <a:uFillTx/>
                  <a:cs typeface="+mn-ea"/>
                  <a:sym typeface="+mn-lt"/>
                </a:rPr>
                <a:t>userId</a:t>
              </a:r>
              <a:r>
                <a:rPr lang="en-US" sz="1400" dirty="0">
                  <a:solidFill>
                    <a:schemeClr val="bg1"/>
                  </a:solidFill>
                  <a:uFillTx/>
                  <a:cs typeface="+mn-ea"/>
                  <a:sym typeface="+mn-lt"/>
                </a:rPr>
                <a:t>, </a:t>
              </a:r>
              <a:r>
                <a:rPr lang="en-US" sz="1400" dirty="0" err="1">
                  <a:solidFill>
                    <a:schemeClr val="bg1"/>
                  </a:solidFill>
                  <a:uFillTx/>
                  <a:cs typeface="+mn-ea"/>
                  <a:sym typeface="+mn-lt"/>
                </a:rPr>
                <a:t>orSend</a:t>
              </a:r>
              <a:r>
                <a:rPr lang="en-US" sz="1400" dirty="0">
                  <a:solidFill>
                    <a:schemeClr val="bg1"/>
                  </a:solidFill>
                  <a:uFillTx/>
                  <a:cs typeface="+mn-ea"/>
                  <a:sym typeface="+mn-lt"/>
                </a:rPr>
                <a:t>, </a:t>
              </a:r>
              <a:r>
                <a:rPr lang="en-US" sz="1400" dirty="0" err="1">
                  <a:solidFill>
                    <a:schemeClr val="bg1"/>
                  </a:solidFill>
                  <a:uFillTx/>
                  <a:cs typeface="+mn-ea"/>
                  <a:sym typeface="+mn-lt"/>
                </a:rPr>
                <a:t>sendTime</a:t>
              </a:r>
              <a:r>
                <a:rPr lang="en-US" sz="1400" dirty="0">
                  <a:solidFill>
                    <a:schemeClr val="bg1"/>
                  </a:solidFill>
                  <a:uFillTx/>
                  <a:cs typeface="+mn-ea"/>
                  <a:sym typeface="+mn-lt"/>
                </a:rPr>
                <a:t>, </a:t>
              </a:r>
              <a:r>
                <a:rPr lang="en-US" sz="1400" dirty="0" err="1">
                  <a:solidFill>
                    <a:schemeClr val="bg1"/>
                  </a:solidFill>
                  <a:uFillTx/>
                  <a:cs typeface="+mn-ea"/>
                  <a:sym typeface="+mn-lt"/>
                </a:rPr>
                <a:t>orRead</a:t>
              </a:r>
              <a:r>
                <a:rPr lang="en-US" sz="1400" dirty="0">
                  <a:solidFill>
                    <a:schemeClr val="bg1"/>
                  </a:solidFill>
                  <a:uFillTx/>
                  <a:cs typeface="+mn-ea"/>
                  <a:sym typeface="+mn-lt"/>
                </a:rPr>
                <a:t>, message, </a:t>
              </a:r>
              <a:r>
                <a:rPr lang="en-US" sz="1400" dirty="0" err="1">
                  <a:solidFill>
                    <a:schemeClr val="bg1"/>
                  </a:solidFill>
                  <a:uFillTx/>
                  <a:cs typeface="+mn-ea"/>
                  <a:sym typeface="+mn-lt"/>
                </a:rPr>
                <a:t>goodsId</a:t>
              </a:r>
              <a:endParaRPr sz="1400" dirty="0">
                <a:solidFill>
                  <a:schemeClr val="bg1"/>
                </a:solidFill>
                <a:uFillTx/>
                <a:cs typeface="+mn-ea"/>
                <a:sym typeface="+mn-lt"/>
              </a:endParaRPr>
            </a:p>
          </p:txBody>
        </p:sp>
      </p:grpSp>
      <p:grpSp>
        <p:nvGrpSpPr>
          <p:cNvPr id="58" name="Group 4195">
            <a:extLst>
              <a:ext uri="{FF2B5EF4-FFF2-40B4-BE49-F238E27FC236}">
                <a16:creationId xmlns:a16="http://schemas.microsoft.com/office/drawing/2014/main" id="{332BC124-B8BF-481F-85C8-BEAF19313FD5}"/>
              </a:ext>
            </a:extLst>
          </p:cNvPr>
          <p:cNvGrpSpPr/>
          <p:nvPr/>
        </p:nvGrpSpPr>
        <p:grpSpPr>
          <a:xfrm>
            <a:off x="689092" y="3596199"/>
            <a:ext cx="2596972" cy="1074041"/>
            <a:chOff x="6883" y="-36898"/>
            <a:chExt cx="1947727" cy="805528"/>
          </a:xfrm>
        </p:grpSpPr>
        <p:sp>
          <p:nvSpPr>
            <p:cNvPr id="59" name="Shape 4193">
              <a:extLst>
                <a:ext uri="{FF2B5EF4-FFF2-40B4-BE49-F238E27FC236}">
                  <a16:creationId xmlns:a16="http://schemas.microsoft.com/office/drawing/2014/main" id="{46FE9411-D327-42FC-B54D-9FF8851B9BDF}"/>
                </a:ext>
              </a:extLst>
            </p:cNvPr>
            <p:cNvSpPr/>
            <p:nvPr/>
          </p:nvSpPr>
          <p:spPr>
            <a:xfrm>
              <a:off x="1009972" y="-36898"/>
              <a:ext cx="937756" cy="2769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lgn="r" defTabSz="914400">
                <a:spcBef>
                  <a:spcPts val="200"/>
                </a:spcBef>
                <a:defRPr sz="1200" b="1">
                  <a:ln>
                    <a:solidFill/>
                  </a:ln>
                  <a:solidFill>
                    <a:srgbClr val="03AE97"/>
                  </a:solidFill>
                  <a:uFill>
                    <a:solidFill>
                      <a:srgbClr val="03AE97"/>
                    </a:solidFill>
                  </a:uFill>
                  <a:latin typeface="Roboto condensed"/>
                  <a:ea typeface="Roboto condensed"/>
                  <a:cs typeface="Roboto condensed"/>
                  <a:sym typeface="Roboto condensed"/>
                </a:defRPr>
              </a:lvl1pPr>
            </a:lstStyle>
            <a:p>
              <a:pPr lvl="0">
                <a:defRPr sz="1800" b="0">
                  <a:ln>
                    <a:noFill/>
                  </a:ln>
                  <a:solidFill>
                    <a:srgbClr val="000000"/>
                  </a:solidFill>
                  <a:uFillTx/>
                </a:defRPr>
              </a:pPr>
              <a:r>
                <a:rPr lang="en-US" altLang="zh-CN" sz="2400" b="0" dirty="0">
                  <a:ln>
                    <a:noFill/>
                  </a:ln>
                  <a:solidFill>
                    <a:schemeClr val="bg1"/>
                  </a:solidFill>
                  <a:uFillTx/>
                  <a:latin typeface="+mn-lt"/>
                  <a:ea typeface="+mn-ea"/>
                  <a:cs typeface="+mn-ea"/>
                  <a:sym typeface="+mn-lt"/>
                </a:rPr>
                <a:t>message</a:t>
              </a:r>
              <a:endParaRPr sz="2400" b="0" dirty="0">
                <a:ln>
                  <a:noFill/>
                </a:ln>
                <a:solidFill>
                  <a:schemeClr val="bg1"/>
                </a:solidFill>
                <a:uFillTx/>
                <a:latin typeface="+mn-lt"/>
                <a:ea typeface="+mn-ea"/>
                <a:cs typeface="+mn-ea"/>
                <a:sym typeface="+mn-lt"/>
              </a:endParaRPr>
            </a:p>
          </p:txBody>
        </p:sp>
        <p:sp>
          <p:nvSpPr>
            <p:cNvPr id="60" name="Shape 4194">
              <a:extLst>
                <a:ext uri="{FF2B5EF4-FFF2-40B4-BE49-F238E27FC236}">
                  <a16:creationId xmlns:a16="http://schemas.microsoft.com/office/drawing/2014/main" id="{BC0D5BA2-C652-4786-B21B-ED3C9474B385}"/>
                </a:ext>
              </a:extLst>
            </p:cNvPr>
            <p:cNvSpPr/>
            <p:nvPr/>
          </p:nvSpPr>
          <p:spPr>
            <a:xfrm>
              <a:off x="6883" y="283883"/>
              <a:ext cx="1947727" cy="4847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r" defTabSz="914400">
                <a:spcBef>
                  <a:spcPts val="100"/>
                </a:spcBef>
                <a:defRPr sz="800">
                  <a:solidFill>
                    <a:srgbClr val="808080"/>
                  </a:solidFill>
                  <a:uFill>
                    <a:solidFill>
                      <a:srgbClr val="808080"/>
                    </a:solidFill>
                  </a:uFill>
                  <a:latin typeface="Roboto condensed"/>
                  <a:ea typeface="Roboto condensed"/>
                  <a:cs typeface="Roboto condensed"/>
                  <a:sym typeface="Roboto condensed"/>
                </a:defRPr>
              </a:lvl1pPr>
            </a:lstStyle>
            <a:p>
              <a:r>
                <a:rPr lang="en-US" altLang="zh-CN" sz="1400" dirty="0" err="1">
                  <a:solidFill>
                    <a:schemeClr val="bg1"/>
                  </a:solidFill>
                  <a:uFillTx/>
                  <a:cs typeface="+mn-ea"/>
                  <a:sym typeface="+mn-lt"/>
                </a:rPr>
                <a:t>sendUserId</a:t>
              </a:r>
              <a:r>
                <a:rPr lang="en-US" altLang="zh-CN" sz="1400" dirty="0">
                  <a:solidFill>
                    <a:schemeClr val="bg1"/>
                  </a:solidFill>
                  <a:uFillTx/>
                  <a:cs typeface="+mn-ea"/>
                  <a:sym typeface="+mn-lt"/>
                </a:rPr>
                <a:t>, </a:t>
              </a:r>
              <a:r>
                <a:rPr lang="en-US" altLang="zh-CN" sz="1400" dirty="0" err="1">
                  <a:solidFill>
                    <a:schemeClr val="bg1"/>
                  </a:solidFill>
                  <a:uFillTx/>
                  <a:cs typeface="+mn-ea"/>
                  <a:sym typeface="+mn-lt"/>
                </a:rPr>
                <a:t>receicveUserId</a:t>
              </a:r>
              <a:r>
                <a:rPr lang="en-US" altLang="zh-CN" sz="1400" dirty="0">
                  <a:solidFill>
                    <a:schemeClr val="bg1"/>
                  </a:solidFill>
                  <a:uFillTx/>
                  <a:cs typeface="+mn-ea"/>
                  <a:sym typeface="+mn-lt"/>
                </a:rPr>
                <a:t>, </a:t>
              </a:r>
              <a:r>
                <a:rPr lang="en-US" altLang="zh-CN" sz="1400" dirty="0" err="1">
                  <a:solidFill>
                    <a:schemeClr val="bg1"/>
                  </a:solidFill>
                  <a:uFillTx/>
                  <a:cs typeface="+mn-ea"/>
                  <a:sym typeface="+mn-lt"/>
                </a:rPr>
                <a:t>goodsId</a:t>
              </a:r>
              <a:r>
                <a:rPr lang="en-US" altLang="zh-CN" sz="1400" dirty="0">
                  <a:solidFill>
                    <a:schemeClr val="bg1"/>
                  </a:solidFill>
                  <a:uFillTx/>
                  <a:cs typeface="+mn-ea"/>
                  <a:sym typeface="+mn-lt"/>
                </a:rPr>
                <a:t>, </a:t>
              </a:r>
              <a:r>
                <a:rPr lang="en-US" altLang="zh-CN" sz="1400" dirty="0" err="1">
                  <a:solidFill>
                    <a:schemeClr val="bg1"/>
                  </a:solidFill>
                  <a:uFillTx/>
                  <a:cs typeface="+mn-ea"/>
                  <a:sym typeface="+mn-lt"/>
                </a:rPr>
                <a:t>sendTime</a:t>
              </a:r>
              <a:r>
                <a:rPr lang="en-US" altLang="zh-CN" sz="1400" dirty="0">
                  <a:solidFill>
                    <a:schemeClr val="bg1"/>
                  </a:solidFill>
                  <a:uFillTx/>
                  <a:cs typeface="+mn-ea"/>
                  <a:sym typeface="+mn-lt"/>
                </a:rPr>
                <a:t>, </a:t>
              </a:r>
              <a:r>
                <a:rPr lang="en-US" altLang="zh-CN" sz="1400" dirty="0" err="1">
                  <a:solidFill>
                    <a:schemeClr val="bg1"/>
                  </a:solidFill>
                  <a:uFillTx/>
                  <a:cs typeface="+mn-ea"/>
                  <a:sym typeface="+mn-lt"/>
                </a:rPr>
                <a:t>orRead</a:t>
              </a:r>
              <a:r>
                <a:rPr lang="en-US" altLang="zh-CN" sz="1400" dirty="0">
                  <a:solidFill>
                    <a:schemeClr val="bg1"/>
                  </a:solidFill>
                  <a:uFillTx/>
                  <a:cs typeface="+mn-ea"/>
                  <a:sym typeface="+mn-lt"/>
                </a:rPr>
                <a:t>, message</a:t>
              </a:r>
              <a:endParaRPr sz="1400" dirty="0">
                <a:solidFill>
                  <a:schemeClr val="bg1"/>
                </a:solidFill>
                <a:uFillTx/>
                <a:cs typeface="+mn-ea"/>
                <a:sym typeface="+mn-lt"/>
              </a:endParaRPr>
            </a:p>
          </p:txBody>
        </p:sp>
      </p:grpSp>
      <p:grpSp>
        <p:nvGrpSpPr>
          <p:cNvPr id="61" name="Group 4198">
            <a:extLst>
              <a:ext uri="{FF2B5EF4-FFF2-40B4-BE49-F238E27FC236}">
                <a16:creationId xmlns:a16="http://schemas.microsoft.com/office/drawing/2014/main" id="{5D556FE0-90D5-4319-86DC-90B8BC25BC8C}"/>
              </a:ext>
            </a:extLst>
          </p:cNvPr>
          <p:cNvGrpSpPr/>
          <p:nvPr/>
        </p:nvGrpSpPr>
        <p:grpSpPr>
          <a:xfrm>
            <a:off x="1001702" y="2135111"/>
            <a:ext cx="2596972" cy="1072540"/>
            <a:chOff x="0" y="-95790"/>
            <a:chExt cx="1947727" cy="804405"/>
          </a:xfrm>
        </p:grpSpPr>
        <p:sp>
          <p:nvSpPr>
            <p:cNvPr id="62" name="Shape 4196">
              <a:extLst>
                <a:ext uri="{FF2B5EF4-FFF2-40B4-BE49-F238E27FC236}">
                  <a16:creationId xmlns:a16="http://schemas.microsoft.com/office/drawing/2014/main" id="{3F823380-1DD1-4E2C-AA07-9FE12C217321}"/>
                </a:ext>
              </a:extLst>
            </p:cNvPr>
            <p:cNvSpPr/>
            <p:nvPr/>
          </p:nvSpPr>
          <p:spPr>
            <a:xfrm>
              <a:off x="1178377" y="-95790"/>
              <a:ext cx="745397" cy="2769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lgn="r" defTabSz="914400">
                <a:spcBef>
                  <a:spcPts val="200"/>
                </a:spcBef>
                <a:defRPr sz="1200" b="1">
                  <a:ln>
                    <a:solidFill/>
                  </a:ln>
                  <a:solidFill>
                    <a:srgbClr val="A5C067"/>
                  </a:solidFill>
                  <a:uFill>
                    <a:solidFill>
                      <a:srgbClr val="A5C067"/>
                    </a:solidFill>
                  </a:uFill>
                  <a:latin typeface="Roboto condensed"/>
                  <a:ea typeface="Roboto condensed"/>
                  <a:cs typeface="Roboto condensed"/>
                  <a:sym typeface="Roboto condensed"/>
                </a:defRPr>
              </a:lvl1pPr>
            </a:lstStyle>
            <a:p>
              <a:pPr lvl="0">
                <a:defRPr sz="1800" b="0">
                  <a:ln>
                    <a:noFill/>
                  </a:ln>
                  <a:solidFill>
                    <a:srgbClr val="000000"/>
                  </a:solidFill>
                  <a:uFillTx/>
                </a:defRPr>
              </a:pPr>
              <a:r>
                <a:rPr lang="en-US" altLang="zh-CN" sz="2400" dirty="0">
                  <a:ln>
                    <a:noFill/>
                  </a:ln>
                  <a:solidFill>
                    <a:schemeClr val="bg1"/>
                  </a:solidFill>
                  <a:latin typeface="+mn-lt"/>
                  <a:ea typeface="+mn-ea"/>
                  <a:cs typeface="+mn-ea"/>
                  <a:sym typeface="+mn-lt"/>
                </a:rPr>
                <a:t>admins</a:t>
              </a:r>
              <a:endParaRPr sz="2400" dirty="0">
                <a:ln>
                  <a:noFill/>
                </a:ln>
                <a:solidFill>
                  <a:schemeClr val="bg1"/>
                </a:solidFill>
                <a:latin typeface="+mn-lt"/>
                <a:ea typeface="+mn-ea"/>
                <a:cs typeface="+mn-ea"/>
                <a:sym typeface="+mn-lt"/>
              </a:endParaRPr>
            </a:p>
          </p:txBody>
        </p:sp>
        <p:sp>
          <p:nvSpPr>
            <p:cNvPr id="63" name="Shape 4197">
              <a:extLst>
                <a:ext uri="{FF2B5EF4-FFF2-40B4-BE49-F238E27FC236}">
                  <a16:creationId xmlns:a16="http://schemas.microsoft.com/office/drawing/2014/main" id="{8BE8357F-4432-4791-AF7E-4630F92E1FF9}"/>
                </a:ext>
              </a:extLst>
            </p:cNvPr>
            <p:cNvSpPr/>
            <p:nvPr/>
          </p:nvSpPr>
          <p:spPr>
            <a:xfrm>
              <a:off x="0" y="223867"/>
              <a:ext cx="1947727" cy="48474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r" defTabSz="914400">
                <a:spcBef>
                  <a:spcPts val="100"/>
                </a:spcBef>
                <a:defRPr sz="8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en-US" sz="1400" dirty="0" err="1">
                  <a:solidFill>
                    <a:schemeClr val="bg1"/>
                  </a:solidFill>
                  <a:latin typeface="+mn-lt"/>
                  <a:ea typeface="+mn-ea"/>
                  <a:cs typeface="+mn-ea"/>
                  <a:sym typeface="+mn-lt"/>
                </a:rPr>
                <a:t>adminId</a:t>
              </a:r>
              <a:r>
                <a:rPr lang="en-US" sz="1400" dirty="0">
                  <a:solidFill>
                    <a:schemeClr val="bg1"/>
                  </a:solidFill>
                  <a:latin typeface="+mn-lt"/>
                  <a:ea typeface="+mn-ea"/>
                  <a:cs typeface="+mn-ea"/>
                  <a:sym typeface="+mn-lt"/>
                </a:rPr>
                <a:t>, password, </a:t>
              </a:r>
              <a:r>
                <a:rPr lang="en-US" sz="1400" dirty="0" err="1">
                  <a:solidFill>
                    <a:schemeClr val="bg1"/>
                  </a:solidFill>
                  <a:latin typeface="+mn-lt"/>
                  <a:ea typeface="+mn-ea"/>
                  <a:cs typeface="+mn-ea"/>
                  <a:sym typeface="+mn-lt"/>
                </a:rPr>
                <a:t>adminName</a:t>
              </a:r>
              <a:r>
                <a:rPr lang="en-US" sz="1400" dirty="0">
                  <a:solidFill>
                    <a:schemeClr val="bg1"/>
                  </a:solidFill>
                  <a:latin typeface="+mn-lt"/>
                  <a:ea typeface="+mn-ea"/>
                  <a:cs typeface="+mn-ea"/>
                  <a:sym typeface="+mn-lt"/>
                </a:rPr>
                <a:t>, </a:t>
              </a:r>
              <a:r>
                <a:rPr lang="en-US" sz="1400" dirty="0" err="1">
                  <a:solidFill>
                    <a:schemeClr val="bg1"/>
                  </a:solidFill>
                  <a:latin typeface="+mn-lt"/>
                  <a:ea typeface="+mn-ea"/>
                  <a:cs typeface="+mn-ea"/>
                  <a:sym typeface="+mn-lt"/>
                </a:rPr>
                <a:t>adminSex</a:t>
              </a:r>
              <a:r>
                <a:rPr lang="en-US" sz="1400" dirty="0">
                  <a:solidFill>
                    <a:schemeClr val="bg1"/>
                  </a:solidFill>
                  <a:latin typeface="+mn-lt"/>
                  <a:ea typeface="+mn-ea"/>
                  <a:cs typeface="+mn-ea"/>
                  <a:sym typeface="+mn-lt"/>
                </a:rPr>
                <a:t>, </a:t>
              </a:r>
              <a:r>
                <a:rPr lang="en-US" sz="1400" dirty="0" err="1">
                  <a:solidFill>
                    <a:schemeClr val="bg1"/>
                  </a:solidFill>
                  <a:latin typeface="+mn-lt"/>
                  <a:ea typeface="+mn-ea"/>
                  <a:cs typeface="+mn-ea"/>
                  <a:sym typeface="+mn-lt"/>
                </a:rPr>
                <a:t>adminEmail</a:t>
              </a:r>
              <a:r>
                <a:rPr lang="en-US" sz="1400" dirty="0">
                  <a:solidFill>
                    <a:schemeClr val="bg1"/>
                  </a:solidFill>
                  <a:latin typeface="+mn-lt"/>
                  <a:ea typeface="+mn-ea"/>
                  <a:cs typeface="+mn-ea"/>
                  <a:sym typeface="+mn-lt"/>
                </a:rPr>
                <a:t>, </a:t>
              </a:r>
              <a:r>
                <a:rPr lang="en-US" sz="1400" dirty="0" err="1">
                  <a:solidFill>
                    <a:schemeClr val="bg1"/>
                  </a:solidFill>
                  <a:latin typeface="+mn-lt"/>
                  <a:ea typeface="+mn-ea"/>
                  <a:cs typeface="+mn-ea"/>
                  <a:sym typeface="+mn-lt"/>
                </a:rPr>
                <a:t>adminPhone</a:t>
              </a:r>
              <a:r>
                <a:rPr lang="en-US" sz="1400" dirty="0">
                  <a:solidFill>
                    <a:schemeClr val="bg1"/>
                  </a:solidFill>
                  <a:latin typeface="+mn-lt"/>
                  <a:ea typeface="+mn-ea"/>
                  <a:cs typeface="+mn-ea"/>
                  <a:sym typeface="+mn-lt"/>
                </a:rPr>
                <a:t>, </a:t>
              </a:r>
              <a:r>
                <a:rPr lang="en-US" sz="1400" dirty="0" err="1">
                  <a:solidFill>
                    <a:schemeClr val="bg1"/>
                  </a:solidFill>
                  <a:latin typeface="+mn-lt"/>
                  <a:ea typeface="+mn-ea"/>
                  <a:cs typeface="+mn-ea"/>
                  <a:sym typeface="+mn-lt"/>
                </a:rPr>
                <a:t>registerTime</a:t>
              </a:r>
              <a:endParaRPr sz="1400" dirty="0">
                <a:solidFill>
                  <a:schemeClr val="bg1"/>
                </a:solidFill>
                <a:latin typeface="+mn-lt"/>
                <a:ea typeface="+mn-ea"/>
                <a:cs typeface="+mn-ea"/>
                <a:sym typeface="+mn-lt"/>
              </a:endParaRPr>
            </a:p>
          </p:txBody>
        </p:sp>
      </p:grpSp>
      <p:sp>
        <p:nvSpPr>
          <p:cNvPr id="67" name="Shape 4202">
            <a:extLst>
              <a:ext uri="{FF2B5EF4-FFF2-40B4-BE49-F238E27FC236}">
                <a16:creationId xmlns:a16="http://schemas.microsoft.com/office/drawing/2014/main" id="{B8BCE3B0-D078-4FEE-965D-228C6F1585AF}"/>
              </a:ext>
            </a:extLst>
          </p:cNvPr>
          <p:cNvSpPr/>
          <p:nvPr/>
        </p:nvSpPr>
        <p:spPr>
          <a:xfrm>
            <a:off x="4058933" y="2493039"/>
            <a:ext cx="440557" cy="444080"/>
          </a:xfrm>
          <a:custGeom>
            <a:avLst/>
            <a:gdLst/>
            <a:ahLst/>
            <a:cxnLst>
              <a:cxn ang="0">
                <a:pos x="wd2" y="hd2"/>
              </a:cxn>
              <a:cxn ang="5400000">
                <a:pos x="wd2" y="hd2"/>
              </a:cxn>
              <a:cxn ang="10800000">
                <a:pos x="wd2" y="hd2"/>
              </a:cxn>
              <a:cxn ang="16200000">
                <a:pos x="wd2" y="hd2"/>
              </a:cxn>
            </a:cxnLst>
            <a:rect l="0" t="0" r="r" b="b"/>
            <a:pathLst>
              <a:path w="21600" h="21600" extrusionOk="0">
                <a:moveTo>
                  <a:pt x="21600" y="12290"/>
                </a:moveTo>
                <a:cubicBezTo>
                  <a:pt x="21600" y="12662"/>
                  <a:pt x="21600" y="12662"/>
                  <a:pt x="21228" y="12662"/>
                </a:cubicBezTo>
                <a:cubicBezTo>
                  <a:pt x="18621" y="13034"/>
                  <a:pt x="18621" y="13034"/>
                  <a:pt x="18621" y="13034"/>
                </a:cubicBezTo>
                <a:cubicBezTo>
                  <a:pt x="18621" y="13779"/>
                  <a:pt x="18248" y="14152"/>
                  <a:pt x="18248" y="14524"/>
                </a:cubicBezTo>
                <a:cubicBezTo>
                  <a:pt x="18621" y="15269"/>
                  <a:pt x="18993" y="15641"/>
                  <a:pt x="19738" y="16386"/>
                </a:cubicBezTo>
                <a:cubicBezTo>
                  <a:pt x="19738" y="16386"/>
                  <a:pt x="19738" y="16759"/>
                  <a:pt x="19738" y="16759"/>
                </a:cubicBezTo>
                <a:cubicBezTo>
                  <a:pt x="19738" y="16759"/>
                  <a:pt x="19738" y="17131"/>
                  <a:pt x="19738" y="17131"/>
                </a:cubicBezTo>
                <a:cubicBezTo>
                  <a:pt x="19366" y="17503"/>
                  <a:pt x="17503" y="19738"/>
                  <a:pt x="16759" y="19738"/>
                </a:cubicBezTo>
                <a:cubicBezTo>
                  <a:pt x="16759" y="19738"/>
                  <a:pt x="16759" y="19738"/>
                  <a:pt x="16386" y="19366"/>
                </a:cubicBezTo>
                <a:cubicBezTo>
                  <a:pt x="14524" y="17876"/>
                  <a:pt x="14524" y="17876"/>
                  <a:pt x="14524" y="17876"/>
                </a:cubicBezTo>
                <a:cubicBezTo>
                  <a:pt x="14152" y="18248"/>
                  <a:pt x="13779" y="18248"/>
                  <a:pt x="13407" y="18621"/>
                </a:cubicBezTo>
                <a:cubicBezTo>
                  <a:pt x="13034" y="19366"/>
                  <a:pt x="13034" y="20483"/>
                  <a:pt x="12662" y="21228"/>
                </a:cubicBezTo>
                <a:cubicBezTo>
                  <a:pt x="12662" y="21228"/>
                  <a:pt x="12662" y="21600"/>
                  <a:pt x="12290" y="21600"/>
                </a:cubicBezTo>
                <a:cubicBezTo>
                  <a:pt x="9310" y="21600"/>
                  <a:pt x="9310" y="21600"/>
                  <a:pt x="9310" y="21600"/>
                </a:cubicBezTo>
                <a:cubicBezTo>
                  <a:pt x="8938" y="21600"/>
                  <a:pt x="8566" y="21228"/>
                  <a:pt x="8566" y="21228"/>
                </a:cubicBezTo>
                <a:cubicBezTo>
                  <a:pt x="8193" y="18621"/>
                  <a:pt x="8193" y="18621"/>
                  <a:pt x="8193" y="18621"/>
                </a:cubicBezTo>
                <a:cubicBezTo>
                  <a:pt x="7821" y="18248"/>
                  <a:pt x="7448" y="18248"/>
                  <a:pt x="7076" y="17876"/>
                </a:cubicBezTo>
                <a:cubicBezTo>
                  <a:pt x="5214" y="19366"/>
                  <a:pt x="5214" y="19366"/>
                  <a:pt x="5214" y="19366"/>
                </a:cubicBezTo>
                <a:cubicBezTo>
                  <a:pt x="4841" y="19738"/>
                  <a:pt x="4841" y="19738"/>
                  <a:pt x="4841" y="19738"/>
                </a:cubicBezTo>
                <a:cubicBezTo>
                  <a:pt x="4469" y="19738"/>
                  <a:pt x="4469" y="19738"/>
                  <a:pt x="4469" y="19366"/>
                </a:cubicBezTo>
                <a:cubicBezTo>
                  <a:pt x="3724" y="18621"/>
                  <a:pt x="2607" y="17876"/>
                  <a:pt x="1862" y="17131"/>
                </a:cubicBezTo>
                <a:cubicBezTo>
                  <a:pt x="1862" y="17131"/>
                  <a:pt x="1862" y="16759"/>
                  <a:pt x="1862" y="16759"/>
                </a:cubicBezTo>
                <a:cubicBezTo>
                  <a:pt x="1862" y="16759"/>
                  <a:pt x="1862" y="16386"/>
                  <a:pt x="1862" y="16386"/>
                </a:cubicBezTo>
                <a:cubicBezTo>
                  <a:pt x="2607" y="15641"/>
                  <a:pt x="2979" y="15269"/>
                  <a:pt x="3352" y="14524"/>
                </a:cubicBezTo>
                <a:cubicBezTo>
                  <a:pt x="3352" y="14152"/>
                  <a:pt x="2979" y="13779"/>
                  <a:pt x="2979" y="13034"/>
                </a:cubicBezTo>
                <a:cubicBezTo>
                  <a:pt x="372" y="12662"/>
                  <a:pt x="372" y="12662"/>
                  <a:pt x="372" y="12662"/>
                </a:cubicBezTo>
                <a:cubicBezTo>
                  <a:pt x="0" y="12662"/>
                  <a:pt x="0" y="12290"/>
                  <a:pt x="0" y="12290"/>
                </a:cubicBezTo>
                <a:cubicBezTo>
                  <a:pt x="0" y="8938"/>
                  <a:pt x="0" y="8938"/>
                  <a:pt x="0" y="8938"/>
                </a:cubicBezTo>
                <a:cubicBezTo>
                  <a:pt x="0" y="8938"/>
                  <a:pt x="0" y="8566"/>
                  <a:pt x="372" y="8566"/>
                </a:cubicBezTo>
                <a:cubicBezTo>
                  <a:pt x="2979" y="8193"/>
                  <a:pt x="2979" y="8193"/>
                  <a:pt x="2979" y="8193"/>
                </a:cubicBezTo>
                <a:cubicBezTo>
                  <a:pt x="2979" y="7821"/>
                  <a:pt x="3352" y="7448"/>
                  <a:pt x="3352" y="6703"/>
                </a:cubicBezTo>
                <a:cubicBezTo>
                  <a:pt x="2979" y="6331"/>
                  <a:pt x="2607" y="5586"/>
                  <a:pt x="1862" y="4841"/>
                </a:cubicBezTo>
                <a:cubicBezTo>
                  <a:pt x="1862" y="4841"/>
                  <a:pt x="1862" y="4841"/>
                  <a:pt x="1862" y="4469"/>
                </a:cubicBezTo>
                <a:cubicBezTo>
                  <a:pt x="1862" y="4469"/>
                  <a:pt x="1862" y="4469"/>
                  <a:pt x="1862" y="4097"/>
                </a:cubicBezTo>
                <a:cubicBezTo>
                  <a:pt x="2234" y="3724"/>
                  <a:pt x="4097" y="1862"/>
                  <a:pt x="4841" y="1862"/>
                </a:cubicBezTo>
                <a:cubicBezTo>
                  <a:pt x="4841" y="1862"/>
                  <a:pt x="4841" y="1862"/>
                  <a:pt x="5214" y="1862"/>
                </a:cubicBezTo>
                <a:cubicBezTo>
                  <a:pt x="7076" y="3352"/>
                  <a:pt x="7076" y="3352"/>
                  <a:pt x="7076" y="3352"/>
                </a:cubicBezTo>
                <a:cubicBezTo>
                  <a:pt x="7448" y="3352"/>
                  <a:pt x="7821" y="2979"/>
                  <a:pt x="8193" y="2979"/>
                </a:cubicBezTo>
                <a:cubicBezTo>
                  <a:pt x="8193" y="1862"/>
                  <a:pt x="8566" y="1117"/>
                  <a:pt x="8566" y="372"/>
                </a:cubicBezTo>
                <a:cubicBezTo>
                  <a:pt x="8566" y="0"/>
                  <a:pt x="8938" y="0"/>
                  <a:pt x="9310" y="0"/>
                </a:cubicBezTo>
                <a:cubicBezTo>
                  <a:pt x="12290" y="0"/>
                  <a:pt x="12290" y="0"/>
                  <a:pt x="12290" y="0"/>
                </a:cubicBezTo>
                <a:cubicBezTo>
                  <a:pt x="12662" y="0"/>
                  <a:pt x="12662" y="0"/>
                  <a:pt x="12662" y="372"/>
                </a:cubicBezTo>
                <a:cubicBezTo>
                  <a:pt x="13407" y="2979"/>
                  <a:pt x="13407" y="2979"/>
                  <a:pt x="13407" y="2979"/>
                </a:cubicBezTo>
                <a:cubicBezTo>
                  <a:pt x="13779" y="2979"/>
                  <a:pt x="14152" y="3352"/>
                  <a:pt x="14524" y="3352"/>
                </a:cubicBezTo>
                <a:cubicBezTo>
                  <a:pt x="16386" y="1862"/>
                  <a:pt x="16386" y="1862"/>
                  <a:pt x="16386" y="1862"/>
                </a:cubicBezTo>
                <a:cubicBezTo>
                  <a:pt x="16759" y="1862"/>
                  <a:pt x="16759" y="1862"/>
                  <a:pt x="16759" y="1862"/>
                </a:cubicBezTo>
                <a:cubicBezTo>
                  <a:pt x="17131" y="1862"/>
                  <a:pt x="17131" y="1862"/>
                  <a:pt x="17131" y="1862"/>
                </a:cubicBezTo>
                <a:cubicBezTo>
                  <a:pt x="17876" y="2607"/>
                  <a:pt x="18993" y="3352"/>
                  <a:pt x="19366" y="4469"/>
                </a:cubicBezTo>
                <a:cubicBezTo>
                  <a:pt x="19738" y="4469"/>
                  <a:pt x="19738" y="4469"/>
                  <a:pt x="19738" y="4469"/>
                </a:cubicBezTo>
                <a:cubicBezTo>
                  <a:pt x="19738" y="4841"/>
                  <a:pt x="19738" y="4841"/>
                  <a:pt x="19366" y="4841"/>
                </a:cubicBezTo>
                <a:cubicBezTo>
                  <a:pt x="18993" y="5586"/>
                  <a:pt x="18621" y="6331"/>
                  <a:pt x="17876" y="6703"/>
                </a:cubicBezTo>
                <a:cubicBezTo>
                  <a:pt x="18248" y="7448"/>
                  <a:pt x="18621" y="7821"/>
                  <a:pt x="18621" y="8193"/>
                </a:cubicBezTo>
                <a:cubicBezTo>
                  <a:pt x="21228" y="8566"/>
                  <a:pt x="21228" y="8566"/>
                  <a:pt x="21228" y="8566"/>
                </a:cubicBezTo>
                <a:cubicBezTo>
                  <a:pt x="21600" y="8566"/>
                  <a:pt x="21600" y="8938"/>
                  <a:pt x="21600" y="9310"/>
                </a:cubicBezTo>
                <a:lnTo>
                  <a:pt x="21600" y="12290"/>
                </a:lnTo>
                <a:close/>
                <a:moveTo>
                  <a:pt x="10800" y="7076"/>
                </a:moveTo>
                <a:cubicBezTo>
                  <a:pt x="8938" y="7076"/>
                  <a:pt x="7076" y="8566"/>
                  <a:pt x="7076" y="10800"/>
                </a:cubicBezTo>
                <a:cubicBezTo>
                  <a:pt x="7076" y="12662"/>
                  <a:pt x="8938" y="14152"/>
                  <a:pt x="10800" y="14152"/>
                </a:cubicBezTo>
                <a:cubicBezTo>
                  <a:pt x="12662" y="14152"/>
                  <a:pt x="14524" y="12662"/>
                  <a:pt x="14524" y="10800"/>
                </a:cubicBezTo>
                <a:cubicBezTo>
                  <a:pt x="14524" y="8566"/>
                  <a:pt x="12662" y="7076"/>
                  <a:pt x="10800" y="7076"/>
                </a:cubicBezTo>
                <a:close/>
              </a:path>
            </a:pathLst>
          </a:custGeom>
          <a:solidFill>
            <a:srgbClr val="FFFFFF"/>
          </a:solidFill>
          <a:ln w="12700">
            <a:miter lim="400000"/>
          </a:ln>
        </p:spPr>
        <p:txBody>
          <a:bodyPr lIns="0" tIns="0" rIns="0" bIns="0"/>
          <a:lstStyle/>
          <a:p>
            <a:pPr lvl="0">
              <a:defRPr>
                <a:latin typeface="Roboto condensed"/>
                <a:ea typeface="Roboto condensed"/>
                <a:cs typeface="Roboto condensed"/>
                <a:sym typeface="Roboto condensed"/>
              </a:defRPr>
            </a:pPr>
            <a:endParaRPr>
              <a:solidFill>
                <a:schemeClr val="bg1"/>
              </a:solidFill>
              <a:latin typeface="+mn-lt"/>
              <a:ea typeface="+mn-ea"/>
              <a:cs typeface="+mn-ea"/>
              <a:sym typeface="+mn-lt"/>
            </a:endParaRPr>
          </a:p>
        </p:txBody>
      </p:sp>
      <p:sp>
        <p:nvSpPr>
          <p:cNvPr id="68" name="Shape 4203">
            <a:extLst>
              <a:ext uri="{FF2B5EF4-FFF2-40B4-BE49-F238E27FC236}">
                <a16:creationId xmlns:a16="http://schemas.microsoft.com/office/drawing/2014/main" id="{2ADE01E8-117F-4614-9C9D-4F19254DA740}"/>
              </a:ext>
            </a:extLst>
          </p:cNvPr>
          <p:cNvSpPr/>
          <p:nvPr/>
        </p:nvSpPr>
        <p:spPr>
          <a:xfrm>
            <a:off x="3639766" y="3865420"/>
            <a:ext cx="563067" cy="436739"/>
          </a:xfrm>
          <a:custGeom>
            <a:avLst/>
            <a:gdLst/>
            <a:ahLst/>
            <a:cxnLst>
              <a:cxn ang="0">
                <a:pos x="wd2" y="hd2"/>
              </a:cxn>
              <a:cxn ang="5400000">
                <a:pos x="wd2" y="hd2"/>
              </a:cxn>
              <a:cxn ang="10800000">
                <a:pos x="wd2" y="hd2"/>
              </a:cxn>
              <a:cxn ang="16200000">
                <a:pos x="wd2" y="hd2"/>
              </a:cxn>
            </a:cxnLst>
            <a:rect l="0" t="0" r="r" b="b"/>
            <a:pathLst>
              <a:path w="21600" h="21600" extrusionOk="0">
                <a:moveTo>
                  <a:pt x="8700" y="15814"/>
                </a:moveTo>
                <a:cubicBezTo>
                  <a:pt x="7800" y="15814"/>
                  <a:pt x="7200" y="15429"/>
                  <a:pt x="6600" y="15429"/>
                </a:cubicBezTo>
                <a:cubicBezTo>
                  <a:pt x="5400" y="16200"/>
                  <a:pt x="4500" y="16971"/>
                  <a:pt x="3300" y="17357"/>
                </a:cubicBezTo>
                <a:cubicBezTo>
                  <a:pt x="2700" y="17357"/>
                  <a:pt x="2400" y="17743"/>
                  <a:pt x="2100" y="17743"/>
                </a:cubicBezTo>
                <a:cubicBezTo>
                  <a:pt x="2100" y="17743"/>
                  <a:pt x="2100" y="17743"/>
                  <a:pt x="2100" y="17743"/>
                </a:cubicBezTo>
                <a:cubicBezTo>
                  <a:pt x="1800" y="17743"/>
                  <a:pt x="1800" y="17357"/>
                  <a:pt x="1800" y="17357"/>
                </a:cubicBezTo>
                <a:cubicBezTo>
                  <a:pt x="1500" y="16971"/>
                  <a:pt x="1800" y="16586"/>
                  <a:pt x="1800" y="16586"/>
                </a:cubicBezTo>
                <a:cubicBezTo>
                  <a:pt x="2400" y="15814"/>
                  <a:pt x="3000" y="15429"/>
                  <a:pt x="3300" y="13886"/>
                </a:cubicBezTo>
                <a:cubicBezTo>
                  <a:pt x="1500" y="12343"/>
                  <a:pt x="0" y="10414"/>
                  <a:pt x="0" y="7714"/>
                </a:cubicBezTo>
                <a:cubicBezTo>
                  <a:pt x="0" y="3471"/>
                  <a:pt x="3900" y="0"/>
                  <a:pt x="8700" y="0"/>
                </a:cubicBezTo>
                <a:cubicBezTo>
                  <a:pt x="13200" y="0"/>
                  <a:pt x="17100" y="3471"/>
                  <a:pt x="17100" y="7714"/>
                </a:cubicBezTo>
                <a:cubicBezTo>
                  <a:pt x="17100" y="12343"/>
                  <a:pt x="13200" y="15814"/>
                  <a:pt x="8700" y="15814"/>
                </a:cubicBezTo>
                <a:close/>
                <a:moveTo>
                  <a:pt x="18600" y="18129"/>
                </a:moveTo>
                <a:cubicBezTo>
                  <a:pt x="18900" y="19286"/>
                  <a:pt x="19500" y="19671"/>
                  <a:pt x="19800" y="20443"/>
                </a:cubicBezTo>
                <a:cubicBezTo>
                  <a:pt x="20100" y="20829"/>
                  <a:pt x="20100" y="20829"/>
                  <a:pt x="20100" y="21214"/>
                </a:cubicBezTo>
                <a:cubicBezTo>
                  <a:pt x="20100" y="21600"/>
                  <a:pt x="20100" y="21600"/>
                  <a:pt x="19800" y="21600"/>
                </a:cubicBezTo>
                <a:cubicBezTo>
                  <a:pt x="19500" y="21600"/>
                  <a:pt x="18900" y="21600"/>
                  <a:pt x="18600" y="21214"/>
                </a:cubicBezTo>
                <a:cubicBezTo>
                  <a:pt x="17400" y="20829"/>
                  <a:pt x="16500" y="20443"/>
                  <a:pt x="15300" y="19286"/>
                </a:cubicBezTo>
                <a:cubicBezTo>
                  <a:pt x="14700" y="19671"/>
                  <a:pt x="14100" y="19671"/>
                  <a:pt x="13200" y="19671"/>
                </a:cubicBezTo>
                <a:cubicBezTo>
                  <a:pt x="11100" y="19671"/>
                  <a:pt x="9000" y="18900"/>
                  <a:pt x="7500" y="17743"/>
                </a:cubicBezTo>
                <a:cubicBezTo>
                  <a:pt x="7800" y="17743"/>
                  <a:pt x="8400" y="17743"/>
                  <a:pt x="8700" y="17743"/>
                </a:cubicBezTo>
                <a:cubicBezTo>
                  <a:pt x="11100" y="17743"/>
                  <a:pt x="13800" y="16586"/>
                  <a:pt x="15600" y="15043"/>
                </a:cubicBezTo>
                <a:cubicBezTo>
                  <a:pt x="17400" y="13114"/>
                  <a:pt x="18600" y="10414"/>
                  <a:pt x="18600" y="7714"/>
                </a:cubicBezTo>
                <a:cubicBezTo>
                  <a:pt x="18600" y="6943"/>
                  <a:pt x="18600" y="6171"/>
                  <a:pt x="18300" y="5400"/>
                </a:cubicBezTo>
                <a:cubicBezTo>
                  <a:pt x="20400" y="6943"/>
                  <a:pt x="21600" y="9257"/>
                  <a:pt x="21600" y="11571"/>
                </a:cubicBezTo>
                <a:cubicBezTo>
                  <a:pt x="21600" y="14271"/>
                  <a:pt x="20400" y="16586"/>
                  <a:pt x="18600" y="18129"/>
                </a:cubicBezTo>
                <a:close/>
              </a:path>
            </a:pathLst>
          </a:custGeom>
          <a:solidFill>
            <a:srgbClr val="FFFFFF"/>
          </a:solidFill>
          <a:ln w="12700">
            <a:miter lim="400000"/>
          </a:ln>
        </p:spPr>
        <p:txBody>
          <a:bodyPr lIns="0" tIns="0" rIns="0" bIns="0"/>
          <a:lstStyle/>
          <a:p>
            <a:pPr lvl="0">
              <a:defRPr>
                <a:latin typeface="Roboto condensed"/>
                <a:ea typeface="Roboto condensed"/>
                <a:cs typeface="Roboto condensed"/>
                <a:sym typeface="Roboto condensed"/>
              </a:defRPr>
            </a:pPr>
            <a:endParaRPr>
              <a:solidFill>
                <a:schemeClr val="bg1"/>
              </a:solidFill>
              <a:latin typeface="+mn-lt"/>
              <a:ea typeface="+mn-ea"/>
              <a:cs typeface="+mn-ea"/>
              <a:sym typeface="+mn-lt"/>
            </a:endParaRPr>
          </a:p>
        </p:txBody>
      </p:sp>
      <p:sp>
        <p:nvSpPr>
          <p:cNvPr id="69" name="Shape 4204">
            <a:extLst>
              <a:ext uri="{FF2B5EF4-FFF2-40B4-BE49-F238E27FC236}">
                <a16:creationId xmlns:a16="http://schemas.microsoft.com/office/drawing/2014/main" id="{927E148B-42C5-4AA8-A918-89345BF57072}"/>
              </a:ext>
            </a:extLst>
          </p:cNvPr>
          <p:cNvSpPr/>
          <p:nvPr/>
        </p:nvSpPr>
        <p:spPr>
          <a:xfrm>
            <a:off x="4057001" y="5315510"/>
            <a:ext cx="487392" cy="381437"/>
          </a:xfrm>
          <a:custGeom>
            <a:avLst/>
            <a:gdLst/>
            <a:ahLst/>
            <a:cxnLst>
              <a:cxn ang="0">
                <a:pos x="wd2" y="hd2"/>
              </a:cxn>
              <a:cxn ang="5400000">
                <a:pos x="wd2" y="hd2"/>
              </a:cxn>
              <a:cxn ang="10800000">
                <a:pos x="wd2" y="hd2"/>
              </a:cxn>
              <a:cxn ang="16200000">
                <a:pos x="wd2" y="hd2"/>
              </a:cxn>
            </a:cxnLst>
            <a:rect l="0" t="0" r="r" b="b"/>
            <a:pathLst>
              <a:path w="21600" h="21600" extrusionOk="0">
                <a:moveTo>
                  <a:pt x="21600" y="20736"/>
                </a:moveTo>
                <a:cubicBezTo>
                  <a:pt x="21600" y="21168"/>
                  <a:pt x="21263" y="21600"/>
                  <a:pt x="20588" y="21600"/>
                </a:cubicBezTo>
                <a:cubicBezTo>
                  <a:pt x="675" y="21600"/>
                  <a:pt x="675" y="21600"/>
                  <a:pt x="675" y="21600"/>
                </a:cubicBezTo>
                <a:cubicBezTo>
                  <a:pt x="337" y="21600"/>
                  <a:pt x="0" y="21168"/>
                  <a:pt x="0" y="20736"/>
                </a:cubicBezTo>
                <a:cubicBezTo>
                  <a:pt x="0" y="18576"/>
                  <a:pt x="0" y="18576"/>
                  <a:pt x="0" y="18576"/>
                </a:cubicBezTo>
                <a:cubicBezTo>
                  <a:pt x="0" y="18144"/>
                  <a:pt x="337" y="17712"/>
                  <a:pt x="675" y="17712"/>
                </a:cubicBezTo>
                <a:cubicBezTo>
                  <a:pt x="20588" y="17712"/>
                  <a:pt x="20588" y="17712"/>
                  <a:pt x="20588" y="17712"/>
                </a:cubicBezTo>
                <a:cubicBezTo>
                  <a:pt x="21263" y="17712"/>
                  <a:pt x="21600" y="18144"/>
                  <a:pt x="21600" y="18576"/>
                </a:cubicBezTo>
                <a:lnTo>
                  <a:pt x="21600" y="20736"/>
                </a:lnTo>
                <a:close/>
                <a:moveTo>
                  <a:pt x="19913" y="8640"/>
                </a:moveTo>
                <a:cubicBezTo>
                  <a:pt x="19913" y="9504"/>
                  <a:pt x="19575" y="9936"/>
                  <a:pt x="19238" y="9936"/>
                </a:cubicBezTo>
                <a:cubicBezTo>
                  <a:pt x="2362" y="9936"/>
                  <a:pt x="2362" y="9936"/>
                  <a:pt x="2362" y="9936"/>
                </a:cubicBezTo>
                <a:cubicBezTo>
                  <a:pt x="1687" y="9936"/>
                  <a:pt x="1350" y="9504"/>
                  <a:pt x="1350" y="8640"/>
                </a:cubicBezTo>
                <a:cubicBezTo>
                  <a:pt x="1350" y="6912"/>
                  <a:pt x="1350" y="6912"/>
                  <a:pt x="1350" y="6912"/>
                </a:cubicBezTo>
                <a:cubicBezTo>
                  <a:pt x="1350" y="6048"/>
                  <a:pt x="1687" y="5616"/>
                  <a:pt x="2362" y="5616"/>
                </a:cubicBezTo>
                <a:cubicBezTo>
                  <a:pt x="19238" y="5616"/>
                  <a:pt x="19238" y="5616"/>
                  <a:pt x="19238" y="5616"/>
                </a:cubicBezTo>
                <a:cubicBezTo>
                  <a:pt x="19575" y="5616"/>
                  <a:pt x="19913" y="6048"/>
                  <a:pt x="19913" y="6912"/>
                </a:cubicBezTo>
                <a:lnTo>
                  <a:pt x="19913" y="8640"/>
                </a:lnTo>
                <a:close/>
                <a:moveTo>
                  <a:pt x="16875" y="14688"/>
                </a:moveTo>
                <a:cubicBezTo>
                  <a:pt x="16875" y="15120"/>
                  <a:pt x="16538" y="15552"/>
                  <a:pt x="16200" y="15552"/>
                </a:cubicBezTo>
                <a:cubicBezTo>
                  <a:pt x="5400" y="15552"/>
                  <a:pt x="5400" y="15552"/>
                  <a:pt x="5400" y="15552"/>
                </a:cubicBezTo>
                <a:cubicBezTo>
                  <a:pt x="5063" y="15552"/>
                  <a:pt x="4388" y="15120"/>
                  <a:pt x="4388" y="14688"/>
                </a:cubicBezTo>
                <a:cubicBezTo>
                  <a:pt x="4388" y="12528"/>
                  <a:pt x="4388" y="12528"/>
                  <a:pt x="4388" y="12528"/>
                </a:cubicBezTo>
                <a:cubicBezTo>
                  <a:pt x="4388" y="12096"/>
                  <a:pt x="5063" y="11664"/>
                  <a:pt x="5400" y="11664"/>
                </a:cubicBezTo>
                <a:cubicBezTo>
                  <a:pt x="16200" y="11664"/>
                  <a:pt x="16200" y="11664"/>
                  <a:pt x="16200" y="11664"/>
                </a:cubicBezTo>
                <a:cubicBezTo>
                  <a:pt x="16538" y="11664"/>
                  <a:pt x="16875" y="12096"/>
                  <a:pt x="16875" y="12528"/>
                </a:cubicBezTo>
                <a:lnTo>
                  <a:pt x="16875" y="14688"/>
                </a:lnTo>
                <a:close/>
                <a:moveTo>
                  <a:pt x="15187" y="3024"/>
                </a:moveTo>
                <a:cubicBezTo>
                  <a:pt x="15187" y="3456"/>
                  <a:pt x="14850" y="3888"/>
                  <a:pt x="14513" y="3888"/>
                </a:cubicBezTo>
                <a:cubicBezTo>
                  <a:pt x="6750" y="3888"/>
                  <a:pt x="6750" y="3888"/>
                  <a:pt x="6750" y="3888"/>
                </a:cubicBezTo>
                <a:cubicBezTo>
                  <a:pt x="6413" y="3888"/>
                  <a:pt x="6075" y="3456"/>
                  <a:pt x="6075" y="3024"/>
                </a:cubicBezTo>
                <a:cubicBezTo>
                  <a:pt x="6075" y="864"/>
                  <a:pt x="6075" y="864"/>
                  <a:pt x="6075" y="864"/>
                </a:cubicBezTo>
                <a:cubicBezTo>
                  <a:pt x="6075" y="432"/>
                  <a:pt x="6413" y="0"/>
                  <a:pt x="6750" y="0"/>
                </a:cubicBezTo>
                <a:cubicBezTo>
                  <a:pt x="14513" y="0"/>
                  <a:pt x="14513" y="0"/>
                  <a:pt x="14513" y="0"/>
                </a:cubicBezTo>
                <a:cubicBezTo>
                  <a:pt x="14850" y="0"/>
                  <a:pt x="15187" y="432"/>
                  <a:pt x="15187" y="864"/>
                </a:cubicBezTo>
                <a:lnTo>
                  <a:pt x="15187" y="3024"/>
                </a:lnTo>
                <a:close/>
              </a:path>
            </a:pathLst>
          </a:custGeom>
          <a:solidFill>
            <a:srgbClr val="FFFFFF"/>
          </a:solidFill>
          <a:ln w="12700">
            <a:miter lim="400000"/>
          </a:ln>
        </p:spPr>
        <p:txBody>
          <a:bodyPr lIns="0" tIns="0" rIns="0" bIns="0"/>
          <a:lstStyle/>
          <a:p>
            <a:pPr lvl="0">
              <a:defRPr>
                <a:latin typeface="Roboto condensed"/>
                <a:ea typeface="Roboto condensed"/>
                <a:cs typeface="Roboto condensed"/>
                <a:sym typeface="Roboto condensed"/>
              </a:defRPr>
            </a:pPr>
            <a:endParaRPr>
              <a:solidFill>
                <a:schemeClr val="bg1"/>
              </a:solidFill>
              <a:latin typeface="+mn-lt"/>
              <a:ea typeface="+mn-ea"/>
              <a:cs typeface="+mn-ea"/>
              <a:sym typeface="+mn-lt"/>
            </a:endParaRPr>
          </a:p>
        </p:txBody>
      </p:sp>
      <p:sp>
        <p:nvSpPr>
          <p:cNvPr id="70" name="Shape 4205">
            <a:extLst>
              <a:ext uri="{FF2B5EF4-FFF2-40B4-BE49-F238E27FC236}">
                <a16:creationId xmlns:a16="http://schemas.microsoft.com/office/drawing/2014/main" id="{B7ED8389-2EE6-4B1C-99A5-DCC2D4BA702D}"/>
              </a:ext>
            </a:extLst>
          </p:cNvPr>
          <p:cNvSpPr/>
          <p:nvPr/>
        </p:nvSpPr>
        <p:spPr>
          <a:xfrm>
            <a:off x="7589454" y="2550194"/>
            <a:ext cx="378564" cy="335607"/>
          </a:xfrm>
          <a:custGeom>
            <a:avLst/>
            <a:gdLst/>
            <a:ahLst/>
            <a:cxnLst>
              <a:cxn ang="0">
                <a:pos x="wd2" y="hd2"/>
              </a:cxn>
              <a:cxn ang="5400000">
                <a:pos x="wd2" y="hd2"/>
              </a:cxn>
              <a:cxn ang="10800000">
                <a:pos x="wd2" y="hd2"/>
              </a:cxn>
              <a:cxn ang="16200000">
                <a:pos x="wd2" y="hd2"/>
              </a:cxn>
            </a:cxnLst>
            <a:rect l="0" t="0" r="r" b="b"/>
            <a:pathLst>
              <a:path w="21600" h="21600" extrusionOk="0">
                <a:moveTo>
                  <a:pt x="2326" y="3352"/>
                </a:moveTo>
                <a:cubicBezTo>
                  <a:pt x="2326" y="21228"/>
                  <a:pt x="2326" y="21228"/>
                  <a:pt x="2326" y="21228"/>
                </a:cubicBezTo>
                <a:cubicBezTo>
                  <a:pt x="2326" y="21228"/>
                  <a:pt x="2326" y="21600"/>
                  <a:pt x="1994" y="21600"/>
                </a:cubicBezTo>
                <a:cubicBezTo>
                  <a:pt x="1329" y="21600"/>
                  <a:pt x="1329" y="21600"/>
                  <a:pt x="1329" y="21600"/>
                </a:cubicBezTo>
                <a:cubicBezTo>
                  <a:pt x="997" y="21600"/>
                  <a:pt x="665" y="21228"/>
                  <a:pt x="665" y="21228"/>
                </a:cubicBezTo>
                <a:cubicBezTo>
                  <a:pt x="665" y="3352"/>
                  <a:pt x="665" y="3352"/>
                  <a:pt x="665" y="3352"/>
                </a:cubicBezTo>
                <a:cubicBezTo>
                  <a:pt x="332" y="2979"/>
                  <a:pt x="0" y="2234"/>
                  <a:pt x="0" y="1490"/>
                </a:cubicBezTo>
                <a:cubicBezTo>
                  <a:pt x="0" y="745"/>
                  <a:pt x="665" y="0"/>
                  <a:pt x="1662" y="0"/>
                </a:cubicBezTo>
                <a:cubicBezTo>
                  <a:pt x="2326" y="0"/>
                  <a:pt x="3323" y="745"/>
                  <a:pt x="3323" y="1490"/>
                </a:cubicBezTo>
                <a:cubicBezTo>
                  <a:pt x="3323" y="2234"/>
                  <a:pt x="2991" y="2979"/>
                  <a:pt x="2326" y="3352"/>
                </a:cubicBezTo>
                <a:close/>
                <a:moveTo>
                  <a:pt x="21600" y="13407"/>
                </a:moveTo>
                <a:cubicBezTo>
                  <a:pt x="21600" y="13779"/>
                  <a:pt x="21600" y="14152"/>
                  <a:pt x="20935" y="14152"/>
                </a:cubicBezTo>
                <a:cubicBezTo>
                  <a:pt x="19606" y="15269"/>
                  <a:pt x="17945" y="16014"/>
                  <a:pt x="16283" y="16014"/>
                </a:cubicBezTo>
                <a:cubicBezTo>
                  <a:pt x="14289" y="16014"/>
                  <a:pt x="12960" y="13779"/>
                  <a:pt x="10302" y="13779"/>
                </a:cubicBezTo>
                <a:cubicBezTo>
                  <a:pt x="8308" y="13779"/>
                  <a:pt x="6314" y="14897"/>
                  <a:pt x="4320" y="16014"/>
                </a:cubicBezTo>
                <a:cubicBezTo>
                  <a:pt x="4320" y="16014"/>
                  <a:pt x="3988" y="16014"/>
                  <a:pt x="3988" y="16014"/>
                </a:cubicBezTo>
                <a:cubicBezTo>
                  <a:pt x="3655" y="16014"/>
                  <a:pt x="3323" y="15641"/>
                  <a:pt x="3323" y="15269"/>
                </a:cubicBezTo>
                <a:cubicBezTo>
                  <a:pt x="3323" y="4841"/>
                  <a:pt x="3323" y="4841"/>
                  <a:pt x="3323" y="4841"/>
                </a:cubicBezTo>
                <a:cubicBezTo>
                  <a:pt x="3323" y="4469"/>
                  <a:pt x="3323" y="4097"/>
                  <a:pt x="3655" y="4097"/>
                </a:cubicBezTo>
                <a:cubicBezTo>
                  <a:pt x="3988" y="3724"/>
                  <a:pt x="4320" y="3352"/>
                  <a:pt x="4652" y="3352"/>
                </a:cubicBezTo>
                <a:cubicBezTo>
                  <a:pt x="6314" y="2607"/>
                  <a:pt x="7975" y="1490"/>
                  <a:pt x="9969" y="1490"/>
                </a:cubicBezTo>
                <a:cubicBezTo>
                  <a:pt x="11963" y="1490"/>
                  <a:pt x="13292" y="2234"/>
                  <a:pt x="15286" y="3352"/>
                </a:cubicBezTo>
                <a:cubicBezTo>
                  <a:pt x="15618" y="3352"/>
                  <a:pt x="15951" y="3724"/>
                  <a:pt x="16283" y="3724"/>
                </a:cubicBezTo>
                <a:cubicBezTo>
                  <a:pt x="18277" y="3724"/>
                  <a:pt x="20271" y="1490"/>
                  <a:pt x="20935" y="1490"/>
                </a:cubicBezTo>
                <a:cubicBezTo>
                  <a:pt x="21268" y="1490"/>
                  <a:pt x="21600" y="2234"/>
                  <a:pt x="21600" y="2607"/>
                </a:cubicBezTo>
                <a:lnTo>
                  <a:pt x="21600" y="13407"/>
                </a:lnTo>
                <a:close/>
              </a:path>
            </a:pathLst>
          </a:custGeom>
          <a:solidFill>
            <a:srgbClr val="FFFFFF"/>
          </a:solidFill>
          <a:ln w="12700">
            <a:miter lim="400000"/>
          </a:ln>
        </p:spPr>
        <p:txBody>
          <a:bodyPr lIns="0" tIns="0" rIns="0" bIns="0"/>
          <a:lstStyle/>
          <a:p>
            <a:pPr lvl="0">
              <a:defRPr>
                <a:latin typeface="Roboto condensed"/>
                <a:ea typeface="Roboto condensed"/>
                <a:cs typeface="Roboto condensed"/>
                <a:sym typeface="Roboto condensed"/>
              </a:defRPr>
            </a:pPr>
            <a:endParaRPr>
              <a:solidFill>
                <a:schemeClr val="bg1"/>
              </a:solidFill>
              <a:latin typeface="+mn-lt"/>
              <a:ea typeface="+mn-ea"/>
              <a:cs typeface="+mn-ea"/>
              <a:sym typeface="+mn-lt"/>
            </a:endParaRPr>
          </a:p>
        </p:txBody>
      </p:sp>
      <p:sp>
        <p:nvSpPr>
          <p:cNvPr id="71" name="Shape 4206">
            <a:extLst>
              <a:ext uri="{FF2B5EF4-FFF2-40B4-BE49-F238E27FC236}">
                <a16:creationId xmlns:a16="http://schemas.microsoft.com/office/drawing/2014/main" id="{810B39DF-29C6-4095-8C68-AC4FF497EE3B}"/>
              </a:ext>
            </a:extLst>
          </p:cNvPr>
          <p:cNvSpPr/>
          <p:nvPr/>
        </p:nvSpPr>
        <p:spPr>
          <a:xfrm>
            <a:off x="7564508" y="5241617"/>
            <a:ext cx="428456" cy="434948"/>
          </a:xfrm>
          <a:custGeom>
            <a:avLst/>
            <a:gdLst/>
            <a:ahLst/>
            <a:cxnLst>
              <a:cxn ang="0">
                <a:pos x="wd2" y="hd2"/>
              </a:cxn>
              <a:cxn ang="5400000">
                <a:pos x="wd2" y="hd2"/>
              </a:cxn>
              <a:cxn ang="10800000">
                <a:pos x="wd2" y="hd2"/>
              </a:cxn>
              <a:cxn ang="16200000">
                <a:pos x="wd2" y="hd2"/>
              </a:cxn>
            </a:cxnLst>
            <a:rect l="0" t="0" r="r" b="b"/>
            <a:pathLst>
              <a:path w="21600" h="21600" extrusionOk="0">
                <a:moveTo>
                  <a:pt x="21600" y="17071"/>
                </a:moveTo>
                <a:cubicBezTo>
                  <a:pt x="21600" y="19510"/>
                  <a:pt x="19830" y="21600"/>
                  <a:pt x="17351" y="21600"/>
                </a:cubicBezTo>
                <a:cubicBezTo>
                  <a:pt x="14518" y="21600"/>
                  <a:pt x="12748" y="19510"/>
                  <a:pt x="12748" y="17071"/>
                </a:cubicBezTo>
                <a:cubicBezTo>
                  <a:pt x="12748" y="17071"/>
                  <a:pt x="12748" y="16723"/>
                  <a:pt x="12748" y="16723"/>
                </a:cubicBezTo>
                <a:cubicBezTo>
                  <a:pt x="7436" y="14284"/>
                  <a:pt x="7436" y="14284"/>
                  <a:pt x="7436" y="14284"/>
                </a:cubicBezTo>
                <a:cubicBezTo>
                  <a:pt x="6728" y="14981"/>
                  <a:pt x="5666" y="15329"/>
                  <a:pt x="4603" y="15329"/>
                </a:cubicBezTo>
                <a:cubicBezTo>
                  <a:pt x="2125" y="15329"/>
                  <a:pt x="0" y="13239"/>
                  <a:pt x="0" y="10800"/>
                </a:cubicBezTo>
                <a:cubicBezTo>
                  <a:pt x="0" y="8361"/>
                  <a:pt x="2125" y="6271"/>
                  <a:pt x="4603" y="6271"/>
                </a:cubicBezTo>
                <a:cubicBezTo>
                  <a:pt x="5666" y="6271"/>
                  <a:pt x="6728" y="6968"/>
                  <a:pt x="7436" y="7665"/>
                </a:cubicBezTo>
                <a:cubicBezTo>
                  <a:pt x="12748" y="5226"/>
                  <a:pt x="12748" y="5226"/>
                  <a:pt x="12748" y="5226"/>
                </a:cubicBezTo>
                <a:cubicBezTo>
                  <a:pt x="12748" y="4877"/>
                  <a:pt x="12748" y="4877"/>
                  <a:pt x="12748" y="4529"/>
                </a:cubicBezTo>
                <a:cubicBezTo>
                  <a:pt x="12748" y="2090"/>
                  <a:pt x="14518" y="0"/>
                  <a:pt x="17351" y="0"/>
                </a:cubicBezTo>
                <a:cubicBezTo>
                  <a:pt x="19830" y="0"/>
                  <a:pt x="21600" y="2090"/>
                  <a:pt x="21600" y="4529"/>
                </a:cubicBezTo>
                <a:cubicBezTo>
                  <a:pt x="21600" y="6968"/>
                  <a:pt x="19830" y="9058"/>
                  <a:pt x="17351" y="9058"/>
                </a:cubicBezTo>
                <a:cubicBezTo>
                  <a:pt x="15934" y="9058"/>
                  <a:pt x="14872" y="8710"/>
                  <a:pt x="14164" y="8013"/>
                </a:cubicBezTo>
                <a:cubicBezTo>
                  <a:pt x="8852" y="10452"/>
                  <a:pt x="8852" y="10452"/>
                  <a:pt x="8852" y="10452"/>
                </a:cubicBezTo>
                <a:cubicBezTo>
                  <a:pt x="8852" y="10452"/>
                  <a:pt x="8852" y="10800"/>
                  <a:pt x="8852" y="10800"/>
                </a:cubicBezTo>
                <a:cubicBezTo>
                  <a:pt x="8852" y="11148"/>
                  <a:pt x="8852" y="11148"/>
                  <a:pt x="8852" y="11497"/>
                </a:cubicBezTo>
                <a:cubicBezTo>
                  <a:pt x="14164" y="13935"/>
                  <a:pt x="14164" y="13935"/>
                  <a:pt x="14164" y="13935"/>
                </a:cubicBezTo>
                <a:cubicBezTo>
                  <a:pt x="14872" y="13239"/>
                  <a:pt x="15934" y="12542"/>
                  <a:pt x="17351" y="12542"/>
                </a:cubicBezTo>
                <a:cubicBezTo>
                  <a:pt x="19830" y="12542"/>
                  <a:pt x="21600" y="14632"/>
                  <a:pt x="21600" y="17071"/>
                </a:cubicBezTo>
                <a:close/>
              </a:path>
            </a:pathLst>
          </a:custGeom>
          <a:solidFill>
            <a:srgbClr val="FFFFFF"/>
          </a:solidFill>
          <a:ln w="12700">
            <a:miter lim="400000"/>
          </a:ln>
        </p:spPr>
        <p:txBody>
          <a:bodyPr lIns="0" tIns="0" rIns="0" bIns="0"/>
          <a:lstStyle/>
          <a:p>
            <a:pPr lvl="0">
              <a:defRPr>
                <a:latin typeface="Roboto condensed"/>
                <a:ea typeface="Roboto condensed"/>
                <a:cs typeface="Roboto condensed"/>
                <a:sym typeface="Roboto condensed"/>
              </a:defRPr>
            </a:pPr>
            <a:endParaRPr>
              <a:solidFill>
                <a:schemeClr val="bg1"/>
              </a:solidFill>
              <a:latin typeface="+mn-lt"/>
              <a:ea typeface="+mn-ea"/>
              <a:cs typeface="+mn-ea"/>
              <a:sym typeface="+mn-lt"/>
            </a:endParaRPr>
          </a:p>
        </p:txBody>
      </p:sp>
      <p:sp>
        <p:nvSpPr>
          <p:cNvPr id="73" name="Shape 4208">
            <a:extLst>
              <a:ext uri="{FF2B5EF4-FFF2-40B4-BE49-F238E27FC236}">
                <a16:creationId xmlns:a16="http://schemas.microsoft.com/office/drawing/2014/main" id="{37665A87-1480-4112-BDA0-07E07790430D}"/>
              </a:ext>
            </a:extLst>
          </p:cNvPr>
          <p:cNvSpPr/>
          <p:nvPr/>
        </p:nvSpPr>
        <p:spPr>
          <a:xfrm>
            <a:off x="5685572" y="3779890"/>
            <a:ext cx="753165" cy="648295"/>
          </a:xfrm>
          <a:custGeom>
            <a:avLst/>
            <a:gdLst/>
            <a:ahLst/>
            <a:cxnLst>
              <a:cxn ang="0">
                <a:pos x="wd2" y="hd2"/>
              </a:cxn>
              <a:cxn ang="5400000">
                <a:pos x="wd2" y="hd2"/>
              </a:cxn>
              <a:cxn ang="10800000">
                <a:pos x="wd2" y="hd2"/>
              </a:cxn>
              <a:cxn ang="16200000">
                <a:pos x="wd2" y="hd2"/>
              </a:cxn>
            </a:cxnLst>
            <a:rect l="0" t="0" r="r" b="b"/>
            <a:pathLst>
              <a:path w="21600" h="21600" extrusionOk="0">
                <a:moveTo>
                  <a:pt x="21600" y="16114"/>
                </a:moveTo>
                <a:cubicBezTo>
                  <a:pt x="21600" y="17143"/>
                  <a:pt x="20712" y="18171"/>
                  <a:pt x="19825" y="18171"/>
                </a:cubicBezTo>
                <a:cubicBezTo>
                  <a:pt x="13611" y="18171"/>
                  <a:pt x="13611" y="18171"/>
                  <a:pt x="13611" y="18171"/>
                </a:cubicBezTo>
                <a:cubicBezTo>
                  <a:pt x="13611" y="19200"/>
                  <a:pt x="14203" y="20229"/>
                  <a:pt x="14203" y="20571"/>
                </a:cubicBezTo>
                <a:cubicBezTo>
                  <a:pt x="14203" y="21257"/>
                  <a:pt x="13907" y="21600"/>
                  <a:pt x="13611" y="21600"/>
                </a:cubicBezTo>
                <a:cubicBezTo>
                  <a:pt x="7693" y="21600"/>
                  <a:pt x="7693" y="21600"/>
                  <a:pt x="7693" y="21600"/>
                </a:cubicBezTo>
                <a:cubicBezTo>
                  <a:pt x="7397" y="21600"/>
                  <a:pt x="7101" y="21257"/>
                  <a:pt x="7101" y="20571"/>
                </a:cubicBezTo>
                <a:cubicBezTo>
                  <a:pt x="7101" y="20229"/>
                  <a:pt x="7693" y="19200"/>
                  <a:pt x="7693" y="18171"/>
                </a:cubicBezTo>
                <a:cubicBezTo>
                  <a:pt x="1775" y="18171"/>
                  <a:pt x="1775" y="18171"/>
                  <a:pt x="1775" y="18171"/>
                </a:cubicBezTo>
                <a:cubicBezTo>
                  <a:pt x="592" y="18171"/>
                  <a:pt x="0" y="17143"/>
                  <a:pt x="0" y="16114"/>
                </a:cubicBezTo>
                <a:cubicBezTo>
                  <a:pt x="0" y="2057"/>
                  <a:pt x="0" y="2057"/>
                  <a:pt x="0" y="2057"/>
                </a:cubicBezTo>
                <a:cubicBezTo>
                  <a:pt x="0" y="686"/>
                  <a:pt x="592" y="0"/>
                  <a:pt x="1775" y="0"/>
                </a:cubicBezTo>
                <a:cubicBezTo>
                  <a:pt x="19825" y="0"/>
                  <a:pt x="19825" y="0"/>
                  <a:pt x="19825" y="0"/>
                </a:cubicBezTo>
                <a:cubicBezTo>
                  <a:pt x="20712" y="0"/>
                  <a:pt x="21600" y="686"/>
                  <a:pt x="21600" y="2057"/>
                </a:cubicBezTo>
                <a:lnTo>
                  <a:pt x="21600" y="16114"/>
                </a:lnTo>
                <a:close/>
                <a:moveTo>
                  <a:pt x="20121" y="2057"/>
                </a:moveTo>
                <a:cubicBezTo>
                  <a:pt x="20121" y="1714"/>
                  <a:pt x="19825" y="1714"/>
                  <a:pt x="19825" y="1714"/>
                </a:cubicBezTo>
                <a:cubicBezTo>
                  <a:pt x="1775" y="1714"/>
                  <a:pt x="1775" y="1714"/>
                  <a:pt x="1775" y="1714"/>
                </a:cubicBezTo>
                <a:cubicBezTo>
                  <a:pt x="1479" y="1714"/>
                  <a:pt x="1479" y="1714"/>
                  <a:pt x="1479" y="2057"/>
                </a:cubicBezTo>
                <a:cubicBezTo>
                  <a:pt x="1479" y="12686"/>
                  <a:pt x="1479" y="12686"/>
                  <a:pt x="1479" y="12686"/>
                </a:cubicBezTo>
                <a:cubicBezTo>
                  <a:pt x="1479" y="13029"/>
                  <a:pt x="1479" y="13371"/>
                  <a:pt x="1775" y="13371"/>
                </a:cubicBezTo>
                <a:cubicBezTo>
                  <a:pt x="19825" y="13371"/>
                  <a:pt x="19825" y="13371"/>
                  <a:pt x="19825" y="13371"/>
                </a:cubicBezTo>
                <a:cubicBezTo>
                  <a:pt x="19825" y="13371"/>
                  <a:pt x="20121" y="13029"/>
                  <a:pt x="20121" y="12686"/>
                </a:cubicBezTo>
                <a:lnTo>
                  <a:pt x="20121" y="2057"/>
                </a:lnTo>
                <a:close/>
              </a:path>
            </a:pathLst>
          </a:custGeom>
          <a:solidFill>
            <a:srgbClr val="3194C6"/>
          </a:solidFill>
          <a:ln w="12700">
            <a:miter lim="400000"/>
          </a:ln>
        </p:spPr>
        <p:txBody>
          <a:bodyPr lIns="0" tIns="0" rIns="0" bIns="0"/>
          <a:lstStyle/>
          <a:p>
            <a:pPr lvl="0">
              <a:defRPr>
                <a:latin typeface="Roboto condensed"/>
                <a:ea typeface="Roboto condensed"/>
                <a:cs typeface="Roboto condensed"/>
                <a:sym typeface="Roboto condensed"/>
              </a:defRPr>
            </a:pPr>
            <a:endParaRPr>
              <a:solidFill>
                <a:schemeClr val="bg1"/>
              </a:solidFill>
              <a:latin typeface="+mn-lt"/>
              <a:ea typeface="+mn-ea"/>
              <a:cs typeface="+mn-ea"/>
              <a:sym typeface="+mn-lt"/>
            </a:endParaRPr>
          </a:p>
        </p:txBody>
      </p:sp>
    </p:spTree>
    <p:extLst>
      <p:ext uri="{BB962C8B-B14F-4D97-AF65-F5344CB8AC3E}">
        <p14:creationId xmlns:p14="http://schemas.microsoft.com/office/powerpoint/2010/main" val="1691215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 presetClass="entr" presetSubtype="2"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1+#ppt_w/2"/>
                                          </p:val>
                                        </p:tav>
                                        <p:tav tm="100000">
                                          <p:val>
                                            <p:strVal val="#ppt_x"/>
                                          </p:val>
                                        </p:tav>
                                      </p:tavLst>
                                    </p:anim>
                                    <p:anim calcmode="lin" valueType="num">
                                      <p:cBhvr additive="base">
                                        <p:cTn id="13" dur="500" fill="hold"/>
                                        <p:tgtEl>
                                          <p:spTgt spid="31"/>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fill="hold"/>
                                        <p:tgtEl>
                                          <p:spTgt spid="32"/>
                                        </p:tgtEl>
                                        <p:attrNameLst>
                                          <p:attrName>ppt_x</p:attrName>
                                        </p:attrNameLst>
                                      </p:cBhvr>
                                      <p:tavLst>
                                        <p:tav tm="0">
                                          <p:val>
                                            <p:strVal val="1+#ppt_w/2"/>
                                          </p:val>
                                        </p:tav>
                                        <p:tav tm="100000">
                                          <p:val>
                                            <p:strVal val="#ppt_x"/>
                                          </p:val>
                                        </p:tav>
                                      </p:tavLst>
                                    </p:anim>
                                    <p:anim calcmode="lin" valueType="num">
                                      <p:cBhvr additive="base">
                                        <p:cTn id="17" dur="500" fill="hold"/>
                                        <p:tgtEl>
                                          <p:spTgt spid="32"/>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 calcmode="lin" valueType="num">
                                      <p:cBhvr additive="base">
                                        <p:cTn id="20" dur="500" fill="hold"/>
                                        <p:tgtEl>
                                          <p:spTgt spid="33"/>
                                        </p:tgtEl>
                                        <p:attrNameLst>
                                          <p:attrName>ppt_x</p:attrName>
                                        </p:attrNameLst>
                                      </p:cBhvr>
                                      <p:tavLst>
                                        <p:tav tm="0">
                                          <p:val>
                                            <p:strVal val="1+#ppt_w/2"/>
                                          </p:val>
                                        </p:tav>
                                        <p:tav tm="100000">
                                          <p:val>
                                            <p:strVal val="#ppt_x"/>
                                          </p:val>
                                        </p:tav>
                                      </p:tavLst>
                                    </p:anim>
                                    <p:anim calcmode="lin" valueType="num">
                                      <p:cBhvr additive="base">
                                        <p:cTn id="21" dur="500" fill="hold"/>
                                        <p:tgtEl>
                                          <p:spTgt spid="33"/>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additive="base">
                                        <p:cTn id="24" dur="500" fill="hold"/>
                                        <p:tgtEl>
                                          <p:spTgt spid="34"/>
                                        </p:tgtEl>
                                        <p:attrNameLst>
                                          <p:attrName>ppt_x</p:attrName>
                                        </p:attrNameLst>
                                      </p:cBhvr>
                                      <p:tavLst>
                                        <p:tav tm="0">
                                          <p:val>
                                            <p:strVal val="1+#ppt_w/2"/>
                                          </p:val>
                                        </p:tav>
                                        <p:tav tm="100000">
                                          <p:val>
                                            <p:strVal val="#ppt_x"/>
                                          </p:val>
                                        </p:tav>
                                      </p:tavLst>
                                    </p:anim>
                                    <p:anim calcmode="lin" valueType="num">
                                      <p:cBhvr additive="base">
                                        <p:cTn id="25" dur="500" fill="hold"/>
                                        <p:tgtEl>
                                          <p:spTgt spid="34"/>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2"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1+#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childTnLst>
                          </p:cTn>
                        </p:par>
                        <p:par>
                          <p:cTn id="31" fill="hold">
                            <p:stCondLst>
                              <p:cond delay="1000"/>
                            </p:stCondLst>
                            <p:childTnLst>
                              <p:par>
                                <p:cTn id="32" presetID="2" presetClass="entr" presetSubtype="4" fill="hold" grpId="0" nodeType="afterEffect">
                                  <p:stCondLst>
                                    <p:cond delay="0"/>
                                  </p:stCondLst>
                                  <p:childTnLst>
                                    <p:set>
                                      <p:cBhvr>
                                        <p:cTn id="33" dur="1" fill="hold">
                                          <p:stCondLst>
                                            <p:cond delay="0"/>
                                          </p:stCondLst>
                                        </p:cTn>
                                        <p:tgtEl>
                                          <p:spTgt spid="35"/>
                                        </p:tgtEl>
                                        <p:attrNameLst>
                                          <p:attrName>style.visibility</p:attrName>
                                        </p:attrNameLst>
                                      </p:cBhvr>
                                      <p:to>
                                        <p:strVal val="visible"/>
                                      </p:to>
                                    </p:set>
                                    <p:anim calcmode="lin" valueType="num">
                                      <p:cBhvr additive="base">
                                        <p:cTn id="34" dur="500" fill="hold"/>
                                        <p:tgtEl>
                                          <p:spTgt spid="35"/>
                                        </p:tgtEl>
                                        <p:attrNameLst>
                                          <p:attrName>ppt_x</p:attrName>
                                        </p:attrNameLst>
                                      </p:cBhvr>
                                      <p:tavLst>
                                        <p:tav tm="0">
                                          <p:val>
                                            <p:strVal val="#ppt_x"/>
                                          </p:val>
                                        </p:tav>
                                        <p:tav tm="100000">
                                          <p:val>
                                            <p:strVal val="#ppt_x"/>
                                          </p:val>
                                        </p:tav>
                                      </p:tavLst>
                                    </p:anim>
                                    <p:anim calcmode="lin" valueType="num">
                                      <p:cBhvr additive="base">
                                        <p:cTn id="35" dur="500" fill="hold"/>
                                        <p:tgtEl>
                                          <p:spTgt spid="35"/>
                                        </p:tgtEl>
                                        <p:attrNameLst>
                                          <p:attrName>ppt_y</p:attrName>
                                        </p:attrNameLst>
                                      </p:cBhvr>
                                      <p:tavLst>
                                        <p:tav tm="0">
                                          <p:val>
                                            <p:strVal val="1+#ppt_h/2"/>
                                          </p:val>
                                        </p:tav>
                                        <p:tav tm="100000">
                                          <p:val>
                                            <p:strVal val="#ppt_y"/>
                                          </p:val>
                                        </p:tav>
                                      </p:tavLst>
                                    </p:anim>
                                  </p:childTnLst>
                                </p:cTn>
                              </p:par>
                            </p:childTnLst>
                          </p:cTn>
                        </p:par>
                        <p:par>
                          <p:cTn id="36" fill="hold">
                            <p:stCondLst>
                              <p:cond delay="1500"/>
                            </p:stCondLst>
                            <p:childTnLst>
                              <p:par>
                                <p:cTn id="37" presetID="23" presetClass="entr" presetSubtype="32" fill="hold" grpId="0" nodeType="afterEffect">
                                  <p:stCondLst>
                                    <p:cond delay="0"/>
                                  </p:stCondLst>
                                  <p:iterate>
                                    <p:tmAbs val="0"/>
                                  </p:iterate>
                                  <p:childTnLst>
                                    <p:set>
                                      <p:cBhvr>
                                        <p:cTn id="38" fill="hold"/>
                                        <p:tgtEl>
                                          <p:spTgt spid="42"/>
                                        </p:tgtEl>
                                        <p:attrNameLst>
                                          <p:attrName>style.visibility</p:attrName>
                                        </p:attrNameLst>
                                      </p:cBhvr>
                                      <p:to>
                                        <p:strVal val="visible"/>
                                      </p:to>
                                    </p:set>
                                    <p:anim calcmode="lin" valueType="num">
                                      <p:cBhvr>
                                        <p:cTn id="39" dur="500" fill="hold"/>
                                        <p:tgtEl>
                                          <p:spTgt spid="42"/>
                                        </p:tgtEl>
                                        <p:attrNameLst>
                                          <p:attrName>ppt_w</p:attrName>
                                        </p:attrNameLst>
                                      </p:cBhvr>
                                      <p:tavLst>
                                        <p:tav tm="0">
                                          <p:val>
                                            <p:fltVal val="0"/>
                                          </p:val>
                                        </p:tav>
                                        <p:tav tm="100000">
                                          <p:val>
                                            <p:strVal val="#ppt_w"/>
                                          </p:val>
                                        </p:tav>
                                      </p:tavLst>
                                    </p:anim>
                                    <p:anim calcmode="lin" valueType="num">
                                      <p:cBhvr>
                                        <p:cTn id="40" dur="500" fill="hold"/>
                                        <p:tgtEl>
                                          <p:spTgt spid="42"/>
                                        </p:tgtEl>
                                        <p:attrNameLst>
                                          <p:attrName>ppt_h</p:attrName>
                                        </p:attrNameLst>
                                      </p:cBhvr>
                                      <p:tavLst>
                                        <p:tav tm="0">
                                          <p:val>
                                            <p:fltVal val="0"/>
                                          </p:val>
                                        </p:tav>
                                        <p:tav tm="100000">
                                          <p:val>
                                            <p:strVal val="#ppt_h"/>
                                          </p:val>
                                        </p:tav>
                                      </p:tavLst>
                                    </p:anim>
                                  </p:childTnLst>
                                </p:cTn>
                              </p:par>
                            </p:childTnLst>
                          </p:cTn>
                        </p:par>
                        <p:par>
                          <p:cTn id="41" fill="hold">
                            <p:stCondLst>
                              <p:cond delay="2000"/>
                            </p:stCondLst>
                            <p:childTnLst>
                              <p:par>
                                <p:cTn id="42" presetID="23" presetClass="entr" presetSubtype="32" fill="hold" grpId="0" nodeType="afterEffect">
                                  <p:stCondLst>
                                    <p:cond delay="0"/>
                                  </p:stCondLst>
                                  <p:iterate>
                                    <p:tmAbs val="0"/>
                                  </p:iterate>
                                  <p:childTnLst>
                                    <p:set>
                                      <p:cBhvr>
                                        <p:cTn id="43" fill="hold"/>
                                        <p:tgtEl>
                                          <p:spTgt spid="73"/>
                                        </p:tgtEl>
                                        <p:attrNameLst>
                                          <p:attrName>style.visibility</p:attrName>
                                        </p:attrNameLst>
                                      </p:cBhvr>
                                      <p:to>
                                        <p:strVal val="visible"/>
                                      </p:to>
                                    </p:set>
                                    <p:anim calcmode="lin" valueType="num">
                                      <p:cBhvr>
                                        <p:cTn id="44" dur="500" fill="hold"/>
                                        <p:tgtEl>
                                          <p:spTgt spid="73"/>
                                        </p:tgtEl>
                                        <p:attrNameLst>
                                          <p:attrName>ppt_w</p:attrName>
                                        </p:attrNameLst>
                                      </p:cBhvr>
                                      <p:tavLst>
                                        <p:tav tm="0">
                                          <p:val>
                                            <p:fltVal val="0"/>
                                          </p:val>
                                        </p:tav>
                                        <p:tav tm="100000">
                                          <p:val>
                                            <p:strVal val="#ppt_w"/>
                                          </p:val>
                                        </p:tav>
                                      </p:tavLst>
                                    </p:anim>
                                    <p:anim calcmode="lin" valueType="num">
                                      <p:cBhvr>
                                        <p:cTn id="45" dur="500" fill="hold"/>
                                        <p:tgtEl>
                                          <p:spTgt spid="73"/>
                                        </p:tgtEl>
                                        <p:attrNameLst>
                                          <p:attrName>ppt_h</p:attrName>
                                        </p:attrNameLst>
                                      </p:cBhvr>
                                      <p:tavLst>
                                        <p:tav tm="0">
                                          <p:val>
                                            <p:fltVal val="0"/>
                                          </p:val>
                                        </p:tav>
                                        <p:tav tm="100000">
                                          <p:val>
                                            <p:strVal val="#ppt_h"/>
                                          </p:val>
                                        </p:tav>
                                      </p:tavLst>
                                    </p:anim>
                                  </p:childTnLst>
                                </p:cTn>
                              </p:par>
                            </p:childTnLst>
                          </p:cTn>
                        </p:par>
                        <p:par>
                          <p:cTn id="46" fill="hold">
                            <p:stCondLst>
                              <p:cond delay="2500"/>
                            </p:stCondLst>
                            <p:childTnLst>
                              <p:par>
                                <p:cTn id="47" presetID="18" presetClass="entr" presetSubtype="9" fill="hold" grpId="0" nodeType="afterEffect">
                                  <p:stCondLst>
                                    <p:cond delay="0"/>
                                  </p:stCondLst>
                                  <p:iterate>
                                    <p:tmAbs val="0"/>
                                  </p:iterate>
                                  <p:childTnLst>
                                    <p:set>
                                      <p:cBhvr>
                                        <p:cTn id="48" fill="hold"/>
                                        <p:tgtEl>
                                          <p:spTgt spid="45"/>
                                        </p:tgtEl>
                                        <p:attrNameLst>
                                          <p:attrName>style.visibility</p:attrName>
                                        </p:attrNameLst>
                                      </p:cBhvr>
                                      <p:to>
                                        <p:strVal val="visible"/>
                                      </p:to>
                                    </p:set>
                                    <p:animEffect transition="in" filter="strips(upLeft)">
                                      <p:cBhvr>
                                        <p:cTn id="49" dur="500"/>
                                        <p:tgtEl>
                                          <p:spTgt spid="45"/>
                                        </p:tgtEl>
                                      </p:cBhvr>
                                    </p:animEffect>
                                  </p:childTnLst>
                                </p:cTn>
                              </p:par>
                            </p:childTnLst>
                          </p:cTn>
                        </p:par>
                        <p:par>
                          <p:cTn id="50" fill="hold">
                            <p:stCondLst>
                              <p:cond delay="3000"/>
                            </p:stCondLst>
                            <p:childTnLst>
                              <p:par>
                                <p:cTn id="51" presetID="23" presetClass="entr" presetSubtype="32" fill="hold" grpId="0" nodeType="afterEffect">
                                  <p:stCondLst>
                                    <p:cond delay="0"/>
                                  </p:stCondLst>
                                  <p:iterate>
                                    <p:tmAbs val="0"/>
                                  </p:iterate>
                                  <p:childTnLst>
                                    <p:set>
                                      <p:cBhvr>
                                        <p:cTn id="52" fill="hold"/>
                                        <p:tgtEl>
                                          <p:spTgt spid="46"/>
                                        </p:tgtEl>
                                        <p:attrNameLst>
                                          <p:attrName>style.visibility</p:attrName>
                                        </p:attrNameLst>
                                      </p:cBhvr>
                                      <p:to>
                                        <p:strVal val="visible"/>
                                      </p:to>
                                    </p:set>
                                    <p:anim calcmode="lin" valueType="num">
                                      <p:cBhvr>
                                        <p:cTn id="53" dur="500" fill="hold"/>
                                        <p:tgtEl>
                                          <p:spTgt spid="46"/>
                                        </p:tgtEl>
                                        <p:attrNameLst>
                                          <p:attrName>ppt_w</p:attrName>
                                        </p:attrNameLst>
                                      </p:cBhvr>
                                      <p:tavLst>
                                        <p:tav tm="0">
                                          <p:val>
                                            <p:fltVal val="0"/>
                                          </p:val>
                                        </p:tav>
                                        <p:tav tm="100000">
                                          <p:val>
                                            <p:strVal val="#ppt_w"/>
                                          </p:val>
                                        </p:tav>
                                      </p:tavLst>
                                    </p:anim>
                                    <p:anim calcmode="lin" valueType="num">
                                      <p:cBhvr>
                                        <p:cTn id="54" dur="500" fill="hold"/>
                                        <p:tgtEl>
                                          <p:spTgt spid="46"/>
                                        </p:tgtEl>
                                        <p:attrNameLst>
                                          <p:attrName>ppt_h</p:attrName>
                                        </p:attrNameLst>
                                      </p:cBhvr>
                                      <p:tavLst>
                                        <p:tav tm="0">
                                          <p:val>
                                            <p:fltVal val="0"/>
                                          </p:val>
                                        </p:tav>
                                        <p:tav tm="100000">
                                          <p:val>
                                            <p:strVal val="#ppt_h"/>
                                          </p:val>
                                        </p:tav>
                                      </p:tavLst>
                                    </p:anim>
                                  </p:childTnLst>
                                </p:cTn>
                              </p:par>
                            </p:childTnLst>
                          </p:cTn>
                        </p:par>
                        <p:par>
                          <p:cTn id="55" fill="hold">
                            <p:stCondLst>
                              <p:cond delay="3500"/>
                            </p:stCondLst>
                            <p:childTnLst>
                              <p:par>
                                <p:cTn id="56" presetID="23" presetClass="entr" presetSubtype="32" fill="hold" grpId="0" nodeType="afterEffect">
                                  <p:stCondLst>
                                    <p:cond delay="0"/>
                                  </p:stCondLst>
                                  <p:iterate>
                                    <p:tmAbs val="0"/>
                                  </p:iterate>
                                  <p:childTnLst>
                                    <p:set>
                                      <p:cBhvr>
                                        <p:cTn id="57" fill="hold"/>
                                        <p:tgtEl>
                                          <p:spTgt spid="67"/>
                                        </p:tgtEl>
                                        <p:attrNameLst>
                                          <p:attrName>style.visibility</p:attrName>
                                        </p:attrNameLst>
                                      </p:cBhvr>
                                      <p:to>
                                        <p:strVal val="visible"/>
                                      </p:to>
                                    </p:set>
                                    <p:anim calcmode="lin" valueType="num">
                                      <p:cBhvr>
                                        <p:cTn id="58" dur="500" fill="hold"/>
                                        <p:tgtEl>
                                          <p:spTgt spid="67"/>
                                        </p:tgtEl>
                                        <p:attrNameLst>
                                          <p:attrName>ppt_w</p:attrName>
                                        </p:attrNameLst>
                                      </p:cBhvr>
                                      <p:tavLst>
                                        <p:tav tm="0">
                                          <p:val>
                                            <p:fltVal val="0"/>
                                          </p:val>
                                        </p:tav>
                                        <p:tav tm="100000">
                                          <p:val>
                                            <p:strVal val="#ppt_w"/>
                                          </p:val>
                                        </p:tav>
                                      </p:tavLst>
                                    </p:anim>
                                    <p:anim calcmode="lin" valueType="num">
                                      <p:cBhvr>
                                        <p:cTn id="59" dur="500" fill="hold"/>
                                        <p:tgtEl>
                                          <p:spTgt spid="67"/>
                                        </p:tgtEl>
                                        <p:attrNameLst>
                                          <p:attrName>ppt_h</p:attrName>
                                        </p:attrNameLst>
                                      </p:cBhvr>
                                      <p:tavLst>
                                        <p:tav tm="0">
                                          <p:val>
                                            <p:fltVal val="0"/>
                                          </p:val>
                                        </p:tav>
                                        <p:tav tm="100000">
                                          <p:val>
                                            <p:strVal val="#ppt_h"/>
                                          </p:val>
                                        </p:tav>
                                      </p:tavLst>
                                    </p:anim>
                                  </p:childTnLst>
                                </p:cTn>
                              </p:par>
                            </p:childTnLst>
                          </p:cTn>
                        </p:par>
                        <p:par>
                          <p:cTn id="60" fill="hold">
                            <p:stCondLst>
                              <p:cond delay="4000"/>
                            </p:stCondLst>
                            <p:childTnLst>
                              <p:par>
                                <p:cTn id="61" presetID="2" presetClass="entr" presetSubtype="8" fill="hold" grpId="0" nodeType="afterEffect">
                                  <p:stCondLst>
                                    <p:cond delay="0"/>
                                  </p:stCondLst>
                                  <p:iterate>
                                    <p:tmAbs val="0"/>
                                  </p:iterate>
                                  <p:childTnLst>
                                    <p:set>
                                      <p:cBhvr>
                                        <p:cTn id="62" fill="hold"/>
                                        <p:tgtEl>
                                          <p:spTgt spid="61"/>
                                        </p:tgtEl>
                                        <p:attrNameLst>
                                          <p:attrName>style.visibility</p:attrName>
                                        </p:attrNameLst>
                                      </p:cBhvr>
                                      <p:to>
                                        <p:strVal val="visible"/>
                                      </p:to>
                                    </p:set>
                                    <p:anim calcmode="lin" valueType="num">
                                      <p:cBhvr>
                                        <p:cTn id="63" dur="500" fill="hold"/>
                                        <p:tgtEl>
                                          <p:spTgt spid="61"/>
                                        </p:tgtEl>
                                        <p:attrNameLst>
                                          <p:attrName>ppt_x</p:attrName>
                                        </p:attrNameLst>
                                      </p:cBhvr>
                                      <p:tavLst>
                                        <p:tav tm="0">
                                          <p:val>
                                            <p:strVal val="0-#ppt_w/2"/>
                                          </p:val>
                                        </p:tav>
                                        <p:tav tm="100000">
                                          <p:val>
                                            <p:strVal val="#ppt_x"/>
                                          </p:val>
                                        </p:tav>
                                      </p:tavLst>
                                    </p:anim>
                                    <p:anim calcmode="lin" valueType="num">
                                      <p:cBhvr>
                                        <p:cTn id="64" dur="500" fill="hold"/>
                                        <p:tgtEl>
                                          <p:spTgt spid="61"/>
                                        </p:tgtEl>
                                        <p:attrNameLst>
                                          <p:attrName>ppt_y</p:attrName>
                                        </p:attrNameLst>
                                      </p:cBhvr>
                                      <p:tavLst>
                                        <p:tav tm="0">
                                          <p:val>
                                            <p:strVal val="#ppt_y"/>
                                          </p:val>
                                        </p:tav>
                                        <p:tav tm="100000">
                                          <p:val>
                                            <p:strVal val="#ppt_y"/>
                                          </p:val>
                                        </p:tav>
                                      </p:tavLst>
                                    </p:anim>
                                  </p:childTnLst>
                                </p:cTn>
                              </p:par>
                            </p:childTnLst>
                          </p:cTn>
                        </p:par>
                        <p:par>
                          <p:cTn id="65" fill="hold">
                            <p:stCondLst>
                              <p:cond delay="4500"/>
                            </p:stCondLst>
                            <p:childTnLst>
                              <p:par>
                                <p:cTn id="66" presetID="18" presetClass="entr" presetSubtype="12" fill="hold" grpId="0" nodeType="afterEffect">
                                  <p:stCondLst>
                                    <p:cond delay="0"/>
                                  </p:stCondLst>
                                  <p:iterate>
                                    <p:tmAbs val="0"/>
                                  </p:iterate>
                                  <p:childTnLst>
                                    <p:set>
                                      <p:cBhvr>
                                        <p:cTn id="67" fill="hold"/>
                                        <p:tgtEl>
                                          <p:spTgt spid="44"/>
                                        </p:tgtEl>
                                        <p:attrNameLst>
                                          <p:attrName>style.visibility</p:attrName>
                                        </p:attrNameLst>
                                      </p:cBhvr>
                                      <p:to>
                                        <p:strVal val="visible"/>
                                      </p:to>
                                    </p:set>
                                    <p:animEffect transition="in" filter="strips(downLeft)">
                                      <p:cBhvr>
                                        <p:cTn id="68" dur="500"/>
                                        <p:tgtEl>
                                          <p:spTgt spid="44"/>
                                        </p:tgtEl>
                                      </p:cBhvr>
                                    </p:animEffect>
                                  </p:childTnLst>
                                </p:cTn>
                              </p:par>
                            </p:childTnLst>
                          </p:cTn>
                        </p:par>
                        <p:par>
                          <p:cTn id="69" fill="hold">
                            <p:stCondLst>
                              <p:cond delay="5000"/>
                            </p:stCondLst>
                            <p:childTnLst>
                              <p:par>
                                <p:cTn id="70" presetID="23" presetClass="entr" presetSubtype="32" fill="hold" grpId="0" nodeType="afterEffect">
                                  <p:stCondLst>
                                    <p:cond delay="0"/>
                                  </p:stCondLst>
                                  <p:iterate>
                                    <p:tmAbs val="0"/>
                                  </p:iterate>
                                  <p:childTnLst>
                                    <p:set>
                                      <p:cBhvr>
                                        <p:cTn id="71" fill="hold"/>
                                        <p:tgtEl>
                                          <p:spTgt spid="47"/>
                                        </p:tgtEl>
                                        <p:attrNameLst>
                                          <p:attrName>style.visibility</p:attrName>
                                        </p:attrNameLst>
                                      </p:cBhvr>
                                      <p:to>
                                        <p:strVal val="visible"/>
                                      </p:to>
                                    </p:set>
                                    <p:anim calcmode="lin" valueType="num">
                                      <p:cBhvr>
                                        <p:cTn id="72" dur="500" fill="hold"/>
                                        <p:tgtEl>
                                          <p:spTgt spid="47"/>
                                        </p:tgtEl>
                                        <p:attrNameLst>
                                          <p:attrName>ppt_w</p:attrName>
                                        </p:attrNameLst>
                                      </p:cBhvr>
                                      <p:tavLst>
                                        <p:tav tm="0">
                                          <p:val>
                                            <p:fltVal val="0"/>
                                          </p:val>
                                        </p:tav>
                                        <p:tav tm="100000">
                                          <p:val>
                                            <p:strVal val="#ppt_w"/>
                                          </p:val>
                                        </p:tav>
                                      </p:tavLst>
                                    </p:anim>
                                    <p:anim calcmode="lin" valueType="num">
                                      <p:cBhvr>
                                        <p:cTn id="73" dur="500" fill="hold"/>
                                        <p:tgtEl>
                                          <p:spTgt spid="47"/>
                                        </p:tgtEl>
                                        <p:attrNameLst>
                                          <p:attrName>ppt_h</p:attrName>
                                        </p:attrNameLst>
                                      </p:cBhvr>
                                      <p:tavLst>
                                        <p:tav tm="0">
                                          <p:val>
                                            <p:fltVal val="0"/>
                                          </p:val>
                                        </p:tav>
                                        <p:tav tm="100000">
                                          <p:val>
                                            <p:strVal val="#ppt_h"/>
                                          </p:val>
                                        </p:tav>
                                      </p:tavLst>
                                    </p:anim>
                                  </p:childTnLst>
                                </p:cTn>
                              </p:par>
                            </p:childTnLst>
                          </p:cTn>
                        </p:par>
                        <p:par>
                          <p:cTn id="74" fill="hold">
                            <p:stCondLst>
                              <p:cond delay="5500"/>
                            </p:stCondLst>
                            <p:childTnLst>
                              <p:par>
                                <p:cTn id="75" presetID="23" presetClass="entr" presetSubtype="32" fill="hold" grpId="0" nodeType="afterEffect">
                                  <p:stCondLst>
                                    <p:cond delay="0"/>
                                  </p:stCondLst>
                                  <p:iterate>
                                    <p:tmAbs val="0"/>
                                  </p:iterate>
                                  <p:childTnLst>
                                    <p:set>
                                      <p:cBhvr>
                                        <p:cTn id="76" fill="hold"/>
                                        <p:tgtEl>
                                          <p:spTgt spid="68"/>
                                        </p:tgtEl>
                                        <p:attrNameLst>
                                          <p:attrName>style.visibility</p:attrName>
                                        </p:attrNameLst>
                                      </p:cBhvr>
                                      <p:to>
                                        <p:strVal val="visible"/>
                                      </p:to>
                                    </p:set>
                                    <p:anim calcmode="lin" valueType="num">
                                      <p:cBhvr>
                                        <p:cTn id="77" dur="500" fill="hold"/>
                                        <p:tgtEl>
                                          <p:spTgt spid="68"/>
                                        </p:tgtEl>
                                        <p:attrNameLst>
                                          <p:attrName>ppt_w</p:attrName>
                                        </p:attrNameLst>
                                      </p:cBhvr>
                                      <p:tavLst>
                                        <p:tav tm="0">
                                          <p:val>
                                            <p:fltVal val="0"/>
                                          </p:val>
                                        </p:tav>
                                        <p:tav tm="100000">
                                          <p:val>
                                            <p:strVal val="#ppt_w"/>
                                          </p:val>
                                        </p:tav>
                                      </p:tavLst>
                                    </p:anim>
                                    <p:anim calcmode="lin" valueType="num">
                                      <p:cBhvr>
                                        <p:cTn id="78" dur="500" fill="hold"/>
                                        <p:tgtEl>
                                          <p:spTgt spid="68"/>
                                        </p:tgtEl>
                                        <p:attrNameLst>
                                          <p:attrName>ppt_h</p:attrName>
                                        </p:attrNameLst>
                                      </p:cBhvr>
                                      <p:tavLst>
                                        <p:tav tm="0">
                                          <p:val>
                                            <p:fltVal val="0"/>
                                          </p:val>
                                        </p:tav>
                                        <p:tav tm="100000">
                                          <p:val>
                                            <p:strVal val="#ppt_h"/>
                                          </p:val>
                                        </p:tav>
                                      </p:tavLst>
                                    </p:anim>
                                  </p:childTnLst>
                                </p:cTn>
                              </p:par>
                            </p:childTnLst>
                          </p:cTn>
                        </p:par>
                        <p:par>
                          <p:cTn id="79" fill="hold">
                            <p:stCondLst>
                              <p:cond delay="6000"/>
                            </p:stCondLst>
                            <p:childTnLst>
                              <p:par>
                                <p:cTn id="80" presetID="2" presetClass="entr" presetSubtype="8" fill="hold" grpId="0" nodeType="afterEffect">
                                  <p:stCondLst>
                                    <p:cond delay="0"/>
                                  </p:stCondLst>
                                  <p:iterate>
                                    <p:tmAbs val="0"/>
                                  </p:iterate>
                                  <p:childTnLst>
                                    <p:set>
                                      <p:cBhvr>
                                        <p:cTn id="81" fill="hold"/>
                                        <p:tgtEl>
                                          <p:spTgt spid="58"/>
                                        </p:tgtEl>
                                        <p:attrNameLst>
                                          <p:attrName>style.visibility</p:attrName>
                                        </p:attrNameLst>
                                      </p:cBhvr>
                                      <p:to>
                                        <p:strVal val="visible"/>
                                      </p:to>
                                    </p:set>
                                    <p:anim calcmode="lin" valueType="num">
                                      <p:cBhvr>
                                        <p:cTn id="82" dur="500" fill="hold"/>
                                        <p:tgtEl>
                                          <p:spTgt spid="58"/>
                                        </p:tgtEl>
                                        <p:attrNameLst>
                                          <p:attrName>ppt_x</p:attrName>
                                        </p:attrNameLst>
                                      </p:cBhvr>
                                      <p:tavLst>
                                        <p:tav tm="0">
                                          <p:val>
                                            <p:strVal val="0-#ppt_w/2"/>
                                          </p:val>
                                        </p:tav>
                                        <p:tav tm="100000">
                                          <p:val>
                                            <p:strVal val="#ppt_x"/>
                                          </p:val>
                                        </p:tav>
                                      </p:tavLst>
                                    </p:anim>
                                    <p:anim calcmode="lin" valueType="num">
                                      <p:cBhvr>
                                        <p:cTn id="83" dur="500" fill="hold"/>
                                        <p:tgtEl>
                                          <p:spTgt spid="58"/>
                                        </p:tgtEl>
                                        <p:attrNameLst>
                                          <p:attrName>ppt_y</p:attrName>
                                        </p:attrNameLst>
                                      </p:cBhvr>
                                      <p:tavLst>
                                        <p:tav tm="0">
                                          <p:val>
                                            <p:strVal val="#ppt_y"/>
                                          </p:val>
                                        </p:tav>
                                        <p:tav tm="100000">
                                          <p:val>
                                            <p:strVal val="#ppt_y"/>
                                          </p:val>
                                        </p:tav>
                                      </p:tavLst>
                                    </p:anim>
                                  </p:childTnLst>
                                </p:cTn>
                              </p:par>
                            </p:childTnLst>
                          </p:cTn>
                        </p:par>
                        <p:par>
                          <p:cTn id="84" fill="hold">
                            <p:stCondLst>
                              <p:cond delay="6500"/>
                            </p:stCondLst>
                            <p:childTnLst>
                              <p:par>
                                <p:cTn id="85" presetID="18" presetClass="entr" presetSubtype="12" fill="hold" grpId="0" nodeType="afterEffect">
                                  <p:stCondLst>
                                    <p:cond delay="0"/>
                                  </p:stCondLst>
                                  <p:iterate>
                                    <p:tmAbs val="0"/>
                                  </p:iterate>
                                  <p:childTnLst>
                                    <p:set>
                                      <p:cBhvr>
                                        <p:cTn id="86" fill="hold"/>
                                        <p:tgtEl>
                                          <p:spTgt spid="43"/>
                                        </p:tgtEl>
                                        <p:attrNameLst>
                                          <p:attrName>style.visibility</p:attrName>
                                        </p:attrNameLst>
                                      </p:cBhvr>
                                      <p:to>
                                        <p:strVal val="visible"/>
                                      </p:to>
                                    </p:set>
                                    <p:animEffect transition="in" filter="strips(downLeft)">
                                      <p:cBhvr>
                                        <p:cTn id="87" dur="500"/>
                                        <p:tgtEl>
                                          <p:spTgt spid="43"/>
                                        </p:tgtEl>
                                      </p:cBhvr>
                                    </p:animEffect>
                                  </p:childTnLst>
                                </p:cTn>
                              </p:par>
                            </p:childTnLst>
                          </p:cTn>
                        </p:par>
                        <p:par>
                          <p:cTn id="88" fill="hold">
                            <p:stCondLst>
                              <p:cond delay="7000"/>
                            </p:stCondLst>
                            <p:childTnLst>
                              <p:par>
                                <p:cTn id="89" presetID="23" presetClass="entr" presetSubtype="32" fill="hold" grpId="0" nodeType="afterEffect">
                                  <p:stCondLst>
                                    <p:cond delay="0"/>
                                  </p:stCondLst>
                                  <p:iterate>
                                    <p:tmAbs val="0"/>
                                  </p:iterate>
                                  <p:childTnLst>
                                    <p:set>
                                      <p:cBhvr>
                                        <p:cTn id="90" fill="hold"/>
                                        <p:tgtEl>
                                          <p:spTgt spid="48"/>
                                        </p:tgtEl>
                                        <p:attrNameLst>
                                          <p:attrName>style.visibility</p:attrName>
                                        </p:attrNameLst>
                                      </p:cBhvr>
                                      <p:to>
                                        <p:strVal val="visible"/>
                                      </p:to>
                                    </p:set>
                                    <p:anim calcmode="lin" valueType="num">
                                      <p:cBhvr>
                                        <p:cTn id="91" dur="500" fill="hold"/>
                                        <p:tgtEl>
                                          <p:spTgt spid="48"/>
                                        </p:tgtEl>
                                        <p:attrNameLst>
                                          <p:attrName>ppt_w</p:attrName>
                                        </p:attrNameLst>
                                      </p:cBhvr>
                                      <p:tavLst>
                                        <p:tav tm="0">
                                          <p:val>
                                            <p:fltVal val="0"/>
                                          </p:val>
                                        </p:tav>
                                        <p:tav tm="100000">
                                          <p:val>
                                            <p:strVal val="#ppt_w"/>
                                          </p:val>
                                        </p:tav>
                                      </p:tavLst>
                                    </p:anim>
                                    <p:anim calcmode="lin" valueType="num">
                                      <p:cBhvr>
                                        <p:cTn id="92" dur="500" fill="hold"/>
                                        <p:tgtEl>
                                          <p:spTgt spid="48"/>
                                        </p:tgtEl>
                                        <p:attrNameLst>
                                          <p:attrName>ppt_h</p:attrName>
                                        </p:attrNameLst>
                                      </p:cBhvr>
                                      <p:tavLst>
                                        <p:tav tm="0">
                                          <p:val>
                                            <p:fltVal val="0"/>
                                          </p:val>
                                        </p:tav>
                                        <p:tav tm="100000">
                                          <p:val>
                                            <p:strVal val="#ppt_h"/>
                                          </p:val>
                                        </p:tav>
                                      </p:tavLst>
                                    </p:anim>
                                  </p:childTnLst>
                                </p:cTn>
                              </p:par>
                            </p:childTnLst>
                          </p:cTn>
                        </p:par>
                        <p:par>
                          <p:cTn id="93" fill="hold">
                            <p:stCondLst>
                              <p:cond delay="7500"/>
                            </p:stCondLst>
                            <p:childTnLst>
                              <p:par>
                                <p:cTn id="94" presetID="23" presetClass="entr" presetSubtype="32" fill="hold" grpId="0" nodeType="afterEffect">
                                  <p:stCondLst>
                                    <p:cond delay="0"/>
                                  </p:stCondLst>
                                  <p:iterate>
                                    <p:tmAbs val="0"/>
                                  </p:iterate>
                                  <p:childTnLst>
                                    <p:set>
                                      <p:cBhvr>
                                        <p:cTn id="95" fill="hold"/>
                                        <p:tgtEl>
                                          <p:spTgt spid="69"/>
                                        </p:tgtEl>
                                        <p:attrNameLst>
                                          <p:attrName>style.visibility</p:attrName>
                                        </p:attrNameLst>
                                      </p:cBhvr>
                                      <p:to>
                                        <p:strVal val="visible"/>
                                      </p:to>
                                    </p:set>
                                    <p:anim calcmode="lin" valueType="num">
                                      <p:cBhvr>
                                        <p:cTn id="96" dur="500" fill="hold"/>
                                        <p:tgtEl>
                                          <p:spTgt spid="69"/>
                                        </p:tgtEl>
                                        <p:attrNameLst>
                                          <p:attrName>ppt_w</p:attrName>
                                        </p:attrNameLst>
                                      </p:cBhvr>
                                      <p:tavLst>
                                        <p:tav tm="0">
                                          <p:val>
                                            <p:fltVal val="0"/>
                                          </p:val>
                                        </p:tav>
                                        <p:tav tm="100000">
                                          <p:val>
                                            <p:strVal val="#ppt_w"/>
                                          </p:val>
                                        </p:tav>
                                      </p:tavLst>
                                    </p:anim>
                                    <p:anim calcmode="lin" valueType="num">
                                      <p:cBhvr>
                                        <p:cTn id="97" dur="500" fill="hold"/>
                                        <p:tgtEl>
                                          <p:spTgt spid="69"/>
                                        </p:tgtEl>
                                        <p:attrNameLst>
                                          <p:attrName>ppt_h</p:attrName>
                                        </p:attrNameLst>
                                      </p:cBhvr>
                                      <p:tavLst>
                                        <p:tav tm="0">
                                          <p:val>
                                            <p:fltVal val="0"/>
                                          </p:val>
                                        </p:tav>
                                        <p:tav tm="100000">
                                          <p:val>
                                            <p:strVal val="#ppt_h"/>
                                          </p:val>
                                        </p:tav>
                                      </p:tavLst>
                                    </p:anim>
                                  </p:childTnLst>
                                </p:cTn>
                              </p:par>
                            </p:childTnLst>
                          </p:cTn>
                        </p:par>
                        <p:par>
                          <p:cTn id="98" fill="hold">
                            <p:stCondLst>
                              <p:cond delay="8000"/>
                            </p:stCondLst>
                            <p:childTnLst>
                              <p:par>
                                <p:cTn id="99" presetID="2" presetClass="entr" presetSubtype="8" fill="hold" grpId="0" nodeType="afterEffect">
                                  <p:stCondLst>
                                    <p:cond delay="0"/>
                                  </p:stCondLst>
                                  <p:iterate>
                                    <p:tmAbs val="0"/>
                                  </p:iterate>
                                  <p:childTnLst>
                                    <p:set>
                                      <p:cBhvr>
                                        <p:cTn id="100" fill="hold"/>
                                        <p:tgtEl>
                                          <p:spTgt spid="55"/>
                                        </p:tgtEl>
                                        <p:attrNameLst>
                                          <p:attrName>style.visibility</p:attrName>
                                        </p:attrNameLst>
                                      </p:cBhvr>
                                      <p:to>
                                        <p:strVal val="visible"/>
                                      </p:to>
                                    </p:set>
                                    <p:anim calcmode="lin" valueType="num">
                                      <p:cBhvr>
                                        <p:cTn id="101" dur="500" fill="hold"/>
                                        <p:tgtEl>
                                          <p:spTgt spid="55"/>
                                        </p:tgtEl>
                                        <p:attrNameLst>
                                          <p:attrName>ppt_x</p:attrName>
                                        </p:attrNameLst>
                                      </p:cBhvr>
                                      <p:tavLst>
                                        <p:tav tm="0">
                                          <p:val>
                                            <p:strVal val="0-#ppt_w/2"/>
                                          </p:val>
                                        </p:tav>
                                        <p:tav tm="100000">
                                          <p:val>
                                            <p:strVal val="#ppt_x"/>
                                          </p:val>
                                        </p:tav>
                                      </p:tavLst>
                                    </p:anim>
                                    <p:anim calcmode="lin" valueType="num">
                                      <p:cBhvr>
                                        <p:cTn id="102" dur="500" fill="hold"/>
                                        <p:tgtEl>
                                          <p:spTgt spid="55"/>
                                        </p:tgtEl>
                                        <p:attrNameLst>
                                          <p:attrName>ppt_y</p:attrName>
                                        </p:attrNameLst>
                                      </p:cBhvr>
                                      <p:tavLst>
                                        <p:tav tm="0">
                                          <p:val>
                                            <p:strVal val="#ppt_y"/>
                                          </p:val>
                                        </p:tav>
                                        <p:tav tm="100000">
                                          <p:val>
                                            <p:strVal val="#ppt_y"/>
                                          </p:val>
                                        </p:tav>
                                      </p:tavLst>
                                    </p:anim>
                                  </p:childTnLst>
                                </p:cTn>
                              </p:par>
                            </p:childTnLst>
                          </p:cTn>
                        </p:par>
                        <p:par>
                          <p:cTn id="103" fill="hold">
                            <p:stCondLst>
                              <p:cond delay="8500"/>
                            </p:stCondLst>
                            <p:childTnLst>
                              <p:par>
                                <p:cTn id="104" presetID="18" presetClass="entr" presetSubtype="3" fill="hold" grpId="0" nodeType="afterEffect">
                                  <p:stCondLst>
                                    <p:cond delay="0"/>
                                  </p:stCondLst>
                                  <p:iterate>
                                    <p:tmAbs val="0"/>
                                  </p:iterate>
                                  <p:childTnLst>
                                    <p:set>
                                      <p:cBhvr>
                                        <p:cTn id="105" fill="hold"/>
                                        <p:tgtEl>
                                          <p:spTgt spid="38"/>
                                        </p:tgtEl>
                                        <p:attrNameLst>
                                          <p:attrName>style.visibility</p:attrName>
                                        </p:attrNameLst>
                                      </p:cBhvr>
                                      <p:to>
                                        <p:strVal val="visible"/>
                                      </p:to>
                                    </p:set>
                                    <p:animEffect transition="in" filter="strips(upRight)">
                                      <p:cBhvr>
                                        <p:cTn id="106" dur="500"/>
                                        <p:tgtEl>
                                          <p:spTgt spid="38"/>
                                        </p:tgtEl>
                                      </p:cBhvr>
                                    </p:animEffect>
                                  </p:childTnLst>
                                </p:cTn>
                              </p:par>
                            </p:childTnLst>
                          </p:cTn>
                        </p:par>
                        <p:par>
                          <p:cTn id="107" fill="hold">
                            <p:stCondLst>
                              <p:cond delay="9000"/>
                            </p:stCondLst>
                            <p:childTnLst>
                              <p:par>
                                <p:cTn id="108" presetID="23" presetClass="entr" presetSubtype="32" fill="hold" grpId="0" nodeType="afterEffect">
                                  <p:stCondLst>
                                    <p:cond delay="0"/>
                                  </p:stCondLst>
                                  <p:iterate>
                                    <p:tmAbs val="0"/>
                                  </p:iterate>
                                  <p:childTnLst>
                                    <p:set>
                                      <p:cBhvr>
                                        <p:cTn id="109" fill="hold"/>
                                        <p:tgtEl>
                                          <p:spTgt spid="39"/>
                                        </p:tgtEl>
                                        <p:attrNameLst>
                                          <p:attrName>style.visibility</p:attrName>
                                        </p:attrNameLst>
                                      </p:cBhvr>
                                      <p:to>
                                        <p:strVal val="visible"/>
                                      </p:to>
                                    </p:set>
                                    <p:anim calcmode="lin" valueType="num">
                                      <p:cBhvr>
                                        <p:cTn id="110" dur="500" fill="hold"/>
                                        <p:tgtEl>
                                          <p:spTgt spid="39"/>
                                        </p:tgtEl>
                                        <p:attrNameLst>
                                          <p:attrName>ppt_w</p:attrName>
                                        </p:attrNameLst>
                                      </p:cBhvr>
                                      <p:tavLst>
                                        <p:tav tm="0">
                                          <p:val>
                                            <p:fltVal val="0"/>
                                          </p:val>
                                        </p:tav>
                                        <p:tav tm="100000">
                                          <p:val>
                                            <p:strVal val="#ppt_w"/>
                                          </p:val>
                                        </p:tav>
                                      </p:tavLst>
                                    </p:anim>
                                    <p:anim calcmode="lin" valueType="num">
                                      <p:cBhvr>
                                        <p:cTn id="111" dur="500" fill="hold"/>
                                        <p:tgtEl>
                                          <p:spTgt spid="39"/>
                                        </p:tgtEl>
                                        <p:attrNameLst>
                                          <p:attrName>ppt_h</p:attrName>
                                        </p:attrNameLst>
                                      </p:cBhvr>
                                      <p:tavLst>
                                        <p:tav tm="0">
                                          <p:val>
                                            <p:fltVal val="0"/>
                                          </p:val>
                                        </p:tav>
                                        <p:tav tm="100000">
                                          <p:val>
                                            <p:strVal val="#ppt_h"/>
                                          </p:val>
                                        </p:tav>
                                      </p:tavLst>
                                    </p:anim>
                                  </p:childTnLst>
                                </p:cTn>
                              </p:par>
                            </p:childTnLst>
                          </p:cTn>
                        </p:par>
                        <p:par>
                          <p:cTn id="112" fill="hold">
                            <p:stCondLst>
                              <p:cond delay="9500"/>
                            </p:stCondLst>
                            <p:childTnLst>
                              <p:par>
                                <p:cTn id="113" presetID="23" presetClass="entr" presetSubtype="32" fill="hold" grpId="0" nodeType="afterEffect">
                                  <p:stCondLst>
                                    <p:cond delay="0"/>
                                  </p:stCondLst>
                                  <p:iterate>
                                    <p:tmAbs val="0"/>
                                  </p:iterate>
                                  <p:childTnLst>
                                    <p:set>
                                      <p:cBhvr>
                                        <p:cTn id="114" fill="hold"/>
                                        <p:tgtEl>
                                          <p:spTgt spid="70"/>
                                        </p:tgtEl>
                                        <p:attrNameLst>
                                          <p:attrName>style.visibility</p:attrName>
                                        </p:attrNameLst>
                                      </p:cBhvr>
                                      <p:to>
                                        <p:strVal val="visible"/>
                                      </p:to>
                                    </p:set>
                                    <p:anim calcmode="lin" valueType="num">
                                      <p:cBhvr>
                                        <p:cTn id="115" dur="500" fill="hold"/>
                                        <p:tgtEl>
                                          <p:spTgt spid="70"/>
                                        </p:tgtEl>
                                        <p:attrNameLst>
                                          <p:attrName>ppt_w</p:attrName>
                                        </p:attrNameLst>
                                      </p:cBhvr>
                                      <p:tavLst>
                                        <p:tav tm="0">
                                          <p:val>
                                            <p:fltVal val="0"/>
                                          </p:val>
                                        </p:tav>
                                        <p:tav tm="100000">
                                          <p:val>
                                            <p:strVal val="#ppt_w"/>
                                          </p:val>
                                        </p:tav>
                                      </p:tavLst>
                                    </p:anim>
                                    <p:anim calcmode="lin" valueType="num">
                                      <p:cBhvr>
                                        <p:cTn id="116" dur="500" fill="hold"/>
                                        <p:tgtEl>
                                          <p:spTgt spid="70"/>
                                        </p:tgtEl>
                                        <p:attrNameLst>
                                          <p:attrName>ppt_h</p:attrName>
                                        </p:attrNameLst>
                                      </p:cBhvr>
                                      <p:tavLst>
                                        <p:tav tm="0">
                                          <p:val>
                                            <p:fltVal val="0"/>
                                          </p:val>
                                        </p:tav>
                                        <p:tav tm="100000">
                                          <p:val>
                                            <p:strVal val="#ppt_h"/>
                                          </p:val>
                                        </p:tav>
                                      </p:tavLst>
                                    </p:anim>
                                  </p:childTnLst>
                                </p:cTn>
                              </p:par>
                            </p:childTnLst>
                          </p:cTn>
                        </p:par>
                        <p:par>
                          <p:cTn id="117" fill="hold">
                            <p:stCondLst>
                              <p:cond delay="10000"/>
                            </p:stCondLst>
                            <p:childTnLst>
                              <p:par>
                                <p:cTn id="118" presetID="2" presetClass="entr" presetSubtype="2" fill="hold" grpId="0" nodeType="afterEffect">
                                  <p:stCondLst>
                                    <p:cond delay="0"/>
                                  </p:stCondLst>
                                  <p:iterate>
                                    <p:tmAbs val="0"/>
                                  </p:iterate>
                                  <p:childTnLst>
                                    <p:set>
                                      <p:cBhvr>
                                        <p:cTn id="119" fill="hold"/>
                                        <p:tgtEl>
                                          <p:spTgt spid="52"/>
                                        </p:tgtEl>
                                        <p:attrNameLst>
                                          <p:attrName>style.visibility</p:attrName>
                                        </p:attrNameLst>
                                      </p:cBhvr>
                                      <p:to>
                                        <p:strVal val="visible"/>
                                      </p:to>
                                    </p:set>
                                    <p:anim calcmode="lin" valueType="num">
                                      <p:cBhvr>
                                        <p:cTn id="120" dur="500" fill="hold"/>
                                        <p:tgtEl>
                                          <p:spTgt spid="52"/>
                                        </p:tgtEl>
                                        <p:attrNameLst>
                                          <p:attrName>ppt_x</p:attrName>
                                        </p:attrNameLst>
                                      </p:cBhvr>
                                      <p:tavLst>
                                        <p:tav tm="0">
                                          <p:val>
                                            <p:strVal val="1+#ppt_w/2"/>
                                          </p:val>
                                        </p:tav>
                                        <p:tav tm="100000">
                                          <p:val>
                                            <p:strVal val="#ppt_x"/>
                                          </p:val>
                                        </p:tav>
                                      </p:tavLst>
                                    </p:anim>
                                    <p:anim calcmode="lin" valueType="num">
                                      <p:cBhvr>
                                        <p:cTn id="121" dur="500" fill="hold"/>
                                        <p:tgtEl>
                                          <p:spTgt spid="52"/>
                                        </p:tgtEl>
                                        <p:attrNameLst>
                                          <p:attrName>ppt_y</p:attrName>
                                        </p:attrNameLst>
                                      </p:cBhvr>
                                      <p:tavLst>
                                        <p:tav tm="0">
                                          <p:val>
                                            <p:strVal val="#ppt_y"/>
                                          </p:val>
                                        </p:tav>
                                        <p:tav tm="100000">
                                          <p:val>
                                            <p:strVal val="#ppt_y"/>
                                          </p:val>
                                        </p:tav>
                                      </p:tavLst>
                                    </p:anim>
                                  </p:childTnLst>
                                </p:cTn>
                              </p:par>
                            </p:childTnLst>
                          </p:cTn>
                        </p:par>
                        <p:par>
                          <p:cTn id="122" fill="hold">
                            <p:stCondLst>
                              <p:cond delay="10500"/>
                            </p:stCondLst>
                            <p:childTnLst>
                              <p:par>
                                <p:cTn id="123" presetID="18" presetClass="entr" presetSubtype="6" fill="hold" grpId="0" nodeType="afterEffect">
                                  <p:stCondLst>
                                    <p:cond delay="0"/>
                                  </p:stCondLst>
                                  <p:iterate>
                                    <p:tmAbs val="0"/>
                                  </p:iterate>
                                  <p:childTnLst>
                                    <p:set>
                                      <p:cBhvr>
                                        <p:cTn id="124" fill="hold"/>
                                        <p:tgtEl>
                                          <p:spTgt spid="37"/>
                                        </p:tgtEl>
                                        <p:attrNameLst>
                                          <p:attrName>style.visibility</p:attrName>
                                        </p:attrNameLst>
                                      </p:cBhvr>
                                      <p:to>
                                        <p:strVal val="visible"/>
                                      </p:to>
                                    </p:set>
                                    <p:animEffect transition="in" filter="strips(downRight)">
                                      <p:cBhvr>
                                        <p:cTn id="125" dur="500"/>
                                        <p:tgtEl>
                                          <p:spTgt spid="37"/>
                                        </p:tgtEl>
                                      </p:cBhvr>
                                    </p:animEffect>
                                  </p:childTnLst>
                                </p:cTn>
                              </p:par>
                            </p:childTnLst>
                          </p:cTn>
                        </p:par>
                        <p:par>
                          <p:cTn id="126" fill="hold">
                            <p:stCondLst>
                              <p:cond delay="11000"/>
                            </p:stCondLst>
                            <p:childTnLst>
                              <p:par>
                                <p:cTn id="127" presetID="23" presetClass="entr" presetSubtype="32" fill="hold" grpId="0" nodeType="afterEffect">
                                  <p:stCondLst>
                                    <p:cond delay="0"/>
                                  </p:stCondLst>
                                  <p:iterate>
                                    <p:tmAbs val="0"/>
                                  </p:iterate>
                                  <p:childTnLst>
                                    <p:set>
                                      <p:cBhvr>
                                        <p:cTn id="128" fill="hold"/>
                                        <p:tgtEl>
                                          <p:spTgt spid="40"/>
                                        </p:tgtEl>
                                        <p:attrNameLst>
                                          <p:attrName>style.visibility</p:attrName>
                                        </p:attrNameLst>
                                      </p:cBhvr>
                                      <p:to>
                                        <p:strVal val="visible"/>
                                      </p:to>
                                    </p:set>
                                    <p:anim calcmode="lin" valueType="num">
                                      <p:cBhvr>
                                        <p:cTn id="129" dur="500" fill="hold"/>
                                        <p:tgtEl>
                                          <p:spTgt spid="40"/>
                                        </p:tgtEl>
                                        <p:attrNameLst>
                                          <p:attrName>ppt_w</p:attrName>
                                        </p:attrNameLst>
                                      </p:cBhvr>
                                      <p:tavLst>
                                        <p:tav tm="0">
                                          <p:val>
                                            <p:fltVal val="0"/>
                                          </p:val>
                                        </p:tav>
                                        <p:tav tm="100000">
                                          <p:val>
                                            <p:strVal val="#ppt_w"/>
                                          </p:val>
                                        </p:tav>
                                      </p:tavLst>
                                    </p:anim>
                                    <p:anim calcmode="lin" valueType="num">
                                      <p:cBhvr>
                                        <p:cTn id="130" dur="500" fill="hold"/>
                                        <p:tgtEl>
                                          <p:spTgt spid="40"/>
                                        </p:tgtEl>
                                        <p:attrNameLst>
                                          <p:attrName>ppt_h</p:attrName>
                                        </p:attrNameLst>
                                      </p:cBhvr>
                                      <p:tavLst>
                                        <p:tav tm="0">
                                          <p:val>
                                            <p:fltVal val="0"/>
                                          </p:val>
                                        </p:tav>
                                        <p:tav tm="100000">
                                          <p:val>
                                            <p:strVal val="#ppt_h"/>
                                          </p:val>
                                        </p:tav>
                                      </p:tavLst>
                                    </p:anim>
                                  </p:childTnLst>
                                </p:cTn>
                              </p:par>
                            </p:childTnLst>
                          </p:cTn>
                        </p:par>
                        <p:par>
                          <p:cTn id="131" fill="hold">
                            <p:stCondLst>
                              <p:cond delay="11500"/>
                            </p:stCondLst>
                            <p:childTnLst>
                              <p:par>
                                <p:cTn id="132" presetID="23" presetClass="entr" presetSubtype="32" fill="hold" grpId="0" nodeType="afterEffect">
                                  <p:stCondLst>
                                    <p:cond delay="0"/>
                                  </p:stCondLst>
                                  <p:iterate>
                                    <p:tmAbs val="0"/>
                                  </p:iterate>
                                  <p:childTnLst>
                                    <p:set>
                                      <p:cBhvr>
                                        <p:cTn id="133" fill="hold"/>
                                        <p:tgtEl>
                                          <p:spTgt spid="71"/>
                                        </p:tgtEl>
                                        <p:attrNameLst>
                                          <p:attrName>style.visibility</p:attrName>
                                        </p:attrNameLst>
                                      </p:cBhvr>
                                      <p:to>
                                        <p:strVal val="visible"/>
                                      </p:to>
                                    </p:set>
                                    <p:anim calcmode="lin" valueType="num">
                                      <p:cBhvr>
                                        <p:cTn id="134" dur="500" fill="hold"/>
                                        <p:tgtEl>
                                          <p:spTgt spid="71"/>
                                        </p:tgtEl>
                                        <p:attrNameLst>
                                          <p:attrName>ppt_w</p:attrName>
                                        </p:attrNameLst>
                                      </p:cBhvr>
                                      <p:tavLst>
                                        <p:tav tm="0">
                                          <p:val>
                                            <p:fltVal val="0"/>
                                          </p:val>
                                        </p:tav>
                                        <p:tav tm="100000">
                                          <p:val>
                                            <p:strVal val="#ppt_w"/>
                                          </p:val>
                                        </p:tav>
                                      </p:tavLst>
                                    </p:anim>
                                    <p:anim calcmode="lin" valueType="num">
                                      <p:cBhvr>
                                        <p:cTn id="135" dur="500" fill="hold"/>
                                        <p:tgtEl>
                                          <p:spTgt spid="71"/>
                                        </p:tgtEl>
                                        <p:attrNameLst>
                                          <p:attrName>ppt_h</p:attrName>
                                        </p:attrNameLst>
                                      </p:cBhvr>
                                      <p:tavLst>
                                        <p:tav tm="0">
                                          <p:val>
                                            <p:fltVal val="0"/>
                                          </p:val>
                                        </p:tav>
                                        <p:tav tm="100000">
                                          <p:val>
                                            <p:strVal val="#ppt_h"/>
                                          </p:val>
                                        </p:tav>
                                      </p:tavLst>
                                    </p:anim>
                                  </p:childTnLst>
                                </p:cTn>
                              </p:par>
                            </p:childTnLst>
                          </p:cTn>
                        </p:par>
                        <p:par>
                          <p:cTn id="136" fill="hold">
                            <p:stCondLst>
                              <p:cond delay="12000"/>
                            </p:stCondLst>
                            <p:childTnLst>
                              <p:par>
                                <p:cTn id="137" presetID="2" presetClass="entr" presetSubtype="2" fill="hold" grpId="0" nodeType="afterEffect">
                                  <p:stCondLst>
                                    <p:cond delay="0"/>
                                  </p:stCondLst>
                                  <p:iterate>
                                    <p:tmAbs val="0"/>
                                  </p:iterate>
                                  <p:childTnLst>
                                    <p:set>
                                      <p:cBhvr>
                                        <p:cTn id="138" fill="hold"/>
                                        <p:tgtEl>
                                          <p:spTgt spid="49"/>
                                        </p:tgtEl>
                                        <p:attrNameLst>
                                          <p:attrName>style.visibility</p:attrName>
                                        </p:attrNameLst>
                                      </p:cBhvr>
                                      <p:to>
                                        <p:strVal val="visible"/>
                                      </p:to>
                                    </p:set>
                                    <p:anim calcmode="lin" valueType="num">
                                      <p:cBhvr>
                                        <p:cTn id="139" dur="500" fill="hold"/>
                                        <p:tgtEl>
                                          <p:spTgt spid="49"/>
                                        </p:tgtEl>
                                        <p:attrNameLst>
                                          <p:attrName>ppt_x</p:attrName>
                                        </p:attrNameLst>
                                      </p:cBhvr>
                                      <p:tavLst>
                                        <p:tav tm="0">
                                          <p:val>
                                            <p:strVal val="1+#ppt_w/2"/>
                                          </p:val>
                                        </p:tav>
                                        <p:tav tm="100000">
                                          <p:val>
                                            <p:strVal val="#ppt_x"/>
                                          </p:val>
                                        </p:tav>
                                      </p:tavLst>
                                    </p:anim>
                                    <p:anim calcmode="lin" valueType="num">
                                      <p:cBhvr>
                                        <p:cTn id="140" dur="5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1" grpId="0" animBg="1"/>
      <p:bldP spid="32" grpId="0" animBg="1"/>
      <p:bldP spid="33" grpId="0" animBg="1"/>
      <p:bldP spid="34" grpId="0" animBg="1"/>
      <p:bldP spid="35" grpId="0"/>
      <p:bldP spid="37" grpId="0" animBg="1" advAuto="0"/>
      <p:bldP spid="38" grpId="0" animBg="1" advAuto="0"/>
      <p:bldP spid="39" grpId="0" animBg="1" advAuto="0"/>
      <p:bldP spid="40" grpId="0" animBg="1" advAuto="0"/>
      <p:bldP spid="42" grpId="0" animBg="1" advAuto="0"/>
      <p:bldP spid="43" grpId="0" animBg="1" advAuto="0"/>
      <p:bldP spid="44" grpId="0" animBg="1" advAuto="0"/>
      <p:bldP spid="45" grpId="0" animBg="1" advAuto="0"/>
      <p:bldP spid="46" grpId="0" animBg="1" advAuto="0"/>
      <p:bldP spid="47" grpId="0" animBg="1" advAuto="0"/>
      <p:bldP spid="48" grpId="0" animBg="1" advAuto="0"/>
      <p:bldP spid="49" grpId="0" advAuto="0"/>
      <p:bldP spid="52" grpId="0" advAuto="0"/>
      <p:bldP spid="55" grpId="0" advAuto="0"/>
      <p:bldP spid="58" grpId="0" advAuto="0"/>
      <p:bldP spid="61" grpId="0" advAuto="0"/>
      <p:bldP spid="67" grpId="0" animBg="1" advAuto="0"/>
      <p:bldP spid="68" grpId="0" animBg="1" advAuto="0"/>
      <p:bldP spid="69" grpId="0" animBg="1" advAuto="0"/>
      <p:bldP spid="70" grpId="0" animBg="1" advAuto="0"/>
      <p:bldP spid="71" grpId="0" animBg="1" advAuto="0"/>
      <p:bldP spid="73"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022">
            <a:extLst>
              <a:ext uri="{FF2B5EF4-FFF2-40B4-BE49-F238E27FC236}">
                <a16:creationId xmlns:a16="http://schemas.microsoft.com/office/drawing/2014/main" id="{57030EB9-A0CC-4268-9CDE-3D8E9B3A4301}"/>
              </a:ext>
            </a:extLst>
          </p:cNvPr>
          <p:cNvSpPr txBox="1">
            <a:spLocks/>
          </p:cNvSpPr>
          <p:nvPr/>
        </p:nvSpPr>
        <p:spPr>
          <a:xfrm>
            <a:off x="1486972" y="384556"/>
            <a:ext cx="5194656" cy="49575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defTabSz="609570">
              <a:defRPr sz="2667">
                <a:solidFill>
                  <a:srgbClr val="3A5063"/>
                </a:solidFill>
                <a:uFill>
                  <a:solidFill>
                    <a:srgbClr val="3A5063"/>
                  </a:solidFill>
                </a:uFill>
                <a:latin typeface="+mn-ea"/>
                <a:ea typeface="+mn-ea"/>
                <a:cs typeface="+mn-cs"/>
                <a:sym typeface="Bebas Neue"/>
              </a:defRPr>
            </a:lvl1pPr>
            <a:lvl2pPr defTabSz="609570">
              <a:defRPr sz="2667">
                <a:solidFill>
                  <a:srgbClr val="3A5063"/>
                </a:solidFill>
                <a:uFill>
                  <a:solidFill>
                    <a:srgbClr val="3A5063"/>
                  </a:solidFill>
                </a:uFill>
                <a:latin typeface="+mn-lt"/>
                <a:ea typeface="+mn-ea"/>
                <a:cs typeface="+mn-cs"/>
                <a:sym typeface="Bebas Neue"/>
              </a:defRPr>
            </a:lvl2pPr>
            <a:lvl3pPr defTabSz="609570">
              <a:defRPr sz="2667">
                <a:solidFill>
                  <a:srgbClr val="3A5063"/>
                </a:solidFill>
                <a:uFill>
                  <a:solidFill>
                    <a:srgbClr val="3A5063"/>
                  </a:solidFill>
                </a:uFill>
                <a:latin typeface="+mn-lt"/>
                <a:ea typeface="+mn-ea"/>
                <a:cs typeface="+mn-cs"/>
                <a:sym typeface="Bebas Neue"/>
              </a:defRPr>
            </a:lvl3pPr>
            <a:lvl4pPr defTabSz="609570">
              <a:defRPr sz="2667">
                <a:solidFill>
                  <a:srgbClr val="3A5063"/>
                </a:solidFill>
                <a:uFill>
                  <a:solidFill>
                    <a:srgbClr val="3A5063"/>
                  </a:solidFill>
                </a:uFill>
                <a:latin typeface="+mn-lt"/>
                <a:ea typeface="+mn-ea"/>
                <a:cs typeface="+mn-cs"/>
                <a:sym typeface="Bebas Neue"/>
              </a:defRPr>
            </a:lvl4pPr>
            <a:lvl5pPr defTabSz="609570">
              <a:defRPr sz="2667">
                <a:solidFill>
                  <a:srgbClr val="3A5063"/>
                </a:solidFill>
                <a:uFill>
                  <a:solidFill>
                    <a:srgbClr val="3A5063"/>
                  </a:solidFill>
                </a:uFill>
                <a:latin typeface="+mn-lt"/>
                <a:ea typeface="+mn-ea"/>
                <a:cs typeface="+mn-cs"/>
                <a:sym typeface="Bebas Neue"/>
              </a:defRPr>
            </a:lvl5pPr>
            <a:lvl6pPr defTabSz="609570">
              <a:defRPr sz="2667">
                <a:solidFill>
                  <a:srgbClr val="3A5063"/>
                </a:solidFill>
                <a:uFill>
                  <a:solidFill>
                    <a:srgbClr val="3A5063"/>
                  </a:solidFill>
                </a:uFill>
                <a:latin typeface="+mn-lt"/>
                <a:ea typeface="+mn-ea"/>
                <a:cs typeface="+mn-cs"/>
                <a:sym typeface="Bebas Neue"/>
              </a:defRPr>
            </a:lvl6pPr>
            <a:lvl7pPr defTabSz="609570">
              <a:defRPr sz="2667">
                <a:solidFill>
                  <a:srgbClr val="3A5063"/>
                </a:solidFill>
                <a:uFill>
                  <a:solidFill>
                    <a:srgbClr val="3A5063"/>
                  </a:solidFill>
                </a:uFill>
                <a:latin typeface="+mn-lt"/>
                <a:ea typeface="+mn-ea"/>
                <a:cs typeface="+mn-cs"/>
                <a:sym typeface="Bebas Neue"/>
              </a:defRPr>
            </a:lvl7pPr>
            <a:lvl8pPr defTabSz="609570">
              <a:defRPr sz="2667">
                <a:solidFill>
                  <a:srgbClr val="3A5063"/>
                </a:solidFill>
                <a:uFill>
                  <a:solidFill>
                    <a:srgbClr val="3A5063"/>
                  </a:solidFill>
                </a:uFill>
                <a:latin typeface="+mn-lt"/>
                <a:ea typeface="+mn-ea"/>
                <a:cs typeface="+mn-cs"/>
                <a:sym typeface="Bebas Neue"/>
              </a:defRPr>
            </a:lvl8pPr>
            <a:lvl9pPr defTabSz="609570">
              <a:defRPr sz="2667">
                <a:solidFill>
                  <a:srgbClr val="3A5063"/>
                </a:solidFill>
                <a:uFill>
                  <a:solidFill>
                    <a:srgbClr val="3A5063"/>
                  </a:solidFill>
                </a:uFill>
                <a:latin typeface="+mn-lt"/>
                <a:ea typeface="+mn-ea"/>
                <a:cs typeface="+mn-cs"/>
                <a:sym typeface="Bebas Neue"/>
              </a:defRPr>
            </a:lvl9pPr>
          </a:lstStyle>
          <a:p>
            <a:pPr lvl="0">
              <a:defRPr sz="1800">
                <a:solidFill>
                  <a:srgbClr val="000000"/>
                </a:solidFill>
                <a:uFillTx/>
              </a:defRPr>
            </a:pPr>
            <a:r>
              <a:rPr lang="en-US" altLang="zh-CN" sz="4000" b="1" kern="1100" spc="150" dirty="0">
                <a:solidFill>
                  <a:prstClr val="white"/>
                </a:solidFill>
                <a:latin typeface="微软雅黑" pitchFamily="34" charset="-122"/>
                <a:ea typeface="微软雅黑" pitchFamily="34" charset="-122"/>
              </a:rPr>
              <a:t>MySQL</a:t>
            </a:r>
            <a:r>
              <a:rPr lang="zh-CN" altLang="en-US" sz="4000" b="1" kern="1100" spc="150" dirty="0">
                <a:solidFill>
                  <a:prstClr val="white"/>
                </a:solidFill>
                <a:latin typeface="微软雅黑" pitchFamily="34" charset="-122"/>
                <a:ea typeface="微软雅黑" pitchFamily="34" charset="-122"/>
              </a:rPr>
              <a:t>数据库</a:t>
            </a:r>
          </a:p>
        </p:txBody>
      </p:sp>
      <p:grpSp>
        <p:nvGrpSpPr>
          <p:cNvPr id="3" name="Group 4">
            <a:extLst>
              <a:ext uri="{FF2B5EF4-FFF2-40B4-BE49-F238E27FC236}">
                <a16:creationId xmlns:a16="http://schemas.microsoft.com/office/drawing/2014/main" id="{9D31EAAA-3898-46B3-BE7F-317050784253}"/>
              </a:ext>
            </a:extLst>
          </p:cNvPr>
          <p:cNvGrpSpPr>
            <a:grpSpLocks noChangeAspect="1"/>
          </p:cNvGrpSpPr>
          <p:nvPr/>
        </p:nvGrpSpPr>
        <p:grpSpPr bwMode="auto">
          <a:xfrm>
            <a:off x="289775" y="193045"/>
            <a:ext cx="993824" cy="993824"/>
            <a:chOff x="2848" y="1168"/>
            <a:chExt cx="1984" cy="1984"/>
          </a:xfrm>
        </p:grpSpPr>
        <p:sp>
          <p:nvSpPr>
            <p:cNvPr id="4" name="AutoShape 3">
              <a:extLst>
                <a:ext uri="{FF2B5EF4-FFF2-40B4-BE49-F238E27FC236}">
                  <a16:creationId xmlns:a16="http://schemas.microsoft.com/office/drawing/2014/main" id="{FEDE96AF-2DC3-4072-9F47-67BC44AC7CF2}"/>
                </a:ext>
              </a:extLst>
            </p:cNvPr>
            <p:cNvSpPr>
              <a:spLocks noChangeAspect="1" noChangeArrowheads="1" noTextEdit="1"/>
            </p:cNvSpPr>
            <p:nvPr/>
          </p:nvSpPr>
          <p:spPr bwMode="auto">
            <a:xfrm>
              <a:off x="2848" y="1168"/>
              <a:ext cx="1984" cy="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5" name="Oval 5">
              <a:extLst>
                <a:ext uri="{FF2B5EF4-FFF2-40B4-BE49-F238E27FC236}">
                  <a16:creationId xmlns:a16="http://schemas.microsoft.com/office/drawing/2014/main" id="{E63554EE-A883-447E-89F1-B6624CF9BFDE}"/>
                </a:ext>
              </a:extLst>
            </p:cNvPr>
            <p:cNvSpPr>
              <a:spLocks noChangeArrowheads="1"/>
            </p:cNvSpPr>
            <p:nvPr/>
          </p:nvSpPr>
          <p:spPr bwMode="auto">
            <a:xfrm>
              <a:off x="2846" y="1166"/>
              <a:ext cx="1984" cy="1986"/>
            </a:xfrm>
            <a:prstGeom prst="ellipse">
              <a:avLst/>
            </a:prstGeom>
            <a:solidFill>
              <a:srgbClr val="FAC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6" name="Freeform 6">
              <a:extLst>
                <a:ext uri="{FF2B5EF4-FFF2-40B4-BE49-F238E27FC236}">
                  <a16:creationId xmlns:a16="http://schemas.microsoft.com/office/drawing/2014/main" id="{55C32156-2963-4A99-9FA4-37D2E1FC577E}"/>
                </a:ext>
              </a:extLst>
            </p:cNvPr>
            <p:cNvSpPr>
              <a:spLocks/>
            </p:cNvSpPr>
            <p:nvPr/>
          </p:nvSpPr>
          <p:spPr bwMode="auto">
            <a:xfrm>
              <a:off x="3061" y="1720"/>
              <a:ext cx="1769" cy="1432"/>
            </a:xfrm>
            <a:custGeom>
              <a:avLst/>
              <a:gdLst>
                <a:gd name="T0" fmla="*/ 745 w 746"/>
                <a:gd name="T1" fmla="*/ 154 h 604"/>
                <a:gd name="T2" fmla="*/ 591 w 746"/>
                <a:gd name="T3" fmla="*/ 0 h 604"/>
                <a:gd name="T4" fmla="*/ 76 w 746"/>
                <a:gd name="T5" fmla="*/ 317 h 604"/>
                <a:gd name="T6" fmla="*/ 76 w 746"/>
                <a:gd name="T7" fmla="*/ 364 h 604"/>
                <a:gd name="T8" fmla="*/ 3 w 746"/>
                <a:gd name="T9" fmla="*/ 364 h 604"/>
                <a:gd name="T10" fmla="*/ 0 w 746"/>
                <a:gd name="T11" fmla="*/ 365 h 604"/>
                <a:gd name="T12" fmla="*/ 234 w 746"/>
                <a:gd name="T13" fmla="*/ 592 h 604"/>
                <a:gd name="T14" fmla="*/ 327 w 746"/>
                <a:gd name="T15" fmla="*/ 604 h 604"/>
                <a:gd name="T16" fmla="*/ 746 w 746"/>
                <a:gd name="T17" fmla="*/ 185 h 604"/>
                <a:gd name="T18" fmla="*/ 745 w 746"/>
                <a:gd name="T19" fmla="*/ 15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6" h="604">
                  <a:moveTo>
                    <a:pt x="745" y="154"/>
                  </a:moveTo>
                  <a:cubicBezTo>
                    <a:pt x="591" y="0"/>
                    <a:pt x="591" y="0"/>
                    <a:pt x="591" y="0"/>
                  </a:cubicBezTo>
                  <a:cubicBezTo>
                    <a:pt x="76" y="317"/>
                    <a:pt x="76" y="317"/>
                    <a:pt x="76" y="317"/>
                  </a:cubicBezTo>
                  <a:cubicBezTo>
                    <a:pt x="76" y="364"/>
                    <a:pt x="76" y="364"/>
                    <a:pt x="76" y="364"/>
                  </a:cubicBezTo>
                  <a:cubicBezTo>
                    <a:pt x="3" y="364"/>
                    <a:pt x="3" y="364"/>
                    <a:pt x="3" y="364"/>
                  </a:cubicBezTo>
                  <a:cubicBezTo>
                    <a:pt x="0" y="365"/>
                    <a:pt x="0" y="365"/>
                    <a:pt x="0" y="365"/>
                  </a:cubicBezTo>
                  <a:cubicBezTo>
                    <a:pt x="234" y="592"/>
                    <a:pt x="234" y="592"/>
                    <a:pt x="234" y="592"/>
                  </a:cubicBezTo>
                  <a:cubicBezTo>
                    <a:pt x="265" y="601"/>
                    <a:pt x="279" y="604"/>
                    <a:pt x="327" y="604"/>
                  </a:cubicBezTo>
                  <a:cubicBezTo>
                    <a:pt x="559" y="604"/>
                    <a:pt x="746" y="417"/>
                    <a:pt x="746" y="185"/>
                  </a:cubicBezTo>
                  <a:cubicBezTo>
                    <a:pt x="746" y="175"/>
                    <a:pt x="746" y="165"/>
                    <a:pt x="745" y="154"/>
                  </a:cubicBezTo>
                </a:path>
              </a:pathLst>
            </a:custGeom>
            <a:solidFill>
              <a:srgbClr val="EFBF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7" name="Rectangle 7">
              <a:extLst>
                <a:ext uri="{FF2B5EF4-FFF2-40B4-BE49-F238E27FC236}">
                  <a16:creationId xmlns:a16="http://schemas.microsoft.com/office/drawing/2014/main" id="{CE03F3C9-AE97-4A06-B093-675E923FD3B1}"/>
                </a:ext>
              </a:extLst>
            </p:cNvPr>
            <p:cNvSpPr>
              <a:spLocks noChangeArrowheads="1"/>
            </p:cNvSpPr>
            <p:nvPr/>
          </p:nvSpPr>
          <p:spPr bwMode="auto">
            <a:xfrm>
              <a:off x="3232" y="1749"/>
              <a:ext cx="1204" cy="777"/>
            </a:xfrm>
            <a:prstGeom prst="rect">
              <a:avLst/>
            </a:prstGeom>
            <a:solidFill>
              <a:srgbClr val="00AD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8" name="Rectangle 8">
              <a:extLst>
                <a:ext uri="{FF2B5EF4-FFF2-40B4-BE49-F238E27FC236}">
                  <a16:creationId xmlns:a16="http://schemas.microsoft.com/office/drawing/2014/main" id="{1249F804-D0DF-497E-9E6E-A637D59B14C1}"/>
                </a:ext>
              </a:extLst>
            </p:cNvPr>
            <p:cNvSpPr>
              <a:spLocks noChangeArrowheads="1"/>
            </p:cNvSpPr>
            <p:nvPr/>
          </p:nvSpPr>
          <p:spPr bwMode="auto">
            <a:xfrm>
              <a:off x="3232" y="1749"/>
              <a:ext cx="1204" cy="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9" name="Freeform 9">
              <a:extLst>
                <a:ext uri="{FF2B5EF4-FFF2-40B4-BE49-F238E27FC236}">
                  <a16:creationId xmlns:a16="http://schemas.microsoft.com/office/drawing/2014/main" id="{61C2CF47-66B1-4D3E-A564-1FE86C75A03C}"/>
                </a:ext>
              </a:extLst>
            </p:cNvPr>
            <p:cNvSpPr>
              <a:spLocks/>
            </p:cNvSpPr>
            <p:nvPr/>
          </p:nvSpPr>
          <p:spPr bwMode="auto">
            <a:xfrm>
              <a:off x="3708" y="2526"/>
              <a:ext cx="264" cy="14"/>
            </a:xfrm>
            <a:custGeom>
              <a:avLst/>
              <a:gdLst>
                <a:gd name="T0" fmla="*/ 264 w 264"/>
                <a:gd name="T1" fmla="*/ 0 h 14"/>
                <a:gd name="T2" fmla="*/ 0 w 264"/>
                <a:gd name="T3" fmla="*/ 0 h 14"/>
                <a:gd name="T4" fmla="*/ 15 w 264"/>
                <a:gd name="T5" fmla="*/ 14 h 14"/>
                <a:gd name="T6" fmla="*/ 264 w 264"/>
                <a:gd name="T7" fmla="*/ 12 h 14"/>
                <a:gd name="T8" fmla="*/ 264 w 264"/>
                <a:gd name="T9" fmla="*/ 0 h 14"/>
              </a:gdLst>
              <a:ahLst/>
              <a:cxnLst>
                <a:cxn ang="0">
                  <a:pos x="T0" y="T1"/>
                </a:cxn>
                <a:cxn ang="0">
                  <a:pos x="T2" y="T3"/>
                </a:cxn>
                <a:cxn ang="0">
                  <a:pos x="T4" y="T5"/>
                </a:cxn>
                <a:cxn ang="0">
                  <a:pos x="T6" y="T7"/>
                </a:cxn>
                <a:cxn ang="0">
                  <a:pos x="T8" y="T9"/>
                </a:cxn>
              </a:cxnLst>
              <a:rect l="0" t="0" r="r" b="b"/>
              <a:pathLst>
                <a:path w="264" h="14">
                  <a:moveTo>
                    <a:pt x="264" y="0"/>
                  </a:moveTo>
                  <a:lnTo>
                    <a:pt x="0" y="0"/>
                  </a:lnTo>
                  <a:lnTo>
                    <a:pt x="15" y="14"/>
                  </a:lnTo>
                  <a:lnTo>
                    <a:pt x="264" y="12"/>
                  </a:lnTo>
                  <a:lnTo>
                    <a:pt x="264" y="0"/>
                  </a:lnTo>
                  <a:close/>
                </a:path>
              </a:pathLst>
            </a:custGeom>
            <a:solidFill>
              <a:srgbClr val="77A0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0" name="Freeform 10">
              <a:extLst>
                <a:ext uri="{FF2B5EF4-FFF2-40B4-BE49-F238E27FC236}">
                  <a16:creationId xmlns:a16="http://schemas.microsoft.com/office/drawing/2014/main" id="{F6E7B387-04AA-41F2-A080-C13D63EA7418}"/>
                </a:ext>
              </a:extLst>
            </p:cNvPr>
            <p:cNvSpPr>
              <a:spLocks/>
            </p:cNvSpPr>
            <p:nvPr/>
          </p:nvSpPr>
          <p:spPr bwMode="auto">
            <a:xfrm>
              <a:off x="3708" y="2526"/>
              <a:ext cx="264" cy="14"/>
            </a:xfrm>
            <a:custGeom>
              <a:avLst/>
              <a:gdLst>
                <a:gd name="T0" fmla="*/ 264 w 264"/>
                <a:gd name="T1" fmla="*/ 0 h 14"/>
                <a:gd name="T2" fmla="*/ 0 w 264"/>
                <a:gd name="T3" fmla="*/ 0 h 14"/>
                <a:gd name="T4" fmla="*/ 15 w 264"/>
                <a:gd name="T5" fmla="*/ 14 h 14"/>
                <a:gd name="T6" fmla="*/ 264 w 264"/>
                <a:gd name="T7" fmla="*/ 12 h 14"/>
                <a:gd name="T8" fmla="*/ 264 w 264"/>
                <a:gd name="T9" fmla="*/ 0 h 14"/>
              </a:gdLst>
              <a:ahLst/>
              <a:cxnLst>
                <a:cxn ang="0">
                  <a:pos x="T0" y="T1"/>
                </a:cxn>
                <a:cxn ang="0">
                  <a:pos x="T2" y="T3"/>
                </a:cxn>
                <a:cxn ang="0">
                  <a:pos x="T4" y="T5"/>
                </a:cxn>
                <a:cxn ang="0">
                  <a:pos x="T6" y="T7"/>
                </a:cxn>
                <a:cxn ang="0">
                  <a:pos x="T8" y="T9"/>
                </a:cxn>
              </a:cxnLst>
              <a:rect l="0" t="0" r="r" b="b"/>
              <a:pathLst>
                <a:path w="264" h="14">
                  <a:moveTo>
                    <a:pt x="264" y="0"/>
                  </a:moveTo>
                  <a:lnTo>
                    <a:pt x="0" y="0"/>
                  </a:lnTo>
                  <a:lnTo>
                    <a:pt x="15" y="14"/>
                  </a:lnTo>
                  <a:lnTo>
                    <a:pt x="264" y="12"/>
                  </a:lnTo>
                  <a:lnTo>
                    <a:pt x="2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1" name="Freeform 11">
              <a:extLst>
                <a:ext uri="{FF2B5EF4-FFF2-40B4-BE49-F238E27FC236}">
                  <a16:creationId xmlns:a16="http://schemas.microsoft.com/office/drawing/2014/main" id="{CEDCD15C-B939-4B33-A18E-681535A04087}"/>
                </a:ext>
              </a:extLst>
            </p:cNvPr>
            <p:cNvSpPr>
              <a:spLocks/>
            </p:cNvSpPr>
            <p:nvPr/>
          </p:nvSpPr>
          <p:spPr bwMode="auto">
            <a:xfrm>
              <a:off x="3516" y="1931"/>
              <a:ext cx="911" cy="595"/>
            </a:xfrm>
            <a:custGeom>
              <a:avLst/>
              <a:gdLst>
                <a:gd name="T0" fmla="*/ 645 w 911"/>
                <a:gd name="T1" fmla="*/ 0 h 595"/>
                <a:gd name="T2" fmla="*/ 605 w 911"/>
                <a:gd name="T3" fmla="*/ 183 h 595"/>
                <a:gd name="T4" fmla="*/ 512 w 911"/>
                <a:gd name="T5" fmla="*/ 88 h 595"/>
                <a:gd name="T6" fmla="*/ 465 w 911"/>
                <a:gd name="T7" fmla="*/ 273 h 595"/>
                <a:gd name="T8" fmla="*/ 375 w 911"/>
                <a:gd name="T9" fmla="*/ 180 h 595"/>
                <a:gd name="T10" fmla="*/ 323 w 911"/>
                <a:gd name="T11" fmla="*/ 225 h 595"/>
                <a:gd name="T12" fmla="*/ 240 w 911"/>
                <a:gd name="T13" fmla="*/ 143 h 595"/>
                <a:gd name="T14" fmla="*/ 188 w 911"/>
                <a:gd name="T15" fmla="*/ 339 h 595"/>
                <a:gd name="T16" fmla="*/ 109 w 911"/>
                <a:gd name="T17" fmla="*/ 256 h 595"/>
                <a:gd name="T18" fmla="*/ 57 w 911"/>
                <a:gd name="T19" fmla="*/ 455 h 595"/>
                <a:gd name="T20" fmla="*/ 0 w 911"/>
                <a:gd name="T21" fmla="*/ 503 h 595"/>
                <a:gd name="T22" fmla="*/ 57 w 911"/>
                <a:gd name="T23" fmla="*/ 576 h 595"/>
                <a:gd name="T24" fmla="*/ 176 w 911"/>
                <a:gd name="T25" fmla="*/ 579 h 595"/>
                <a:gd name="T26" fmla="*/ 192 w 911"/>
                <a:gd name="T27" fmla="*/ 595 h 595"/>
                <a:gd name="T28" fmla="*/ 456 w 911"/>
                <a:gd name="T29" fmla="*/ 595 h 595"/>
                <a:gd name="T30" fmla="*/ 456 w 911"/>
                <a:gd name="T31" fmla="*/ 579 h 595"/>
                <a:gd name="T32" fmla="*/ 560 w 911"/>
                <a:gd name="T33" fmla="*/ 581 h 595"/>
                <a:gd name="T34" fmla="*/ 560 w 911"/>
                <a:gd name="T35" fmla="*/ 579 h 595"/>
                <a:gd name="T36" fmla="*/ 614 w 911"/>
                <a:gd name="T37" fmla="*/ 579 h 595"/>
                <a:gd name="T38" fmla="*/ 614 w 911"/>
                <a:gd name="T39" fmla="*/ 579 h 595"/>
                <a:gd name="T40" fmla="*/ 911 w 911"/>
                <a:gd name="T41" fmla="*/ 576 h 595"/>
                <a:gd name="T42" fmla="*/ 911 w 911"/>
                <a:gd name="T43" fmla="*/ 271 h 595"/>
                <a:gd name="T44" fmla="*/ 645 w 911"/>
                <a:gd name="T45"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1" h="595">
                  <a:moveTo>
                    <a:pt x="645" y="0"/>
                  </a:moveTo>
                  <a:lnTo>
                    <a:pt x="605" y="183"/>
                  </a:lnTo>
                  <a:lnTo>
                    <a:pt x="512" y="88"/>
                  </a:lnTo>
                  <a:lnTo>
                    <a:pt x="465" y="273"/>
                  </a:lnTo>
                  <a:lnTo>
                    <a:pt x="375" y="180"/>
                  </a:lnTo>
                  <a:lnTo>
                    <a:pt x="323" y="225"/>
                  </a:lnTo>
                  <a:lnTo>
                    <a:pt x="240" y="143"/>
                  </a:lnTo>
                  <a:lnTo>
                    <a:pt x="188" y="339"/>
                  </a:lnTo>
                  <a:lnTo>
                    <a:pt x="109" y="256"/>
                  </a:lnTo>
                  <a:lnTo>
                    <a:pt x="57" y="455"/>
                  </a:lnTo>
                  <a:lnTo>
                    <a:pt x="0" y="503"/>
                  </a:lnTo>
                  <a:lnTo>
                    <a:pt x="57" y="576"/>
                  </a:lnTo>
                  <a:lnTo>
                    <a:pt x="176" y="579"/>
                  </a:lnTo>
                  <a:lnTo>
                    <a:pt x="192" y="595"/>
                  </a:lnTo>
                  <a:lnTo>
                    <a:pt x="456" y="595"/>
                  </a:lnTo>
                  <a:lnTo>
                    <a:pt x="456" y="579"/>
                  </a:lnTo>
                  <a:lnTo>
                    <a:pt x="560" y="581"/>
                  </a:lnTo>
                  <a:lnTo>
                    <a:pt x="560" y="579"/>
                  </a:lnTo>
                  <a:lnTo>
                    <a:pt x="614" y="579"/>
                  </a:lnTo>
                  <a:lnTo>
                    <a:pt x="614" y="579"/>
                  </a:lnTo>
                  <a:lnTo>
                    <a:pt x="911" y="576"/>
                  </a:lnTo>
                  <a:lnTo>
                    <a:pt x="911" y="271"/>
                  </a:lnTo>
                  <a:lnTo>
                    <a:pt x="645" y="0"/>
                  </a:lnTo>
                  <a:close/>
                </a:path>
              </a:pathLst>
            </a:custGeom>
            <a:solidFill>
              <a:srgbClr val="0095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2" name="Freeform 12">
              <a:extLst>
                <a:ext uri="{FF2B5EF4-FFF2-40B4-BE49-F238E27FC236}">
                  <a16:creationId xmlns:a16="http://schemas.microsoft.com/office/drawing/2014/main" id="{8C8A062C-AEDF-4C84-9DE9-79838556D00B}"/>
                </a:ext>
              </a:extLst>
            </p:cNvPr>
            <p:cNvSpPr>
              <a:spLocks/>
            </p:cNvSpPr>
            <p:nvPr/>
          </p:nvSpPr>
          <p:spPr bwMode="auto">
            <a:xfrm>
              <a:off x="3516" y="1931"/>
              <a:ext cx="911" cy="595"/>
            </a:xfrm>
            <a:custGeom>
              <a:avLst/>
              <a:gdLst>
                <a:gd name="T0" fmla="*/ 645 w 911"/>
                <a:gd name="T1" fmla="*/ 0 h 595"/>
                <a:gd name="T2" fmla="*/ 605 w 911"/>
                <a:gd name="T3" fmla="*/ 183 h 595"/>
                <a:gd name="T4" fmla="*/ 512 w 911"/>
                <a:gd name="T5" fmla="*/ 88 h 595"/>
                <a:gd name="T6" fmla="*/ 465 w 911"/>
                <a:gd name="T7" fmla="*/ 273 h 595"/>
                <a:gd name="T8" fmla="*/ 375 w 911"/>
                <a:gd name="T9" fmla="*/ 180 h 595"/>
                <a:gd name="T10" fmla="*/ 323 w 911"/>
                <a:gd name="T11" fmla="*/ 225 h 595"/>
                <a:gd name="T12" fmla="*/ 240 w 911"/>
                <a:gd name="T13" fmla="*/ 143 h 595"/>
                <a:gd name="T14" fmla="*/ 188 w 911"/>
                <a:gd name="T15" fmla="*/ 339 h 595"/>
                <a:gd name="T16" fmla="*/ 109 w 911"/>
                <a:gd name="T17" fmla="*/ 256 h 595"/>
                <a:gd name="T18" fmla="*/ 57 w 911"/>
                <a:gd name="T19" fmla="*/ 455 h 595"/>
                <a:gd name="T20" fmla="*/ 0 w 911"/>
                <a:gd name="T21" fmla="*/ 503 h 595"/>
                <a:gd name="T22" fmla="*/ 57 w 911"/>
                <a:gd name="T23" fmla="*/ 576 h 595"/>
                <a:gd name="T24" fmla="*/ 176 w 911"/>
                <a:gd name="T25" fmla="*/ 579 h 595"/>
                <a:gd name="T26" fmla="*/ 192 w 911"/>
                <a:gd name="T27" fmla="*/ 595 h 595"/>
                <a:gd name="T28" fmla="*/ 456 w 911"/>
                <a:gd name="T29" fmla="*/ 595 h 595"/>
                <a:gd name="T30" fmla="*/ 456 w 911"/>
                <a:gd name="T31" fmla="*/ 579 h 595"/>
                <a:gd name="T32" fmla="*/ 560 w 911"/>
                <a:gd name="T33" fmla="*/ 581 h 595"/>
                <a:gd name="T34" fmla="*/ 560 w 911"/>
                <a:gd name="T35" fmla="*/ 579 h 595"/>
                <a:gd name="T36" fmla="*/ 614 w 911"/>
                <a:gd name="T37" fmla="*/ 579 h 595"/>
                <a:gd name="T38" fmla="*/ 614 w 911"/>
                <a:gd name="T39" fmla="*/ 579 h 595"/>
                <a:gd name="T40" fmla="*/ 911 w 911"/>
                <a:gd name="T41" fmla="*/ 576 h 595"/>
                <a:gd name="T42" fmla="*/ 911 w 911"/>
                <a:gd name="T43" fmla="*/ 271 h 595"/>
                <a:gd name="T44" fmla="*/ 645 w 911"/>
                <a:gd name="T45"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1" h="595">
                  <a:moveTo>
                    <a:pt x="645" y="0"/>
                  </a:moveTo>
                  <a:lnTo>
                    <a:pt x="605" y="183"/>
                  </a:lnTo>
                  <a:lnTo>
                    <a:pt x="512" y="88"/>
                  </a:lnTo>
                  <a:lnTo>
                    <a:pt x="465" y="273"/>
                  </a:lnTo>
                  <a:lnTo>
                    <a:pt x="375" y="180"/>
                  </a:lnTo>
                  <a:lnTo>
                    <a:pt x="323" y="225"/>
                  </a:lnTo>
                  <a:lnTo>
                    <a:pt x="240" y="143"/>
                  </a:lnTo>
                  <a:lnTo>
                    <a:pt x="188" y="339"/>
                  </a:lnTo>
                  <a:lnTo>
                    <a:pt x="109" y="256"/>
                  </a:lnTo>
                  <a:lnTo>
                    <a:pt x="57" y="455"/>
                  </a:lnTo>
                  <a:lnTo>
                    <a:pt x="0" y="503"/>
                  </a:lnTo>
                  <a:lnTo>
                    <a:pt x="57" y="576"/>
                  </a:lnTo>
                  <a:lnTo>
                    <a:pt x="176" y="579"/>
                  </a:lnTo>
                  <a:lnTo>
                    <a:pt x="192" y="595"/>
                  </a:lnTo>
                  <a:lnTo>
                    <a:pt x="456" y="595"/>
                  </a:lnTo>
                  <a:lnTo>
                    <a:pt x="456" y="579"/>
                  </a:lnTo>
                  <a:lnTo>
                    <a:pt x="560" y="581"/>
                  </a:lnTo>
                  <a:lnTo>
                    <a:pt x="560" y="579"/>
                  </a:lnTo>
                  <a:lnTo>
                    <a:pt x="614" y="579"/>
                  </a:lnTo>
                  <a:lnTo>
                    <a:pt x="614" y="579"/>
                  </a:lnTo>
                  <a:lnTo>
                    <a:pt x="911" y="576"/>
                  </a:lnTo>
                  <a:lnTo>
                    <a:pt x="911" y="271"/>
                  </a:lnTo>
                  <a:lnTo>
                    <a:pt x="6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3" name="Rectangle 13">
              <a:extLst>
                <a:ext uri="{FF2B5EF4-FFF2-40B4-BE49-F238E27FC236}">
                  <a16:creationId xmlns:a16="http://schemas.microsoft.com/office/drawing/2014/main" id="{9262857F-D4DD-438F-93F3-EA2D3B71A0AF}"/>
                </a:ext>
              </a:extLst>
            </p:cNvPr>
            <p:cNvSpPr>
              <a:spLocks noChangeArrowheads="1"/>
            </p:cNvSpPr>
            <p:nvPr/>
          </p:nvSpPr>
          <p:spPr bwMode="auto">
            <a:xfrm>
              <a:off x="3516" y="2185"/>
              <a:ext cx="105" cy="246"/>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4" name="Rectangle 14">
              <a:extLst>
                <a:ext uri="{FF2B5EF4-FFF2-40B4-BE49-F238E27FC236}">
                  <a16:creationId xmlns:a16="http://schemas.microsoft.com/office/drawing/2014/main" id="{B2675BFF-6700-4A7A-AC0A-27EDAE4008A0}"/>
                </a:ext>
              </a:extLst>
            </p:cNvPr>
            <p:cNvSpPr>
              <a:spLocks noChangeArrowheads="1"/>
            </p:cNvSpPr>
            <p:nvPr/>
          </p:nvSpPr>
          <p:spPr bwMode="auto">
            <a:xfrm>
              <a:off x="3659" y="2071"/>
              <a:ext cx="94" cy="360"/>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5" name="Rectangle 15">
              <a:extLst>
                <a:ext uri="{FF2B5EF4-FFF2-40B4-BE49-F238E27FC236}">
                  <a16:creationId xmlns:a16="http://schemas.microsoft.com/office/drawing/2014/main" id="{DCE573E4-A3B3-4382-ABCD-F4A2A9280362}"/>
                </a:ext>
              </a:extLst>
            </p:cNvPr>
            <p:cNvSpPr>
              <a:spLocks noChangeArrowheads="1"/>
            </p:cNvSpPr>
            <p:nvPr/>
          </p:nvSpPr>
          <p:spPr bwMode="auto">
            <a:xfrm>
              <a:off x="3782" y="2109"/>
              <a:ext cx="104" cy="322"/>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6" name="Rectangle 16">
              <a:extLst>
                <a:ext uri="{FF2B5EF4-FFF2-40B4-BE49-F238E27FC236}">
                  <a16:creationId xmlns:a16="http://schemas.microsoft.com/office/drawing/2014/main" id="{1ABD1A4D-0DF8-4E79-8AB0-ADF5BAE8C317}"/>
                </a:ext>
              </a:extLst>
            </p:cNvPr>
            <p:cNvSpPr>
              <a:spLocks noChangeArrowheads="1"/>
            </p:cNvSpPr>
            <p:nvPr/>
          </p:nvSpPr>
          <p:spPr bwMode="auto">
            <a:xfrm>
              <a:off x="3924" y="2014"/>
              <a:ext cx="114" cy="417"/>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7" name="Rectangle 17">
              <a:extLst>
                <a:ext uri="{FF2B5EF4-FFF2-40B4-BE49-F238E27FC236}">
                  <a16:creationId xmlns:a16="http://schemas.microsoft.com/office/drawing/2014/main" id="{A0AC2ED8-5973-45E2-85D3-C0288E932C12}"/>
                </a:ext>
              </a:extLst>
            </p:cNvPr>
            <p:cNvSpPr>
              <a:spLocks noChangeArrowheads="1"/>
            </p:cNvSpPr>
            <p:nvPr/>
          </p:nvSpPr>
          <p:spPr bwMode="auto">
            <a:xfrm>
              <a:off x="4057" y="1938"/>
              <a:ext cx="95" cy="493"/>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8" name="Freeform 18">
              <a:extLst>
                <a:ext uri="{FF2B5EF4-FFF2-40B4-BE49-F238E27FC236}">
                  <a16:creationId xmlns:a16="http://schemas.microsoft.com/office/drawing/2014/main" id="{6CD7F4CE-A735-45B6-A1F5-CFFF818301DD}"/>
                </a:ext>
              </a:extLst>
            </p:cNvPr>
            <p:cNvSpPr>
              <a:spLocks/>
            </p:cNvSpPr>
            <p:nvPr/>
          </p:nvSpPr>
          <p:spPr bwMode="auto">
            <a:xfrm>
              <a:off x="3049" y="2555"/>
              <a:ext cx="1574" cy="49"/>
            </a:xfrm>
            <a:custGeom>
              <a:avLst/>
              <a:gdLst>
                <a:gd name="T0" fmla="*/ 0 w 664"/>
                <a:gd name="T1" fmla="*/ 0 h 21"/>
                <a:gd name="T2" fmla="*/ 0 w 664"/>
                <a:gd name="T3" fmla="*/ 10 h 21"/>
                <a:gd name="T4" fmla="*/ 32 w 664"/>
                <a:gd name="T5" fmla="*/ 21 h 21"/>
                <a:gd name="T6" fmla="*/ 641 w 664"/>
                <a:gd name="T7" fmla="*/ 21 h 21"/>
                <a:gd name="T8" fmla="*/ 664 w 664"/>
                <a:gd name="T9" fmla="*/ 10 h 21"/>
                <a:gd name="T10" fmla="*/ 664 w 664"/>
                <a:gd name="T11" fmla="*/ 0 h 21"/>
                <a:gd name="T12" fmla="*/ 0 w 664"/>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664" h="21">
                  <a:moveTo>
                    <a:pt x="0" y="0"/>
                  </a:moveTo>
                  <a:cubicBezTo>
                    <a:pt x="0" y="10"/>
                    <a:pt x="0" y="10"/>
                    <a:pt x="0" y="10"/>
                  </a:cubicBezTo>
                  <a:cubicBezTo>
                    <a:pt x="0" y="10"/>
                    <a:pt x="10" y="21"/>
                    <a:pt x="32" y="21"/>
                  </a:cubicBezTo>
                  <a:cubicBezTo>
                    <a:pt x="54" y="21"/>
                    <a:pt x="641" y="21"/>
                    <a:pt x="641" y="21"/>
                  </a:cubicBezTo>
                  <a:cubicBezTo>
                    <a:pt x="641" y="21"/>
                    <a:pt x="657" y="15"/>
                    <a:pt x="664" y="10"/>
                  </a:cubicBezTo>
                  <a:cubicBezTo>
                    <a:pt x="664" y="0"/>
                    <a:pt x="664" y="0"/>
                    <a:pt x="664" y="0"/>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9" name="Freeform 19">
              <a:extLst>
                <a:ext uri="{FF2B5EF4-FFF2-40B4-BE49-F238E27FC236}">
                  <a16:creationId xmlns:a16="http://schemas.microsoft.com/office/drawing/2014/main" id="{86F27DB2-0039-4056-97A3-D3BAA7A454E2}"/>
                </a:ext>
              </a:extLst>
            </p:cNvPr>
            <p:cNvSpPr>
              <a:spLocks/>
            </p:cNvSpPr>
            <p:nvPr/>
          </p:nvSpPr>
          <p:spPr bwMode="auto">
            <a:xfrm>
              <a:off x="3225" y="171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0" name="Freeform 20">
              <a:extLst>
                <a:ext uri="{FF2B5EF4-FFF2-40B4-BE49-F238E27FC236}">
                  <a16:creationId xmlns:a16="http://schemas.microsoft.com/office/drawing/2014/main" id="{D0A2752F-26EE-4687-8849-81494428E7DB}"/>
                </a:ext>
              </a:extLst>
            </p:cNvPr>
            <p:cNvSpPr>
              <a:spLocks/>
            </p:cNvSpPr>
            <p:nvPr/>
          </p:nvSpPr>
          <p:spPr bwMode="auto">
            <a:xfrm>
              <a:off x="3218" y="1716"/>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1" name="Freeform 21">
              <a:extLst>
                <a:ext uri="{FF2B5EF4-FFF2-40B4-BE49-F238E27FC236}">
                  <a16:creationId xmlns:a16="http://schemas.microsoft.com/office/drawing/2014/main" id="{AA15E19B-4632-4981-8743-67BF1C808B72}"/>
                </a:ext>
              </a:extLst>
            </p:cNvPr>
            <p:cNvSpPr>
              <a:spLocks/>
            </p:cNvSpPr>
            <p:nvPr/>
          </p:nvSpPr>
          <p:spPr bwMode="auto">
            <a:xfrm>
              <a:off x="3206" y="2529"/>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2" name="Freeform 22">
              <a:extLst>
                <a:ext uri="{FF2B5EF4-FFF2-40B4-BE49-F238E27FC236}">
                  <a16:creationId xmlns:a16="http://schemas.microsoft.com/office/drawing/2014/main" id="{66F978E4-C5DA-4715-9FF5-2CC5CD0C4FC3}"/>
                </a:ext>
              </a:extLst>
            </p:cNvPr>
            <p:cNvSpPr>
              <a:spLocks/>
            </p:cNvSpPr>
            <p:nvPr/>
          </p:nvSpPr>
          <p:spPr bwMode="auto">
            <a:xfrm>
              <a:off x="3227" y="1711"/>
              <a:ext cx="3" cy="2"/>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0"/>
                    <a:pt x="1" y="0"/>
                  </a:cubicBezTo>
                  <a:cubicBezTo>
                    <a:pt x="1" y="0"/>
                    <a:pt x="1" y="1"/>
                    <a:pt x="0" y="1"/>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3" name="Freeform 23">
              <a:extLst>
                <a:ext uri="{FF2B5EF4-FFF2-40B4-BE49-F238E27FC236}">
                  <a16:creationId xmlns:a16="http://schemas.microsoft.com/office/drawing/2014/main" id="{1FFCC9A5-3FFF-436C-BB28-74815F7E294C}"/>
                </a:ext>
              </a:extLst>
            </p:cNvPr>
            <p:cNvSpPr>
              <a:spLocks/>
            </p:cNvSpPr>
            <p:nvPr/>
          </p:nvSpPr>
          <p:spPr bwMode="auto">
            <a:xfrm>
              <a:off x="3509" y="1711"/>
              <a:ext cx="956" cy="844"/>
            </a:xfrm>
            <a:custGeom>
              <a:avLst/>
              <a:gdLst>
                <a:gd name="T0" fmla="*/ 394 w 403"/>
                <a:gd name="T1" fmla="*/ 0 h 356"/>
                <a:gd name="T2" fmla="*/ 0 w 403"/>
                <a:gd name="T3" fmla="*/ 0 h 356"/>
                <a:gd name="T4" fmla="*/ 25 w 403"/>
                <a:gd name="T5" fmla="*/ 24 h 356"/>
                <a:gd name="T6" fmla="*/ 383 w 403"/>
                <a:gd name="T7" fmla="*/ 24 h 356"/>
                <a:gd name="T8" fmla="*/ 383 w 403"/>
                <a:gd name="T9" fmla="*/ 336 h 356"/>
                <a:gd name="T10" fmla="*/ 358 w 403"/>
                <a:gd name="T11" fmla="*/ 336 h 356"/>
                <a:gd name="T12" fmla="*/ 380 w 403"/>
                <a:gd name="T13" fmla="*/ 356 h 356"/>
                <a:gd name="T14" fmla="*/ 394 w 403"/>
                <a:gd name="T15" fmla="*/ 356 h 356"/>
                <a:gd name="T16" fmla="*/ 403 w 403"/>
                <a:gd name="T17" fmla="*/ 345 h 356"/>
                <a:gd name="T18" fmla="*/ 403 w 403"/>
                <a:gd name="T19" fmla="*/ 11 h 356"/>
                <a:gd name="T20" fmla="*/ 394 w 403"/>
                <a:gd name="T2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3" h="356">
                  <a:moveTo>
                    <a:pt x="394" y="0"/>
                  </a:moveTo>
                  <a:cubicBezTo>
                    <a:pt x="0" y="0"/>
                    <a:pt x="0" y="0"/>
                    <a:pt x="0" y="0"/>
                  </a:cubicBezTo>
                  <a:cubicBezTo>
                    <a:pt x="25" y="24"/>
                    <a:pt x="25" y="24"/>
                    <a:pt x="25" y="24"/>
                  </a:cubicBezTo>
                  <a:cubicBezTo>
                    <a:pt x="383" y="24"/>
                    <a:pt x="383" y="24"/>
                    <a:pt x="383" y="24"/>
                  </a:cubicBezTo>
                  <a:cubicBezTo>
                    <a:pt x="383" y="336"/>
                    <a:pt x="383" y="336"/>
                    <a:pt x="383" y="336"/>
                  </a:cubicBezTo>
                  <a:cubicBezTo>
                    <a:pt x="358" y="336"/>
                    <a:pt x="358" y="336"/>
                    <a:pt x="358" y="336"/>
                  </a:cubicBezTo>
                  <a:cubicBezTo>
                    <a:pt x="380" y="356"/>
                    <a:pt x="380" y="356"/>
                    <a:pt x="380" y="356"/>
                  </a:cubicBezTo>
                  <a:cubicBezTo>
                    <a:pt x="394" y="356"/>
                    <a:pt x="394" y="356"/>
                    <a:pt x="394" y="356"/>
                  </a:cubicBezTo>
                  <a:cubicBezTo>
                    <a:pt x="400" y="356"/>
                    <a:pt x="403" y="351"/>
                    <a:pt x="403" y="345"/>
                  </a:cubicBezTo>
                  <a:cubicBezTo>
                    <a:pt x="403" y="11"/>
                    <a:pt x="403" y="11"/>
                    <a:pt x="403" y="11"/>
                  </a:cubicBezTo>
                  <a:cubicBezTo>
                    <a:pt x="403" y="5"/>
                    <a:pt x="400" y="0"/>
                    <a:pt x="394"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4" name="Freeform 24">
              <a:extLst>
                <a:ext uri="{FF2B5EF4-FFF2-40B4-BE49-F238E27FC236}">
                  <a16:creationId xmlns:a16="http://schemas.microsoft.com/office/drawing/2014/main" id="{4B43F18D-2CD9-4151-8F66-9EEAE8DCDF3A}"/>
                </a:ext>
              </a:extLst>
            </p:cNvPr>
            <p:cNvSpPr>
              <a:spLocks/>
            </p:cNvSpPr>
            <p:nvPr/>
          </p:nvSpPr>
          <p:spPr bwMode="auto">
            <a:xfrm>
              <a:off x="3206" y="1716"/>
              <a:ext cx="12" cy="21"/>
            </a:xfrm>
            <a:custGeom>
              <a:avLst/>
              <a:gdLst>
                <a:gd name="T0" fmla="*/ 5 w 5"/>
                <a:gd name="T1" fmla="*/ 0 h 9"/>
                <a:gd name="T2" fmla="*/ 0 w 5"/>
                <a:gd name="T3" fmla="*/ 9 h 9"/>
                <a:gd name="T4" fmla="*/ 5 w 5"/>
                <a:gd name="T5" fmla="*/ 0 h 9"/>
              </a:gdLst>
              <a:ahLst/>
              <a:cxnLst>
                <a:cxn ang="0">
                  <a:pos x="T0" y="T1"/>
                </a:cxn>
                <a:cxn ang="0">
                  <a:pos x="T2" y="T3"/>
                </a:cxn>
                <a:cxn ang="0">
                  <a:pos x="T4" y="T5"/>
                </a:cxn>
              </a:cxnLst>
              <a:rect l="0" t="0" r="r" b="b"/>
              <a:pathLst>
                <a:path w="5" h="9">
                  <a:moveTo>
                    <a:pt x="5" y="0"/>
                  </a:moveTo>
                  <a:cubicBezTo>
                    <a:pt x="2" y="2"/>
                    <a:pt x="0" y="5"/>
                    <a:pt x="0" y="9"/>
                  </a:cubicBezTo>
                  <a:cubicBezTo>
                    <a:pt x="0" y="9"/>
                    <a:pt x="1" y="3"/>
                    <a:pt x="5" y="0"/>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5" name="Freeform 25">
              <a:extLst>
                <a:ext uri="{FF2B5EF4-FFF2-40B4-BE49-F238E27FC236}">
                  <a16:creationId xmlns:a16="http://schemas.microsoft.com/office/drawing/2014/main" id="{B96138A6-D4E6-4465-AA58-BCD33692ECB6}"/>
                </a:ext>
              </a:extLst>
            </p:cNvPr>
            <p:cNvSpPr>
              <a:spLocks/>
            </p:cNvSpPr>
            <p:nvPr/>
          </p:nvSpPr>
          <p:spPr bwMode="auto">
            <a:xfrm>
              <a:off x="3206" y="2531"/>
              <a:ext cx="24" cy="24"/>
            </a:xfrm>
            <a:custGeom>
              <a:avLst/>
              <a:gdLst>
                <a:gd name="T0" fmla="*/ 0 w 10"/>
                <a:gd name="T1" fmla="*/ 0 h 10"/>
                <a:gd name="T2" fmla="*/ 10 w 10"/>
                <a:gd name="T3" fmla="*/ 9 h 10"/>
                <a:gd name="T4" fmla="*/ 0 w 10"/>
                <a:gd name="T5" fmla="*/ 0 h 10"/>
              </a:gdLst>
              <a:ahLst/>
              <a:cxnLst>
                <a:cxn ang="0">
                  <a:pos x="T0" y="T1"/>
                </a:cxn>
                <a:cxn ang="0">
                  <a:pos x="T2" y="T3"/>
                </a:cxn>
                <a:cxn ang="0">
                  <a:pos x="T4" y="T5"/>
                </a:cxn>
              </a:cxnLst>
              <a:rect l="0" t="0" r="r" b="b"/>
              <a:pathLst>
                <a:path w="10" h="10">
                  <a:moveTo>
                    <a:pt x="0" y="0"/>
                  </a:moveTo>
                  <a:cubicBezTo>
                    <a:pt x="1" y="10"/>
                    <a:pt x="10" y="9"/>
                    <a:pt x="10" y="9"/>
                  </a:cubicBezTo>
                  <a:cubicBezTo>
                    <a:pt x="5" y="9"/>
                    <a:pt x="1" y="5"/>
                    <a:pt x="0" y="0"/>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6" name="Freeform 26">
              <a:extLst>
                <a:ext uri="{FF2B5EF4-FFF2-40B4-BE49-F238E27FC236}">
                  <a16:creationId xmlns:a16="http://schemas.microsoft.com/office/drawing/2014/main" id="{8B7037E0-5485-4BDB-AB34-2B14F24D6D3F}"/>
                </a:ext>
              </a:extLst>
            </p:cNvPr>
            <p:cNvSpPr>
              <a:spLocks/>
            </p:cNvSpPr>
            <p:nvPr/>
          </p:nvSpPr>
          <p:spPr bwMode="auto">
            <a:xfrm>
              <a:off x="3220" y="1713"/>
              <a:ext cx="5" cy="3"/>
            </a:xfrm>
            <a:custGeom>
              <a:avLst/>
              <a:gdLst>
                <a:gd name="T0" fmla="*/ 0 w 2"/>
                <a:gd name="T1" fmla="*/ 1 h 1"/>
                <a:gd name="T2" fmla="*/ 2 w 2"/>
                <a:gd name="T3" fmla="*/ 0 h 1"/>
                <a:gd name="T4" fmla="*/ 0 w 2"/>
                <a:gd name="T5" fmla="*/ 1 h 1"/>
              </a:gdLst>
              <a:ahLst/>
              <a:cxnLst>
                <a:cxn ang="0">
                  <a:pos x="T0" y="T1"/>
                </a:cxn>
                <a:cxn ang="0">
                  <a:pos x="T2" y="T3"/>
                </a:cxn>
                <a:cxn ang="0">
                  <a:pos x="T4" y="T5"/>
                </a:cxn>
              </a:cxnLst>
              <a:rect l="0" t="0" r="r" b="b"/>
              <a:pathLst>
                <a:path w="2" h="1">
                  <a:moveTo>
                    <a:pt x="0" y="1"/>
                  </a:moveTo>
                  <a:cubicBezTo>
                    <a:pt x="0" y="0"/>
                    <a:pt x="1" y="0"/>
                    <a:pt x="2" y="0"/>
                  </a:cubicBezTo>
                  <a:cubicBezTo>
                    <a:pt x="1" y="0"/>
                    <a:pt x="0" y="0"/>
                    <a:pt x="0" y="1"/>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7" name="Freeform 27">
              <a:extLst>
                <a:ext uri="{FF2B5EF4-FFF2-40B4-BE49-F238E27FC236}">
                  <a16:creationId xmlns:a16="http://schemas.microsoft.com/office/drawing/2014/main" id="{B04CD705-327B-4927-9287-404B8D8E9EF9}"/>
                </a:ext>
              </a:extLst>
            </p:cNvPr>
            <p:cNvSpPr>
              <a:spLocks/>
            </p:cNvSpPr>
            <p:nvPr/>
          </p:nvSpPr>
          <p:spPr bwMode="auto">
            <a:xfrm>
              <a:off x="3218" y="171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8" name="Freeform 28">
              <a:extLst>
                <a:ext uri="{FF2B5EF4-FFF2-40B4-BE49-F238E27FC236}">
                  <a16:creationId xmlns:a16="http://schemas.microsoft.com/office/drawing/2014/main" id="{685937EC-2E0F-4DDB-A55B-B2366F3936F1}"/>
                </a:ext>
              </a:extLst>
            </p:cNvPr>
            <p:cNvSpPr>
              <a:spLocks/>
            </p:cNvSpPr>
            <p:nvPr/>
          </p:nvSpPr>
          <p:spPr bwMode="auto">
            <a:xfrm>
              <a:off x="3225" y="1713"/>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9" name="Freeform 29">
              <a:extLst>
                <a:ext uri="{FF2B5EF4-FFF2-40B4-BE49-F238E27FC236}">
                  <a16:creationId xmlns:a16="http://schemas.microsoft.com/office/drawing/2014/main" id="{B3199F9C-AB1C-41AA-89B0-04D44BA155E9}"/>
                </a:ext>
              </a:extLst>
            </p:cNvPr>
            <p:cNvSpPr>
              <a:spLocks/>
            </p:cNvSpPr>
            <p:nvPr/>
          </p:nvSpPr>
          <p:spPr bwMode="auto">
            <a:xfrm>
              <a:off x="3204" y="1711"/>
              <a:ext cx="1206" cy="844"/>
            </a:xfrm>
            <a:custGeom>
              <a:avLst/>
              <a:gdLst>
                <a:gd name="T0" fmla="*/ 20 w 509"/>
                <a:gd name="T1" fmla="*/ 336 h 356"/>
                <a:gd name="T2" fmla="*/ 20 w 509"/>
                <a:gd name="T3" fmla="*/ 24 h 356"/>
                <a:gd name="T4" fmla="*/ 154 w 509"/>
                <a:gd name="T5" fmla="*/ 24 h 356"/>
                <a:gd name="T6" fmla="*/ 129 w 509"/>
                <a:gd name="T7" fmla="*/ 0 h 356"/>
                <a:gd name="T8" fmla="*/ 11 w 509"/>
                <a:gd name="T9" fmla="*/ 0 h 356"/>
                <a:gd name="T10" fmla="*/ 10 w 509"/>
                <a:gd name="T11" fmla="*/ 0 h 356"/>
                <a:gd name="T12" fmla="*/ 9 w 509"/>
                <a:gd name="T13" fmla="*/ 1 h 356"/>
                <a:gd name="T14" fmla="*/ 9 w 509"/>
                <a:gd name="T15" fmla="*/ 1 h 356"/>
                <a:gd name="T16" fmla="*/ 7 w 509"/>
                <a:gd name="T17" fmla="*/ 2 h 356"/>
                <a:gd name="T18" fmla="*/ 6 w 509"/>
                <a:gd name="T19" fmla="*/ 2 h 356"/>
                <a:gd name="T20" fmla="*/ 5 w 509"/>
                <a:gd name="T21" fmla="*/ 2 h 356"/>
                <a:gd name="T22" fmla="*/ 0 w 509"/>
                <a:gd name="T23" fmla="*/ 11 h 356"/>
                <a:gd name="T24" fmla="*/ 0 w 509"/>
                <a:gd name="T25" fmla="*/ 345 h 356"/>
                <a:gd name="T26" fmla="*/ 1 w 509"/>
                <a:gd name="T27" fmla="*/ 346 h 356"/>
                <a:gd name="T28" fmla="*/ 11 w 509"/>
                <a:gd name="T29" fmla="*/ 356 h 356"/>
                <a:gd name="T30" fmla="*/ 509 w 509"/>
                <a:gd name="T31" fmla="*/ 356 h 356"/>
                <a:gd name="T32" fmla="*/ 487 w 509"/>
                <a:gd name="T33" fmla="*/ 336 h 356"/>
                <a:gd name="T34" fmla="*/ 20 w 509"/>
                <a:gd name="T35" fmla="*/ 33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9" h="356">
                  <a:moveTo>
                    <a:pt x="20" y="336"/>
                  </a:moveTo>
                  <a:cubicBezTo>
                    <a:pt x="20" y="24"/>
                    <a:pt x="20" y="24"/>
                    <a:pt x="20" y="24"/>
                  </a:cubicBezTo>
                  <a:cubicBezTo>
                    <a:pt x="154" y="24"/>
                    <a:pt x="154" y="24"/>
                    <a:pt x="154" y="24"/>
                  </a:cubicBezTo>
                  <a:cubicBezTo>
                    <a:pt x="129" y="0"/>
                    <a:pt x="129" y="0"/>
                    <a:pt x="129" y="0"/>
                  </a:cubicBezTo>
                  <a:cubicBezTo>
                    <a:pt x="11" y="0"/>
                    <a:pt x="11" y="0"/>
                    <a:pt x="11" y="0"/>
                  </a:cubicBezTo>
                  <a:cubicBezTo>
                    <a:pt x="11" y="0"/>
                    <a:pt x="11" y="0"/>
                    <a:pt x="10" y="0"/>
                  </a:cubicBezTo>
                  <a:cubicBezTo>
                    <a:pt x="9" y="1"/>
                    <a:pt x="9" y="1"/>
                    <a:pt x="9" y="1"/>
                  </a:cubicBezTo>
                  <a:cubicBezTo>
                    <a:pt x="9" y="1"/>
                    <a:pt x="9" y="1"/>
                    <a:pt x="9" y="1"/>
                  </a:cubicBezTo>
                  <a:cubicBezTo>
                    <a:pt x="8" y="1"/>
                    <a:pt x="7" y="1"/>
                    <a:pt x="7" y="2"/>
                  </a:cubicBezTo>
                  <a:cubicBezTo>
                    <a:pt x="6" y="2"/>
                    <a:pt x="6" y="2"/>
                    <a:pt x="6" y="2"/>
                  </a:cubicBezTo>
                  <a:cubicBezTo>
                    <a:pt x="5" y="2"/>
                    <a:pt x="5" y="2"/>
                    <a:pt x="5" y="2"/>
                  </a:cubicBezTo>
                  <a:cubicBezTo>
                    <a:pt x="1" y="5"/>
                    <a:pt x="0" y="11"/>
                    <a:pt x="0" y="11"/>
                  </a:cubicBezTo>
                  <a:cubicBezTo>
                    <a:pt x="0" y="345"/>
                    <a:pt x="0" y="345"/>
                    <a:pt x="0" y="345"/>
                  </a:cubicBezTo>
                  <a:cubicBezTo>
                    <a:pt x="0" y="345"/>
                    <a:pt x="1" y="346"/>
                    <a:pt x="1" y="346"/>
                  </a:cubicBezTo>
                  <a:cubicBezTo>
                    <a:pt x="1" y="352"/>
                    <a:pt x="6" y="356"/>
                    <a:pt x="11" y="356"/>
                  </a:cubicBezTo>
                  <a:cubicBezTo>
                    <a:pt x="509" y="356"/>
                    <a:pt x="509" y="356"/>
                    <a:pt x="509" y="356"/>
                  </a:cubicBezTo>
                  <a:cubicBezTo>
                    <a:pt x="487" y="336"/>
                    <a:pt x="487" y="336"/>
                    <a:pt x="487" y="336"/>
                  </a:cubicBezTo>
                  <a:lnTo>
                    <a:pt x="20" y="336"/>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grpSp>
      <p:sp>
        <p:nvSpPr>
          <p:cNvPr id="31" name="椭圆 30">
            <a:extLst>
              <a:ext uri="{FF2B5EF4-FFF2-40B4-BE49-F238E27FC236}">
                <a16:creationId xmlns:a16="http://schemas.microsoft.com/office/drawing/2014/main" id="{6191B757-C7B2-453B-A321-83222DE65FC4}"/>
              </a:ext>
            </a:extLst>
          </p:cNvPr>
          <p:cNvSpPr/>
          <p:nvPr/>
        </p:nvSpPr>
        <p:spPr>
          <a:xfrm>
            <a:off x="11312850" y="6451600"/>
            <a:ext cx="252000" cy="25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4B266DAA-D553-46AD-B1C1-C503DD4938FA}"/>
              </a:ext>
            </a:extLst>
          </p:cNvPr>
          <p:cNvSpPr/>
          <p:nvPr/>
        </p:nvSpPr>
        <p:spPr>
          <a:xfrm>
            <a:off x="10863425" y="6451600"/>
            <a:ext cx="252000" cy="252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CC480687-222C-400E-A596-C74EB259EDD3}"/>
              </a:ext>
            </a:extLst>
          </p:cNvPr>
          <p:cNvSpPr/>
          <p:nvPr/>
        </p:nvSpPr>
        <p:spPr>
          <a:xfrm>
            <a:off x="10414000" y="6451600"/>
            <a:ext cx="252000" cy="252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ED289E85-CF8B-4775-8617-5F26F9AF9498}"/>
              </a:ext>
            </a:extLst>
          </p:cNvPr>
          <p:cNvSpPr/>
          <p:nvPr/>
        </p:nvSpPr>
        <p:spPr>
          <a:xfrm>
            <a:off x="11762275" y="6451600"/>
            <a:ext cx="252000" cy="252000"/>
          </a:xfrm>
          <a:prstGeom prst="ellipse">
            <a:avLst/>
          </a:prstGeom>
          <a:solidFill>
            <a:srgbClr val="EF6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1">
            <a:extLst>
              <a:ext uri="{FF2B5EF4-FFF2-40B4-BE49-F238E27FC236}">
                <a16:creationId xmlns:a16="http://schemas.microsoft.com/office/drawing/2014/main" id="{88EE3644-0743-4CD4-81AE-1DD5EB777DF7}"/>
              </a:ext>
            </a:extLst>
          </p:cNvPr>
          <p:cNvSpPr txBox="1"/>
          <p:nvPr/>
        </p:nvSpPr>
        <p:spPr>
          <a:xfrm>
            <a:off x="736154" y="1495689"/>
            <a:ext cx="5816336" cy="477888"/>
          </a:xfrm>
          <a:prstGeom prst="rect">
            <a:avLst/>
          </a:prstGeom>
          <a:noFill/>
        </p:spPr>
        <p:txBody>
          <a:bodyPr wrap="none" lIns="0" tIns="0" rIns="0" rtlCol="0">
            <a:spAutoFit/>
          </a:bodyPr>
          <a:lstStyle/>
          <a:p>
            <a:pPr>
              <a:lnSpc>
                <a:spcPts val="3600"/>
              </a:lnSpc>
            </a:pPr>
            <a:r>
              <a:rPr lang="en-US" altLang="zh-CN"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2.1 </a:t>
            </a:r>
            <a:r>
              <a:rPr lang="zh-CN" altLang="en-US"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数据库的连接与操作 </a:t>
            </a:r>
            <a:r>
              <a:rPr lang="en-US" altLang="zh-CN" sz="28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 </a:t>
            </a:r>
            <a:r>
              <a:rPr lang="en-US" altLang="zh-CN" sz="2800" b="1" dirty="0" err="1">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SQLUtil</a:t>
            </a:r>
            <a:endParaRPr lang="en-US" altLang="zh-CN" b="1" dirty="0">
              <a:solidFill>
                <a:srgbClr val="727171"/>
              </a:solidFill>
              <a:latin typeface="微软雅黑" panose="020B0503020204020204" pitchFamily="18" charset="-122"/>
              <a:ea typeface="微软雅黑" panose="020B0503020204020204" pitchFamily="18" charset="-122"/>
              <a:cs typeface="微软雅黑" panose="020B0503020204020204" pitchFamily="18" charset="-122"/>
            </a:endParaRPr>
          </a:p>
        </p:txBody>
      </p:sp>
      <p:pic>
        <p:nvPicPr>
          <p:cNvPr id="30" name="图片 29">
            <a:extLst>
              <a:ext uri="{FF2B5EF4-FFF2-40B4-BE49-F238E27FC236}">
                <a16:creationId xmlns:a16="http://schemas.microsoft.com/office/drawing/2014/main" id="{3230F1D5-2C62-45F9-B4D6-E90D05F7D42A}"/>
              </a:ext>
            </a:extLst>
          </p:cNvPr>
          <p:cNvPicPr>
            <a:picLocks noChangeAspect="1"/>
          </p:cNvPicPr>
          <p:nvPr/>
        </p:nvPicPr>
        <p:blipFill>
          <a:blip r:embed="rId2"/>
          <a:stretch>
            <a:fillRect/>
          </a:stretch>
        </p:blipFill>
        <p:spPr>
          <a:xfrm>
            <a:off x="288773" y="3875754"/>
            <a:ext cx="6195430" cy="2916680"/>
          </a:xfrm>
          <a:prstGeom prst="rect">
            <a:avLst/>
          </a:prstGeom>
        </p:spPr>
      </p:pic>
      <p:pic>
        <p:nvPicPr>
          <p:cNvPr id="284" name="图片 283">
            <a:extLst>
              <a:ext uri="{FF2B5EF4-FFF2-40B4-BE49-F238E27FC236}">
                <a16:creationId xmlns:a16="http://schemas.microsoft.com/office/drawing/2014/main" id="{33E6A7B7-F01B-4C3A-AB17-7835B59C42EB}"/>
              </a:ext>
            </a:extLst>
          </p:cNvPr>
          <p:cNvPicPr>
            <a:picLocks noChangeAspect="1"/>
          </p:cNvPicPr>
          <p:nvPr/>
        </p:nvPicPr>
        <p:blipFill>
          <a:blip r:embed="rId3"/>
          <a:stretch>
            <a:fillRect/>
          </a:stretch>
        </p:blipFill>
        <p:spPr>
          <a:xfrm>
            <a:off x="288773" y="2207887"/>
            <a:ext cx="6187976" cy="1447925"/>
          </a:xfrm>
          <a:prstGeom prst="rect">
            <a:avLst/>
          </a:prstGeom>
        </p:spPr>
      </p:pic>
      <p:pic>
        <p:nvPicPr>
          <p:cNvPr id="287" name="图片 286">
            <a:extLst>
              <a:ext uri="{FF2B5EF4-FFF2-40B4-BE49-F238E27FC236}">
                <a16:creationId xmlns:a16="http://schemas.microsoft.com/office/drawing/2014/main" id="{271483D1-16CC-46A3-89FC-8F9D151BCE2D}"/>
              </a:ext>
            </a:extLst>
          </p:cNvPr>
          <p:cNvPicPr>
            <a:picLocks noChangeAspect="1"/>
          </p:cNvPicPr>
          <p:nvPr/>
        </p:nvPicPr>
        <p:blipFill>
          <a:blip r:embed="rId4"/>
          <a:stretch>
            <a:fillRect/>
          </a:stretch>
        </p:blipFill>
        <p:spPr>
          <a:xfrm>
            <a:off x="6681628" y="2207887"/>
            <a:ext cx="5349704" cy="3901778"/>
          </a:xfrm>
          <a:prstGeom prst="rect">
            <a:avLst/>
          </a:prstGeom>
        </p:spPr>
      </p:pic>
    </p:spTree>
    <p:extLst>
      <p:ext uri="{BB962C8B-B14F-4D97-AF65-F5344CB8AC3E}">
        <p14:creationId xmlns:p14="http://schemas.microsoft.com/office/powerpoint/2010/main" val="3083311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 presetClass="entr" presetSubtype="2"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1+#ppt_w/2"/>
                                          </p:val>
                                        </p:tav>
                                        <p:tav tm="100000">
                                          <p:val>
                                            <p:strVal val="#ppt_x"/>
                                          </p:val>
                                        </p:tav>
                                      </p:tavLst>
                                    </p:anim>
                                    <p:anim calcmode="lin" valueType="num">
                                      <p:cBhvr additive="base">
                                        <p:cTn id="13" dur="500" fill="hold"/>
                                        <p:tgtEl>
                                          <p:spTgt spid="31"/>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fill="hold"/>
                                        <p:tgtEl>
                                          <p:spTgt spid="32"/>
                                        </p:tgtEl>
                                        <p:attrNameLst>
                                          <p:attrName>ppt_x</p:attrName>
                                        </p:attrNameLst>
                                      </p:cBhvr>
                                      <p:tavLst>
                                        <p:tav tm="0">
                                          <p:val>
                                            <p:strVal val="1+#ppt_w/2"/>
                                          </p:val>
                                        </p:tav>
                                        <p:tav tm="100000">
                                          <p:val>
                                            <p:strVal val="#ppt_x"/>
                                          </p:val>
                                        </p:tav>
                                      </p:tavLst>
                                    </p:anim>
                                    <p:anim calcmode="lin" valueType="num">
                                      <p:cBhvr additive="base">
                                        <p:cTn id="17" dur="500" fill="hold"/>
                                        <p:tgtEl>
                                          <p:spTgt spid="32"/>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 calcmode="lin" valueType="num">
                                      <p:cBhvr additive="base">
                                        <p:cTn id="20" dur="500" fill="hold"/>
                                        <p:tgtEl>
                                          <p:spTgt spid="33"/>
                                        </p:tgtEl>
                                        <p:attrNameLst>
                                          <p:attrName>ppt_x</p:attrName>
                                        </p:attrNameLst>
                                      </p:cBhvr>
                                      <p:tavLst>
                                        <p:tav tm="0">
                                          <p:val>
                                            <p:strVal val="1+#ppt_w/2"/>
                                          </p:val>
                                        </p:tav>
                                        <p:tav tm="100000">
                                          <p:val>
                                            <p:strVal val="#ppt_x"/>
                                          </p:val>
                                        </p:tav>
                                      </p:tavLst>
                                    </p:anim>
                                    <p:anim calcmode="lin" valueType="num">
                                      <p:cBhvr additive="base">
                                        <p:cTn id="21" dur="500" fill="hold"/>
                                        <p:tgtEl>
                                          <p:spTgt spid="33"/>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additive="base">
                                        <p:cTn id="24" dur="500" fill="hold"/>
                                        <p:tgtEl>
                                          <p:spTgt spid="34"/>
                                        </p:tgtEl>
                                        <p:attrNameLst>
                                          <p:attrName>ppt_x</p:attrName>
                                        </p:attrNameLst>
                                      </p:cBhvr>
                                      <p:tavLst>
                                        <p:tav tm="0">
                                          <p:val>
                                            <p:strVal val="1+#ppt_w/2"/>
                                          </p:val>
                                        </p:tav>
                                        <p:tav tm="100000">
                                          <p:val>
                                            <p:strVal val="#ppt_x"/>
                                          </p:val>
                                        </p:tav>
                                      </p:tavLst>
                                    </p:anim>
                                    <p:anim calcmode="lin" valueType="num">
                                      <p:cBhvr additive="base">
                                        <p:cTn id="25" dur="500" fill="hold"/>
                                        <p:tgtEl>
                                          <p:spTgt spid="34"/>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2"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1+#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childTnLst>
                          </p:cTn>
                        </p:par>
                        <p:par>
                          <p:cTn id="31" fill="hold">
                            <p:stCondLst>
                              <p:cond delay="1000"/>
                            </p:stCondLst>
                            <p:childTnLst>
                              <p:par>
                                <p:cTn id="32" presetID="2" presetClass="entr" presetSubtype="4" fill="hold" grpId="0" nodeType="afterEffect">
                                  <p:stCondLst>
                                    <p:cond delay="0"/>
                                  </p:stCondLst>
                                  <p:childTnLst>
                                    <p:set>
                                      <p:cBhvr>
                                        <p:cTn id="33" dur="1" fill="hold">
                                          <p:stCondLst>
                                            <p:cond delay="0"/>
                                          </p:stCondLst>
                                        </p:cTn>
                                        <p:tgtEl>
                                          <p:spTgt spid="35"/>
                                        </p:tgtEl>
                                        <p:attrNameLst>
                                          <p:attrName>style.visibility</p:attrName>
                                        </p:attrNameLst>
                                      </p:cBhvr>
                                      <p:to>
                                        <p:strVal val="visible"/>
                                      </p:to>
                                    </p:set>
                                    <p:anim calcmode="lin" valueType="num">
                                      <p:cBhvr additive="base">
                                        <p:cTn id="34" dur="500" fill="hold"/>
                                        <p:tgtEl>
                                          <p:spTgt spid="35"/>
                                        </p:tgtEl>
                                        <p:attrNameLst>
                                          <p:attrName>ppt_x</p:attrName>
                                        </p:attrNameLst>
                                      </p:cBhvr>
                                      <p:tavLst>
                                        <p:tav tm="0">
                                          <p:val>
                                            <p:strVal val="#ppt_x"/>
                                          </p:val>
                                        </p:tav>
                                        <p:tav tm="100000">
                                          <p:val>
                                            <p:strVal val="#ppt_x"/>
                                          </p:val>
                                        </p:tav>
                                      </p:tavLst>
                                    </p:anim>
                                    <p:anim calcmode="lin" valueType="num">
                                      <p:cBhvr additive="base">
                                        <p:cTn id="35"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1" grpId="0" animBg="1"/>
      <p:bldP spid="32" grpId="0" animBg="1"/>
      <p:bldP spid="33" grpId="0" animBg="1"/>
      <p:bldP spid="34" grpId="0" animBg="1"/>
      <p:bldP spid="35" grpId="0"/>
    </p:bldLst>
  </p:timing>
</p:sld>
</file>

<file path=ppt/theme/theme1.xml><?xml version="1.0" encoding="utf-8"?>
<a:theme xmlns:a="http://schemas.openxmlformats.org/drawingml/2006/main" name="Office Theme">
  <a:themeElements>
    <a:clrScheme name="自定义 2">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fontScheme name="自定义 3">
      <a:majorFont>
        <a:latin typeface="Arial"/>
        <a:ea typeface="微软雅黑"/>
        <a:cs typeface=""/>
      </a:majorFont>
      <a:minorFont>
        <a:latin typeface="Arial"/>
        <a:ea typeface="思源黑体 CN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themeOverride>
</file>

<file path=ppt/theme/themeOverride2.xml><?xml version="1.0" encoding="utf-8"?>
<a:themeOverride xmlns:a="http://schemas.openxmlformats.org/drawingml/2006/main">
  <a:clrScheme name="自定义 2">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themeOverride>
</file>

<file path=ppt/theme/themeOverride3.xml><?xml version="1.0" encoding="utf-8"?>
<a:themeOverride xmlns:a="http://schemas.openxmlformats.org/drawingml/2006/main">
  <a:clrScheme name="自定义 2">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themeOverride>
</file>

<file path=ppt/theme/themeOverride4.xml><?xml version="1.0" encoding="utf-8"?>
<a:themeOverride xmlns:a="http://schemas.openxmlformats.org/drawingml/2006/main">
  <a:clrScheme name="自定义 2">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themeOverride>
</file>

<file path=ppt/theme/themeOverride5.xml><?xml version="1.0" encoding="utf-8"?>
<a:themeOverride xmlns:a="http://schemas.openxmlformats.org/drawingml/2006/main">
  <a:clrScheme name="自定义 2">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themeOverride>
</file>

<file path=ppt/theme/themeOverride6.xml><?xml version="1.0" encoding="utf-8"?>
<a:themeOverride xmlns:a="http://schemas.openxmlformats.org/drawingml/2006/main">
  <a:clrScheme name="自定义 2">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Office Theme</Template>
  <TotalTime>835</TotalTime>
  <Words>1358</Words>
  <Application>Microsoft Office PowerPoint</Application>
  <PresentationFormat>宽屏</PresentationFormat>
  <Paragraphs>208</Paragraphs>
  <Slides>25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25</vt:i4>
      </vt:variant>
    </vt:vector>
  </HeadingPairs>
  <TitlesOfParts>
    <vt:vector size="36" baseType="lpstr">
      <vt:lpstr>Bebas Neue</vt:lpstr>
      <vt:lpstr>Roboto condensed</vt:lpstr>
      <vt:lpstr>Sansation</vt:lpstr>
      <vt:lpstr>思源黑体 CN Light</vt:lpstr>
      <vt:lpstr>微软雅黑</vt:lpstr>
      <vt:lpstr>Arial</vt:lpstr>
      <vt:lpstr>Calibri</vt:lpstr>
      <vt:lpstr>Constantia</vt:lpstr>
      <vt:lpstr>Impact</vt:lpstr>
      <vt:lpstr>Source Sans Pro Semibold</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WIN7</dc:creator>
  <cp:lastModifiedBy>王子潇</cp:lastModifiedBy>
  <cp:revision>78</cp:revision>
  <dcterms:created xsi:type="dcterms:W3CDTF">2017-08-18T03:02:00Z</dcterms:created>
  <dcterms:modified xsi:type="dcterms:W3CDTF">2021-07-06T18:38:57Z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