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91267-C3B2-D370-7E19-FCD435E4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C1381C-F721-D856-3358-2697FF33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FD75-21F7-0187-2E25-F80A608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CD447-6EB3-CDD0-4422-12E3D421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2A012-F6C1-97DB-5855-E2EE37AF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6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7F90-C83F-E1C1-D4DB-9F263521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70320E-20E1-04AD-2CF1-99681C6C7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DD85A-9220-CE9E-C222-22993AE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2F3302-D5FD-644B-1F47-0DC3FF1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ED33D4-E870-17BB-76D9-97C4979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0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17D4A-373A-095B-3A6A-8C53E0427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B7778-37B2-D897-4278-DBD79ECF4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7AF80-DC32-8A34-C0B9-FBB9E43D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36CF4-A4AD-8720-0B48-6C17B37E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A4F3E-2D6F-9E2C-3055-C2AE81EB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55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FFD0C-0A44-8E85-4E13-BFDE435C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F913A-6E70-B064-D7C1-2CCFD5DA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32F3-0AAF-B589-C183-2C199FCA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5B6D9-9B6E-C202-3674-C3FCF1B1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E7F68-E4E4-6431-8193-1CA20E79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17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906C-10DB-B5A2-6E6D-D11973A8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0CD211-ED6A-9CE5-A0D5-47336124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7B1377-FC82-C4DE-0161-DD1A585A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D9849-BB67-778B-D79D-6AB09846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B7627-97AA-CE6D-83F8-5476C528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4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A7B3D-67B2-3F50-8198-79A277F4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42351-6146-59AE-7BDE-79B850A6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10ABB5-4797-3113-E420-B7C48582A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A6DD6-C48A-85D8-C0A7-DFE6BBC8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F89B23-D852-0545-9ABC-6EDF1C2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28544-FFC5-67D7-5CB9-5C097F1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80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15748-FA3F-CB99-ADBE-53F2D9EA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03B19-CD16-A3EB-6B68-323AEC9C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A14050-1702-B6DD-1F98-3C1E1755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53BDBC-6AB1-867A-43EF-EB33D0415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CE17E1-4013-0556-999D-B876CF0E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088B17-C44D-5391-855C-0E60E9EF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149F1E-2FF7-B44D-295A-7ED8570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E21993-7EF6-DC0B-C085-24C5F11F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6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8D159-AC4B-1448-2BB5-6ACD249E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00429A-470E-0E86-FA74-5DE2D9B6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7A7205-17E8-5D02-F422-4E956AC1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83C707-465A-7DC8-EC64-53DF1A2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759FC4-A316-D181-24FD-FEA65A50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6EAACA-7FB7-4439-E617-ADCBD41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5147CB-D3B0-FC23-021B-8DA77968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D9955-F8AD-792B-B64A-6E4338FB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38B25-76F2-6569-C3FE-2D64C0C6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0AC21D-E9A4-06B0-AA40-465E5F2C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007A5C-6C19-3A5F-87A5-72906637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C11F5-48E3-06CC-C579-564E0A52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74457-8C46-B9C5-C6BE-B1518470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4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EE45-02FC-D966-5A8C-986361FA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ED5BDA-DB67-1765-1079-6DF3B1D73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2560E5-26F8-E688-6E6E-0ACECB73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1E5F0-7753-22B3-B364-7F265A3E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934486-C460-0328-E946-BFE5B664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5DD01B-5BB9-CFE8-05C4-AFA8F4E6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64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0E0165-CA81-24B5-EABA-31DE38C5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EE200-100E-A3FE-E46A-B0D2A4FA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84411-CFCE-EE22-C6FB-D829CFC3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3F10-1EBF-4925-8D91-F0A5E0CF778E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72F1B-E759-CB01-3BDA-3DA15F00D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3B086-FCC4-E579-DBA0-F1CC97258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550839E-1BCC-E912-8448-439C831DD6FC}"/>
              </a:ext>
            </a:extLst>
          </p:cNvPr>
          <p:cNvSpPr/>
          <p:nvPr/>
        </p:nvSpPr>
        <p:spPr>
          <a:xfrm>
            <a:off x="3238500" y="1019556"/>
            <a:ext cx="5715000" cy="4818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2576350-7DC2-202A-D485-98F327BC7928}"/>
              </a:ext>
            </a:extLst>
          </p:cNvPr>
          <p:cNvSpPr/>
          <p:nvPr/>
        </p:nvSpPr>
        <p:spPr>
          <a:xfrm>
            <a:off x="4608576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7EB842-0CBE-34C1-14A8-A76E1479D6D8}"/>
              </a:ext>
            </a:extLst>
          </p:cNvPr>
          <p:cNvSpPr/>
          <p:nvPr/>
        </p:nvSpPr>
        <p:spPr>
          <a:xfrm>
            <a:off x="252984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AA1BB6-3C29-71C8-6A57-4F7F66B53298}"/>
              </a:ext>
            </a:extLst>
          </p:cNvPr>
          <p:cNvSpPr/>
          <p:nvPr/>
        </p:nvSpPr>
        <p:spPr>
          <a:xfrm>
            <a:off x="9323832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8343F1-504A-13C3-2FE4-4113FBF35041}"/>
              </a:ext>
            </a:extLst>
          </p:cNvPr>
          <p:cNvSpPr/>
          <p:nvPr/>
        </p:nvSpPr>
        <p:spPr>
          <a:xfrm>
            <a:off x="252984" y="133197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Anthropometric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93CC513-7388-E11C-966C-48A0ED1A126E}"/>
              </a:ext>
            </a:extLst>
          </p:cNvPr>
          <p:cNvSpPr/>
          <p:nvPr/>
        </p:nvSpPr>
        <p:spPr>
          <a:xfrm>
            <a:off x="252984" y="321868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Kinematic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E2FCD4-14B8-A53F-1D49-9FC6F08C5CE7}"/>
              </a:ext>
            </a:extLst>
          </p:cNvPr>
          <p:cNvSpPr/>
          <p:nvPr/>
        </p:nvSpPr>
        <p:spPr>
          <a:xfrm>
            <a:off x="252984" y="5105400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Kinetic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0CD37A-A3AD-9392-2108-14938B5D8455}"/>
              </a:ext>
            </a:extLst>
          </p:cNvPr>
          <p:cNvSpPr/>
          <p:nvPr/>
        </p:nvSpPr>
        <p:spPr>
          <a:xfrm>
            <a:off x="3511296" y="1331976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C71FF3-54CF-E513-81A8-EF33F7491B9F}"/>
              </a:ext>
            </a:extLst>
          </p:cNvPr>
          <p:cNvSpPr/>
          <p:nvPr/>
        </p:nvSpPr>
        <p:spPr>
          <a:xfrm>
            <a:off x="3511296" y="2865120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06C868-F2BE-8A41-E3B9-8BC9D3CBA366}"/>
              </a:ext>
            </a:extLst>
          </p:cNvPr>
          <p:cNvSpPr/>
          <p:nvPr/>
        </p:nvSpPr>
        <p:spPr>
          <a:xfrm>
            <a:off x="3511296" y="4398264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1FA718-7928-77E9-BF43-A0FB16B04790}"/>
              </a:ext>
            </a:extLst>
          </p:cNvPr>
          <p:cNvSpPr/>
          <p:nvPr/>
        </p:nvSpPr>
        <p:spPr>
          <a:xfrm>
            <a:off x="9323832" y="133197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Anthropometric Data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D51EEA-BE27-6454-B5A1-5D757E390F71}"/>
              </a:ext>
            </a:extLst>
          </p:cNvPr>
          <p:cNvSpPr/>
          <p:nvPr/>
        </p:nvSpPr>
        <p:spPr>
          <a:xfrm>
            <a:off x="9323832" y="321868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Kinematic Data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BADE020-B7BC-2F38-1AB5-B4546CDB7751}"/>
              </a:ext>
            </a:extLst>
          </p:cNvPr>
          <p:cNvSpPr/>
          <p:nvPr/>
        </p:nvSpPr>
        <p:spPr>
          <a:xfrm>
            <a:off x="9323832" y="5105400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Kinetic Data</a:t>
            </a:r>
          </a:p>
        </p:txBody>
      </p:sp>
    </p:spTree>
    <p:extLst>
      <p:ext uri="{BB962C8B-B14F-4D97-AF65-F5344CB8AC3E}">
        <p14:creationId xmlns:p14="http://schemas.microsoft.com/office/powerpoint/2010/main" val="30046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6269D-7882-0D9F-18CA-ED12404A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67137AD-5881-AEE8-78C4-1F19EF7F1EF7}"/>
              </a:ext>
            </a:extLst>
          </p:cNvPr>
          <p:cNvSpPr/>
          <p:nvPr/>
        </p:nvSpPr>
        <p:spPr>
          <a:xfrm>
            <a:off x="3238500" y="1275588"/>
            <a:ext cx="5715000" cy="48188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CCD63C-BC08-0FC4-E7C6-C78EEFBB54EC}"/>
              </a:ext>
            </a:extLst>
          </p:cNvPr>
          <p:cNvSpPr/>
          <p:nvPr/>
        </p:nvSpPr>
        <p:spPr>
          <a:xfrm>
            <a:off x="4608576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D77C1D-3FA0-0651-9DAC-D1E2243277E0}"/>
              </a:ext>
            </a:extLst>
          </p:cNvPr>
          <p:cNvSpPr/>
          <p:nvPr/>
        </p:nvSpPr>
        <p:spPr>
          <a:xfrm>
            <a:off x="252984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6532C0-77B8-9E9F-8793-CEC92679C9EC}"/>
              </a:ext>
            </a:extLst>
          </p:cNvPr>
          <p:cNvSpPr/>
          <p:nvPr/>
        </p:nvSpPr>
        <p:spPr>
          <a:xfrm>
            <a:off x="9323832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0EC0C2-877E-E3BB-5D38-526AE62F450F}"/>
              </a:ext>
            </a:extLst>
          </p:cNvPr>
          <p:cNvSpPr/>
          <p:nvPr/>
        </p:nvSpPr>
        <p:spPr>
          <a:xfrm>
            <a:off x="252984" y="1275588"/>
            <a:ext cx="2615184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Anthropometric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715D7B-6709-B673-BAFF-27A186831FCC}"/>
                  </a:ext>
                </a:extLst>
              </p:cNvPr>
              <p:cNvSpPr/>
              <p:nvPr/>
            </p:nvSpPr>
            <p:spPr>
              <a:xfrm>
                <a:off x="252984" y="1963050"/>
                <a:ext cx="2615184" cy="17793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Gait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Reference Hip Flexion / Extension 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p>
                      </m:sSubSup>
                    </m:oMath>
                  </m:oMathPara>
                </a14:m>
                <a:endParaRPr lang="en-GB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Initial State variables: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b="1" dirty="0"/>
                  <a:t> </a:t>
                </a: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715D7B-6709-B673-BAFF-27A186831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1963050"/>
                <a:ext cx="2615184" cy="1779318"/>
              </a:xfrm>
              <a:prstGeom prst="rect">
                <a:avLst/>
              </a:prstGeo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7AB0812-92F4-140D-AA16-07F329C45E55}"/>
                  </a:ext>
                </a:extLst>
              </p:cNvPr>
              <p:cNvSpPr/>
              <p:nvPr/>
            </p:nvSpPr>
            <p:spPr>
              <a:xfrm>
                <a:off x="3535680" y="3934906"/>
                <a:ext cx="5120640" cy="12236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Leg Model:</a:t>
                </a:r>
              </a:p>
              <a:p>
                <a:r>
                  <a:rPr lang="en-GB" sz="1400" dirty="0"/>
                  <a:t>Lagrangian: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sz="1400" dirty="0"/>
              </a:p>
              <a:p>
                <a:r>
                  <a:rPr lang="en-GB" sz="1400" dirty="0"/>
                  <a:t>Euler-Lagrange Formulation:</a:t>
                </a:r>
                <a:r>
                  <a:rPr lang="de-DE" sz="1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400" dirty="0"/>
              </a:p>
              <a:p>
                <a:r>
                  <a:rPr lang="en-GB" sz="1400" dirty="0"/>
                  <a:t>Knee Damping Element: 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400" dirty="0"/>
                  <a:t> </a:t>
                </a:r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7AB0812-92F4-140D-AA16-07F329C45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3934906"/>
                <a:ext cx="5120640" cy="1223651"/>
              </a:xfrm>
              <a:prstGeom prst="rect">
                <a:avLst/>
              </a:prstGeom>
              <a:blipFill>
                <a:blip r:embed="rId3"/>
                <a:stretch>
                  <a:fillRect l="-237" t="-4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0F20D0-2E92-8F4C-BD17-82302A16D384}"/>
                  </a:ext>
                </a:extLst>
              </p:cNvPr>
              <p:cNvSpPr/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State Variables: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0F20D0-2E92-8F4C-BD17-82302A16D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74540FB0-CE7B-0D72-5E59-CBCF3DFF03E3}"/>
                  </a:ext>
                </a:extLst>
              </p:cNvPr>
              <p:cNvSpPr/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74540FB0-CE7B-0D72-5E59-CBCF3DFF0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0089C7B-A276-D741-4840-F5EFDB78E9E9}"/>
                  </a:ext>
                </a:extLst>
              </p:cNvPr>
              <p:cNvSpPr/>
              <p:nvPr/>
            </p:nvSpPr>
            <p:spPr>
              <a:xfrm>
                <a:off x="3535680" y="2449444"/>
                <a:ext cx="5120640" cy="12999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Motor  Model:</a:t>
                </a:r>
              </a:p>
              <a:p>
                <a:r>
                  <a:rPr lang="de-DE" sz="1400" dirty="0"/>
                  <a:t>Motor Voltage: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1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de-DE" sz="1400" b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400" dirty="0"/>
              </a:p>
              <a:p>
                <a:r>
                  <a:rPr lang="en-GB" sz="1400" dirty="0"/>
                  <a:t>Motor Current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de-DE" sz="1400" b="0"/>
                      <m:t>=</m:t>
                    </m:r>
                    <m:f>
                      <m:fPr>
                        <m:ctrlPr>
                          <a:rPr lang="de-DE" sz="140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400" dirty="0"/>
                  <a:t> 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endParaRPr lang="de-DE" sz="1400" dirty="0"/>
              </a:p>
              <a:p>
                <a:r>
                  <a:rPr lang="de-DE" sz="1400" dirty="0"/>
                  <a:t>Motor Moment: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de-DE" sz="1400" dirty="0"/>
                  <a:t>   </a:t>
                </a: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0089C7B-A276-D741-4840-F5EFDB78E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2449444"/>
                <a:ext cx="5120640" cy="1299946"/>
              </a:xfrm>
              <a:prstGeom prst="rect">
                <a:avLst/>
              </a:prstGeom>
              <a:blipFill>
                <a:blip r:embed="rId6"/>
                <a:stretch>
                  <a:fillRect l="-237" t="-926" b="-4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0F1036C-4249-61C1-E8D9-970A5F2B2BCA}"/>
                  </a:ext>
                </a:extLst>
              </p:cNvPr>
              <p:cNvSpPr/>
              <p:nvPr/>
            </p:nvSpPr>
            <p:spPr>
              <a:xfrm>
                <a:off x="252984" y="4120182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Nominal Motor Voltage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0F1036C-4249-61C1-E8D9-970A5F2B2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4120182"/>
                <a:ext cx="2615184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38F19B90-998F-3259-E9B8-D00F2B926656}"/>
                  </a:ext>
                </a:extLst>
              </p:cNvPr>
              <p:cNvSpPr/>
              <p:nvPr/>
            </p:nvSpPr>
            <p:spPr>
              <a:xfrm>
                <a:off x="3535680" y="1386020"/>
                <a:ext cx="5120640" cy="87790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1400" i="1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38F19B90-998F-3259-E9B8-D00F2B926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1386020"/>
                <a:ext cx="5120640" cy="877908"/>
              </a:xfrm>
              <a:prstGeom prst="rect">
                <a:avLst/>
              </a:prstGeom>
              <a:blipFill>
                <a:blip r:embed="rId8"/>
                <a:stretch>
                  <a:fillRect t="-61905" b="-1340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CCC611A-EE8A-B898-8659-B82E91188911}"/>
                  </a:ext>
                </a:extLst>
              </p:cNvPr>
              <p:cNvSpPr/>
              <p:nvPr/>
            </p:nvSpPr>
            <p:spPr>
              <a:xfrm>
                <a:off x="3535680" y="5344074"/>
                <a:ext cx="5120640" cy="68415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Ideal Angular Displacement Sensor: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𝑠𝑒𝑛𝑠𝑜𝑟</m:t>
                        </m:r>
                      </m:sup>
                    </m:sSub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p>
                    </m:sSubSup>
                  </m:oMath>
                </a14:m>
                <a:r>
                  <a:rPr lang="en-GB" sz="1400" dirty="0"/>
                  <a:t> (no quantization)</a:t>
                </a:r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CCC611A-EE8A-B898-8659-B82E91188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5344074"/>
                <a:ext cx="5120640" cy="684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76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CAEB-046D-966C-8869-1ECCFF15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A730143-392A-3EA9-823C-B96C29E23B97}"/>
              </a:ext>
            </a:extLst>
          </p:cNvPr>
          <p:cNvSpPr/>
          <p:nvPr/>
        </p:nvSpPr>
        <p:spPr>
          <a:xfrm>
            <a:off x="3238500" y="1275588"/>
            <a:ext cx="5715000" cy="48188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E65696-97A4-D045-5809-8607F764C5EA}"/>
              </a:ext>
            </a:extLst>
          </p:cNvPr>
          <p:cNvSpPr/>
          <p:nvPr/>
        </p:nvSpPr>
        <p:spPr>
          <a:xfrm>
            <a:off x="4608576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F80AED-F9C7-6711-6781-EB1160B68277}"/>
              </a:ext>
            </a:extLst>
          </p:cNvPr>
          <p:cNvSpPr/>
          <p:nvPr/>
        </p:nvSpPr>
        <p:spPr>
          <a:xfrm>
            <a:off x="252984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317A0A-3410-82FF-5872-8EAF5E998C6E}"/>
              </a:ext>
            </a:extLst>
          </p:cNvPr>
          <p:cNvSpPr/>
          <p:nvPr/>
        </p:nvSpPr>
        <p:spPr>
          <a:xfrm>
            <a:off x="9323832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5170EC-7320-4674-58F6-4C625FC9A5B9}"/>
              </a:ext>
            </a:extLst>
          </p:cNvPr>
          <p:cNvSpPr/>
          <p:nvPr/>
        </p:nvSpPr>
        <p:spPr>
          <a:xfrm>
            <a:off x="252984" y="1275588"/>
            <a:ext cx="2615184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Anthropometric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79230BC-8369-6647-60B7-98B0D11414A7}"/>
                  </a:ext>
                </a:extLst>
              </p:cNvPr>
              <p:cNvSpPr/>
              <p:nvPr/>
            </p:nvSpPr>
            <p:spPr>
              <a:xfrm>
                <a:off x="252984" y="1753272"/>
                <a:ext cx="2615184" cy="17793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Gait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Reference Hip Flexion / Extension 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p>
                      </m:sSubSup>
                    </m:oMath>
                  </m:oMathPara>
                </a14:m>
                <a:endParaRPr lang="en-GB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Initial State variables: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b="1" dirty="0"/>
                  <a:t> </a:t>
                </a: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79230BC-8369-6647-60B7-98B0D114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1753272"/>
                <a:ext cx="2615184" cy="1779318"/>
              </a:xfrm>
              <a:prstGeom prst="rect">
                <a:avLst/>
              </a:prstGeo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C250A4B-E5B4-7BEA-8D2A-DB923208D66F}"/>
                  </a:ext>
                </a:extLst>
              </p:cNvPr>
              <p:cNvSpPr/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State Variables: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C250A4B-E5B4-7BEA-8D2A-DB923208D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0A24870-F8FB-75DE-8453-53F70BB46453}"/>
                  </a:ext>
                </a:extLst>
              </p:cNvPr>
              <p:cNvSpPr/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0A24870-F8FB-75DE-8453-53F70BB46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DA154D80-12B6-5729-D449-BD95AA303481}"/>
              </a:ext>
            </a:extLst>
          </p:cNvPr>
          <p:cNvSpPr/>
          <p:nvPr/>
        </p:nvSpPr>
        <p:spPr>
          <a:xfrm>
            <a:off x="3535680" y="2449444"/>
            <a:ext cx="5120640" cy="342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Motor 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29C5CC-6B26-E091-F772-FE9569BB164B}"/>
                  </a:ext>
                </a:extLst>
              </p:cNvPr>
              <p:cNvSpPr/>
              <p:nvPr/>
            </p:nvSpPr>
            <p:spPr>
              <a:xfrm>
                <a:off x="252984" y="3667374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Nominal Motor Voltage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29C5CC-6B26-E091-F772-FE9569BB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3667374"/>
                <a:ext cx="2615184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C00FF9B-EC6C-CB95-1BCF-41279F7D2A51}"/>
                  </a:ext>
                </a:extLst>
              </p:cNvPr>
              <p:cNvSpPr/>
              <p:nvPr/>
            </p:nvSpPr>
            <p:spPr>
              <a:xfrm>
                <a:off x="3535680" y="1386020"/>
                <a:ext cx="5120640" cy="87790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1400" i="1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C00FF9B-EC6C-CB95-1BCF-41279F7D2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1386020"/>
                <a:ext cx="5120640" cy="877908"/>
              </a:xfrm>
              <a:prstGeom prst="rect">
                <a:avLst/>
              </a:prstGeom>
              <a:blipFill>
                <a:blip r:embed="rId6"/>
                <a:stretch>
                  <a:fillRect t="-61905" b="-1340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EDEA3EB8-97F7-6873-9E62-51A7E2C4B724}"/>
                  </a:ext>
                </a:extLst>
              </p:cNvPr>
              <p:cNvSpPr/>
              <p:nvPr/>
            </p:nvSpPr>
            <p:spPr>
              <a:xfrm>
                <a:off x="3535680" y="3504632"/>
                <a:ext cx="5120640" cy="23200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Real Angular Displacement Sensor:</a:t>
                </a:r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𝑝𝑜𝑡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h𝑖𝑝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0.8 −</m:t>
                        </m:r>
                        <m:f>
                          <m:f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𝑝𝑜𝑡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400" b="1" i="1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den>
                          </m:f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</m:oMath>
                  </m:oMathPara>
                </a14:m>
                <a:endParaRPr lang="en-GB" sz="1400" dirty="0"/>
              </a:p>
              <a:p>
                <a:pPr algn="ctr"/>
                <a:endParaRPr lang="en-GB" sz="1400" dirty="0"/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EDEA3EB8-97F7-6873-9E62-51A7E2C4B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3504632"/>
                <a:ext cx="5120640" cy="23200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B68EE4F-6BE0-7913-2F69-E1ED94C9A4DA}"/>
                  </a:ext>
                </a:extLst>
              </p:cNvPr>
              <p:cNvSpPr/>
              <p:nvPr/>
            </p:nvSpPr>
            <p:spPr>
              <a:xfrm>
                <a:off x="252984" y="4519692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Supply Voltage Potentiometer</a:t>
                </a:r>
                <a14:m>
                  <m:oMath xmlns:m="http://schemas.openxmlformats.org/officeDocument/2006/math">
                    <m:r>
                      <a:rPr lang="de-DE" sz="16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GB" sz="1600" b="1" dirty="0"/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B68EE4F-6BE0-7913-2F69-E1ED94C9A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4519692"/>
                <a:ext cx="2615184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2B27505-AD7C-41BE-1ACF-F74B370B1430}"/>
                  </a:ext>
                </a:extLst>
              </p:cNvPr>
              <p:cNvSpPr/>
              <p:nvPr/>
            </p:nvSpPr>
            <p:spPr>
              <a:xfrm>
                <a:off x="252984" y="6336792"/>
                <a:ext cx="2615184" cy="3832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/>
                  <a:t>Noise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𝒎𝑽</m:t>
                    </m:r>
                  </m:oMath>
                </a14:m>
                <a:endParaRPr lang="en-GB" sz="1600" b="1" dirty="0"/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2B27505-AD7C-41BE-1ACF-F74B370B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6336792"/>
                <a:ext cx="2615184" cy="383291"/>
              </a:xfrm>
              <a:prstGeom prst="rect">
                <a:avLst/>
              </a:prstGeom>
              <a:blipFill>
                <a:blip r:embed="rId9"/>
                <a:stretch>
                  <a:fillRect b="-107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A651CBC-6FB8-B1C2-A83E-BD07AD2F34A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68168" y="4446540"/>
            <a:ext cx="2133600" cy="20818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844BE37-915B-9421-0782-01315E31BC37}"/>
              </a:ext>
            </a:extLst>
          </p:cNvPr>
          <p:cNvSpPr/>
          <p:nvPr/>
        </p:nvSpPr>
        <p:spPr>
          <a:xfrm>
            <a:off x="3535680" y="2977038"/>
            <a:ext cx="5120640" cy="342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Leg  Model</a:t>
            </a:r>
          </a:p>
        </p:txBody>
      </p:sp>
    </p:spTree>
    <p:extLst>
      <p:ext uri="{BB962C8B-B14F-4D97-AF65-F5344CB8AC3E}">
        <p14:creationId xmlns:p14="http://schemas.microsoft.com/office/powerpoint/2010/main" val="162741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Breitbild</PresentationFormat>
  <Paragraphs>60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Frech</dc:creator>
  <cp:lastModifiedBy>Florian Frech</cp:lastModifiedBy>
  <cp:revision>8</cp:revision>
  <dcterms:created xsi:type="dcterms:W3CDTF">2024-12-15T13:46:06Z</dcterms:created>
  <dcterms:modified xsi:type="dcterms:W3CDTF">2025-01-18T13:33:09Z</dcterms:modified>
</cp:coreProperties>
</file>