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10"/>
  </p:notesMasterIdLst>
  <p:sldIdLst>
    <p:sldId id="264" r:id="rId2"/>
    <p:sldId id="259" r:id="rId3"/>
    <p:sldId id="266" r:id="rId4"/>
    <p:sldId id="267" r:id="rId5"/>
    <p:sldId id="257" r:id="rId6"/>
    <p:sldId id="261" r:id="rId7"/>
    <p:sldId id="268" r:id="rId8"/>
    <p:sldId id="258" r:id="rId9"/>
  </p:sldIdLst>
  <p:sldSz cx="27432000" cy="18653125"/>
  <p:notesSz cx="6858000" cy="9144000"/>
  <p:defaultTextStyle>
    <a:defPPr>
      <a:defRPr lang="en-US"/>
    </a:defPPr>
    <a:lvl1pPr marL="0" algn="l" defTabSz="2200244" rtl="0" eaLnBrk="1" latinLnBrk="0" hangingPunct="1">
      <a:defRPr sz="4330" kern="1200">
        <a:solidFill>
          <a:schemeClr val="tx1"/>
        </a:solidFill>
        <a:latin typeface="+mn-lt"/>
        <a:ea typeface="+mn-ea"/>
        <a:cs typeface="+mn-cs"/>
      </a:defRPr>
    </a:lvl1pPr>
    <a:lvl2pPr marL="1100121" algn="l" defTabSz="2200244" rtl="0" eaLnBrk="1" latinLnBrk="0" hangingPunct="1">
      <a:defRPr sz="4330" kern="1200">
        <a:solidFill>
          <a:schemeClr val="tx1"/>
        </a:solidFill>
        <a:latin typeface="+mn-lt"/>
        <a:ea typeface="+mn-ea"/>
        <a:cs typeface="+mn-cs"/>
      </a:defRPr>
    </a:lvl2pPr>
    <a:lvl3pPr marL="2200244" algn="l" defTabSz="2200244" rtl="0" eaLnBrk="1" latinLnBrk="0" hangingPunct="1">
      <a:defRPr sz="4330" kern="1200">
        <a:solidFill>
          <a:schemeClr val="tx1"/>
        </a:solidFill>
        <a:latin typeface="+mn-lt"/>
        <a:ea typeface="+mn-ea"/>
        <a:cs typeface="+mn-cs"/>
      </a:defRPr>
    </a:lvl3pPr>
    <a:lvl4pPr marL="3300365" algn="l" defTabSz="2200244" rtl="0" eaLnBrk="1" latinLnBrk="0" hangingPunct="1">
      <a:defRPr sz="4330" kern="1200">
        <a:solidFill>
          <a:schemeClr val="tx1"/>
        </a:solidFill>
        <a:latin typeface="+mn-lt"/>
        <a:ea typeface="+mn-ea"/>
        <a:cs typeface="+mn-cs"/>
      </a:defRPr>
    </a:lvl4pPr>
    <a:lvl5pPr marL="4400488" algn="l" defTabSz="2200244" rtl="0" eaLnBrk="1" latinLnBrk="0" hangingPunct="1">
      <a:defRPr sz="4330" kern="1200">
        <a:solidFill>
          <a:schemeClr val="tx1"/>
        </a:solidFill>
        <a:latin typeface="+mn-lt"/>
        <a:ea typeface="+mn-ea"/>
        <a:cs typeface="+mn-cs"/>
      </a:defRPr>
    </a:lvl5pPr>
    <a:lvl6pPr marL="5500609" algn="l" defTabSz="2200244" rtl="0" eaLnBrk="1" latinLnBrk="0" hangingPunct="1">
      <a:defRPr sz="4330" kern="1200">
        <a:solidFill>
          <a:schemeClr val="tx1"/>
        </a:solidFill>
        <a:latin typeface="+mn-lt"/>
        <a:ea typeface="+mn-ea"/>
        <a:cs typeface="+mn-cs"/>
      </a:defRPr>
    </a:lvl6pPr>
    <a:lvl7pPr marL="6600732" algn="l" defTabSz="2200244" rtl="0" eaLnBrk="1" latinLnBrk="0" hangingPunct="1">
      <a:defRPr sz="4330" kern="1200">
        <a:solidFill>
          <a:schemeClr val="tx1"/>
        </a:solidFill>
        <a:latin typeface="+mn-lt"/>
        <a:ea typeface="+mn-ea"/>
        <a:cs typeface="+mn-cs"/>
      </a:defRPr>
    </a:lvl7pPr>
    <a:lvl8pPr marL="7700853" algn="l" defTabSz="2200244" rtl="0" eaLnBrk="1" latinLnBrk="0" hangingPunct="1">
      <a:defRPr sz="4330" kern="1200">
        <a:solidFill>
          <a:schemeClr val="tx1"/>
        </a:solidFill>
        <a:latin typeface="+mn-lt"/>
        <a:ea typeface="+mn-ea"/>
        <a:cs typeface="+mn-cs"/>
      </a:defRPr>
    </a:lvl8pPr>
    <a:lvl9pPr marL="8800975" algn="l" defTabSz="2200244" rtl="0" eaLnBrk="1" latinLnBrk="0" hangingPunct="1">
      <a:defRPr sz="43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9" autoAdjust="0"/>
    <p:restoredTop sz="95405" autoAdjust="0"/>
  </p:normalViewPr>
  <p:slideViewPr>
    <p:cSldViewPr snapToGrid="0">
      <p:cViewPr varScale="1">
        <p:scale>
          <a:sx n="33" d="100"/>
          <a:sy n="33" d="100"/>
        </p:scale>
        <p:origin x="1354" y="130"/>
      </p:cViewPr>
      <p:guideLst/>
    </p:cSldViewPr>
  </p:slideViewPr>
  <p:outlineViewPr>
    <p:cViewPr>
      <p:scale>
        <a:sx n="33" d="100"/>
        <a:sy n="33" d="100"/>
      </p:scale>
      <p:origin x="0" y="-299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7E23-61E1-4A43-86C5-C43AD33554F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143000"/>
            <a:ext cx="453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1C830-8448-466B-AE92-ECFDE1E261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1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00244" rtl="0" eaLnBrk="1" latinLnBrk="0" hangingPunct="1">
      <a:defRPr sz="2888" kern="1200">
        <a:solidFill>
          <a:schemeClr val="tx1"/>
        </a:solidFill>
        <a:latin typeface="+mn-lt"/>
        <a:ea typeface="+mn-ea"/>
        <a:cs typeface="+mn-cs"/>
      </a:defRPr>
    </a:lvl1pPr>
    <a:lvl2pPr marL="1100121" algn="l" defTabSz="2200244" rtl="0" eaLnBrk="1" latinLnBrk="0" hangingPunct="1">
      <a:defRPr sz="2888" kern="1200">
        <a:solidFill>
          <a:schemeClr val="tx1"/>
        </a:solidFill>
        <a:latin typeface="+mn-lt"/>
        <a:ea typeface="+mn-ea"/>
        <a:cs typeface="+mn-cs"/>
      </a:defRPr>
    </a:lvl2pPr>
    <a:lvl3pPr marL="2200244" algn="l" defTabSz="2200244" rtl="0" eaLnBrk="1" latinLnBrk="0" hangingPunct="1">
      <a:defRPr sz="2888" kern="1200">
        <a:solidFill>
          <a:schemeClr val="tx1"/>
        </a:solidFill>
        <a:latin typeface="+mn-lt"/>
        <a:ea typeface="+mn-ea"/>
        <a:cs typeface="+mn-cs"/>
      </a:defRPr>
    </a:lvl3pPr>
    <a:lvl4pPr marL="3300365" algn="l" defTabSz="2200244" rtl="0" eaLnBrk="1" latinLnBrk="0" hangingPunct="1">
      <a:defRPr sz="2888" kern="1200">
        <a:solidFill>
          <a:schemeClr val="tx1"/>
        </a:solidFill>
        <a:latin typeface="+mn-lt"/>
        <a:ea typeface="+mn-ea"/>
        <a:cs typeface="+mn-cs"/>
      </a:defRPr>
    </a:lvl4pPr>
    <a:lvl5pPr marL="4400488" algn="l" defTabSz="2200244" rtl="0" eaLnBrk="1" latinLnBrk="0" hangingPunct="1">
      <a:defRPr sz="2888" kern="1200">
        <a:solidFill>
          <a:schemeClr val="tx1"/>
        </a:solidFill>
        <a:latin typeface="+mn-lt"/>
        <a:ea typeface="+mn-ea"/>
        <a:cs typeface="+mn-cs"/>
      </a:defRPr>
    </a:lvl5pPr>
    <a:lvl6pPr marL="5500609" algn="l" defTabSz="2200244" rtl="0" eaLnBrk="1" latinLnBrk="0" hangingPunct="1">
      <a:defRPr sz="2888" kern="1200">
        <a:solidFill>
          <a:schemeClr val="tx1"/>
        </a:solidFill>
        <a:latin typeface="+mn-lt"/>
        <a:ea typeface="+mn-ea"/>
        <a:cs typeface="+mn-cs"/>
      </a:defRPr>
    </a:lvl6pPr>
    <a:lvl7pPr marL="6600732" algn="l" defTabSz="2200244" rtl="0" eaLnBrk="1" latinLnBrk="0" hangingPunct="1">
      <a:defRPr sz="2888" kern="1200">
        <a:solidFill>
          <a:schemeClr val="tx1"/>
        </a:solidFill>
        <a:latin typeface="+mn-lt"/>
        <a:ea typeface="+mn-ea"/>
        <a:cs typeface="+mn-cs"/>
      </a:defRPr>
    </a:lvl7pPr>
    <a:lvl8pPr marL="7700853" algn="l" defTabSz="2200244" rtl="0" eaLnBrk="1" latinLnBrk="0" hangingPunct="1">
      <a:defRPr sz="2888" kern="1200">
        <a:solidFill>
          <a:schemeClr val="tx1"/>
        </a:solidFill>
        <a:latin typeface="+mn-lt"/>
        <a:ea typeface="+mn-ea"/>
        <a:cs typeface="+mn-cs"/>
      </a:defRPr>
    </a:lvl8pPr>
    <a:lvl9pPr marL="8800975" algn="l" defTabSz="2200244" rtl="0" eaLnBrk="1" latinLnBrk="0" hangingPunct="1">
      <a:defRPr sz="28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696913"/>
            <a:ext cx="3933825" cy="2674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65609A-F36D-42F9-B708-7A9D991E58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3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052723"/>
            <a:ext cx="23317200" cy="6494051"/>
          </a:xfrm>
        </p:spPr>
        <p:txBody>
          <a:bodyPr anchor="b"/>
          <a:lstStyle>
            <a:lvl1pPr algn="ctr">
              <a:defRPr sz="163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797210"/>
            <a:ext cx="20574000" cy="4503519"/>
          </a:xfrm>
        </p:spPr>
        <p:txBody>
          <a:bodyPr/>
          <a:lstStyle>
            <a:lvl1pPr marL="0" indent="0" algn="ctr">
              <a:buNone/>
              <a:defRPr sz="6528"/>
            </a:lvl1pPr>
            <a:lvl2pPr marL="1243538" indent="0" algn="ctr">
              <a:buNone/>
              <a:defRPr sz="5440"/>
            </a:lvl2pPr>
            <a:lvl3pPr marL="2487077" indent="0" algn="ctr">
              <a:buNone/>
              <a:defRPr sz="4896"/>
            </a:lvl3pPr>
            <a:lvl4pPr marL="3730615" indent="0" algn="ctr">
              <a:buNone/>
              <a:defRPr sz="4352"/>
            </a:lvl4pPr>
            <a:lvl5pPr marL="4974153" indent="0" algn="ctr">
              <a:buNone/>
              <a:defRPr sz="4352"/>
            </a:lvl5pPr>
            <a:lvl6pPr marL="6217691" indent="0" algn="ctr">
              <a:buNone/>
              <a:defRPr sz="4352"/>
            </a:lvl6pPr>
            <a:lvl7pPr marL="7461230" indent="0" algn="ctr">
              <a:buNone/>
              <a:defRPr sz="4352"/>
            </a:lvl7pPr>
            <a:lvl8pPr marL="8704768" indent="0" algn="ctr">
              <a:buNone/>
              <a:defRPr sz="4352"/>
            </a:lvl8pPr>
            <a:lvl9pPr marL="9948306" indent="0" algn="ctr">
              <a:buNone/>
              <a:defRPr sz="43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0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93106"/>
            <a:ext cx="5915025" cy="15807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93106"/>
            <a:ext cx="17402175" cy="15807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0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962310" y="4021428"/>
            <a:ext cx="25598942" cy="1369475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rgbClr val="4C4C4C"/>
                </a:solidFill>
              </a:defRPr>
            </a:lvl1pPr>
            <a:lvl2pPr>
              <a:defRPr lang="en-US" dirty="0" smtClean="0">
                <a:solidFill>
                  <a:srgbClr val="4C4C4C"/>
                </a:solidFill>
              </a:defRPr>
            </a:lvl2pPr>
            <a:lvl3pPr>
              <a:defRPr lang="en-US" dirty="0" smtClean="0">
                <a:solidFill>
                  <a:srgbClr val="4C4C4C"/>
                </a:solidFill>
              </a:defRPr>
            </a:lvl3pPr>
            <a:lvl4pPr>
              <a:defRPr lang="en-US" dirty="0" smtClean="0">
                <a:solidFill>
                  <a:srgbClr val="4C4C4C"/>
                </a:solidFill>
              </a:defRPr>
            </a:lvl4pPr>
            <a:lvl5pPr>
              <a:defRPr lang="en-US" dirty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 dirty="0" smtClean="0"/>
              <a:t>Click to edit body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6741" y="573001"/>
            <a:ext cx="21794519" cy="241496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1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5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650333"/>
            <a:ext cx="23660100" cy="7759180"/>
          </a:xfrm>
        </p:spPr>
        <p:txBody>
          <a:bodyPr anchor="b"/>
          <a:lstStyle>
            <a:lvl1pPr>
              <a:defRPr sz="163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482918"/>
            <a:ext cx="23660100" cy="4080370"/>
          </a:xfrm>
        </p:spPr>
        <p:txBody>
          <a:bodyPr/>
          <a:lstStyle>
            <a:lvl1pPr marL="0" indent="0">
              <a:buNone/>
              <a:defRPr sz="6528">
                <a:solidFill>
                  <a:schemeClr val="tx1"/>
                </a:solidFill>
              </a:defRPr>
            </a:lvl1pPr>
            <a:lvl2pPr marL="1243538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2pPr>
            <a:lvl3pPr marL="2487077" indent="0">
              <a:buNone/>
              <a:defRPr sz="4896">
                <a:solidFill>
                  <a:schemeClr val="tx1">
                    <a:tint val="75000"/>
                  </a:schemeClr>
                </a:solidFill>
              </a:defRPr>
            </a:lvl3pPr>
            <a:lvl4pPr marL="3730615" indent="0">
              <a:buNone/>
              <a:defRPr sz="4352">
                <a:solidFill>
                  <a:schemeClr val="tx1">
                    <a:tint val="75000"/>
                  </a:schemeClr>
                </a:solidFill>
              </a:defRPr>
            </a:lvl4pPr>
            <a:lvl5pPr marL="4974153" indent="0">
              <a:buNone/>
              <a:defRPr sz="4352">
                <a:solidFill>
                  <a:schemeClr val="tx1">
                    <a:tint val="75000"/>
                  </a:schemeClr>
                </a:solidFill>
              </a:defRPr>
            </a:lvl5pPr>
            <a:lvl6pPr marL="6217691" indent="0">
              <a:buNone/>
              <a:defRPr sz="4352">
                <a:solidFill>
                  <a:schemeClr val="tx1">
                    <a:tint val="75000"/>
                  </a:schemeClr>
                </a:solidFill>
              </a:defRPr>
            </a:lvl6pPr>
            <a:lvl7pPr marL="7461230" indent="0">
              <a:buNone/>
              <a:defRPr sz="4352">
                <a:solidFill>
                  <a:schemeClr val="tx1">
                    <a:tint val="75000"/>
                  </a:schemeClr>
                </a:solidFill>
              </a:defRPr>
            </a:lvl7pPr>
            <a:lvl8pPr marL="8704768" indent="0">
              <a:buNone/>
              <a:defRPr sz="4352">
                <a:solidFill>
                  <a:schemeClr val="tx1">
                    <a:tint val="75000"/>
                  </a:schemeClr>
                </a:solidFill>
              </a:defRPr>
            </a:lvl8pPr>
            <a:lvl9pPr marL="9948306" indent="0">
              <a:buNone/>
              <a:defRPr sz="4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3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965531"/>
            <a:ext cx="11658600" cy="1183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965531"/>
            <a:ext cx="11658600" cy="1183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93110"/>
            <a:ext cx="23660100" cy="36054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572608"/>
            <a:ext cx="11605020" cy="2240964"/>
          </a:xfrm>
        </p:spPr>
        <p:txBody>
          <a:bodyPr anchor="b"/>
          <a:lstStyle>
            <a:lvl1pPr marL="0" indent="0">
              <a:buNone/>
              <a:defRPr sz="6528" b="1"/>
            </a:lvl1pPr>
            <a:lvl2pPr marL="1243538" indent="0">
              <a:buNone/>
              <a:defRPr sz="5440" b="1"/>
            </a:lvl2pPr>
            <a:lvl3pPr marL="2487077" indent="0">
              <a:buNone/>
              <a:defRPr sz="4896" b="1"/>
            </a:lvl3pPr>
            <a:lvl4pPr marL="3730615" indent="0">
              <a:buNone/>
              <a:defRPr sz="4352" b="1"/>
            </a:lvl4pPr>
            <a:lvl5pPr marL="4974153" indent="0">
              <a:buNone/>
              <a:defRPr sz="4352" b="1"/>
            </a:lvl5pPr>
            <a:lvl6pPr marL="6217691" indent="0">
              <a:buNone/>
              <a:defRPr sz="4352" b="1"/>
            </a:lvl6pPr>
            <a:lvl7pPr marL="7461230" indent="0">
              <a:buNone/>
              <a:defRPr sz="4352" b="1"/>
            </a:lvl7pPr>
            <a:lvl8pPr marL="8704768" indent="0">
              <a:buNone/>
              <a:defRPr sz="4352" b="1"/>
            </a:lvl8pPr>
            <a:lvl9pPr marL="9948306" indent="0">
              <a:buNone/>
              <a:defRPr sz="43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813572"/>
            <a:ext cx="11605020" cy="1002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572608"/>
            <a:ext cx="11662173" cy="2240964"/>
          </a:xfrm>
        </p:spPr>
        <p:txBody>
          <a:bodyPr anchor="b"/>
          <a:lstStyle>
            <a:lvl1pPr marL="0" indent="0">
              <a:buNone/>
              <a:defRPr sz="6528" b="1"/>
            </a:lvl1pPr>
            <a:lvl2pPr marL="1243538" indent="0">
              <a:buNone/>
              <a:defRPr sz="5440" b="1"/>
            </a:lvl2pPr>
            <a:lvl3pPr marL="2487077" indent="0">
              <a:buNone/>
              <a:defRPr sz="4896" b="1"/>
            </a:lvl3pPr>
            <a:lvl4pPr marL="3730615" indent="0">
              <a:buNone/>
              <a:defRPr sz="4352" b="1"/>
            </a:lvl4pPr>
            <a:lvl5pPr marL="4974153" indent="0">
              <a:buNone/>
              <a:defRPr sz="4352" b="1"/>
            </a:lvl5pPr>
            <a:lvl6pPr marL="6217691" indent="0">
              <a:buNone/>
              <a:defRPr sz="4352" b="1"/>
            </a:lvl6pPr>
            <a:lvl7pPr marL="7461230" indent="0">
              <a:buNone/>
              <a:defRPr sz="4352" b="1"/>
            </a:lvl7pPr>
            <a:lvl8pPr marL="8704768" indent="0">
              <a:buNone/>
              <a:defRPr sz="4352" b="1"/>
            </a:lvl8pPr>
            <a:lvl9pPr marL="9948306" indent="0">
              <a:buNone/>
              <a:defRPr sz="43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813572"/>
            <a:ext cx="11662173" cy="1002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9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6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43542"/>
            <a:ext cx="8847534" cy="4352396"/>
          </a:xfrm>
        </p:spPr>
        <p:txBody>
          <a:bodyPr anchor="b"/>
          <a:lstStyle>
            <a:lvl1pPr>
              <a:defRPr sz="8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85709"/>
            <a:ext cx="13887450" cy="13255809"/>
          </a:xfrm>
        </p:spPr>
        <p:txBody>
          <a:bodyPr/>
          <a:lstStyle>
            <a:lvl1pPr>
              <a:defRPr sz="8704"/>
            </a:lvl1pPr>
            <a:lvl2pPr>
              <a:defRPr sz="7616"/>
            </a:lvl2pPr>
            <a:lvl3pPr>
              <a:defRPr sz="6528"/>
            </a:lvl3pPr>
            <a:lvl4pPr>
              <a:defRPr sz="5440"/>
            </a:lvl4pPr>
            <a:lvl5pPr>
              <a:defRPr sz="5440"/>
            </a:lvl5pPr>
            <a:lvl6pPr>
              <a:defRPr sz="5440"/>
            </a:lvl6pPr>
            <a:lvl7pPr>
              <a:defRPr sz="5440"/>
            </a:lvl7pPr>
            <a:lvl8pPr>
              <a:defRPr sz="5440"/>
            </a:lvl8pPr>
            <a:lvl9pPr>
              <a:defRPr sz="5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595938"/>
            <a:ext cx="8847534" cy="10367166"/>
          </a:xfrm>
        </p:spPr>
        <p:txBody>
          <a:bodyPr/>
          <a:lstStyle>
            <a:lvl1pPr marL="0" indent="0">
              <a:buNone/>
              <a:defRPr sz="4352"/>
            </a:lvl1pPr>
            <a:lvl2pPr marL="1243538" indent="0">
              <a:buNone/>
              <a:defRPr sz="3808"/>
            </a:lvl2pPr>
            <a:lvl3pPr marL="2487077" indent="0">
              <a:buNone/>
              <a:defRPr sz="3264"/>
            </a:lvl3pPr>
            <a:lvl4pPr marL="3730615" indent="0">
              <a:buNone/>
              <a:defRPr sz="2720"/>
            </a:lvl4pPr>
            <a:lvl5pPr marL="4974153" indent="0">
              <a:buNone/>
              <a:defRPr sz="2720"/>
            </a:lvl5pPr>
            <a:lvl6pPr marL="6217691" indent="0">
              <a:buNone/>
              <a:defRPr sz="2720"/>
            </a:lvl6pPr>
            <a:lvl7pPr marL="7461230" indent="0">
              <a:buNone/>
              <a:defRPr sz="2720"/>
            </a:lvl7pPr>
            <a:lvl8pPr marL="8704768" indent="0">
              <a:buNone/>
              <a:defRPr sz="2720"/>
            </a:lvl8pPr>
            <a:lvl9pPr marL="9948306" indent="0">
              <a:buNone/>
              <a:defRPr sz="2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4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43542"/>
            <a:ext cx="8847534" cy="4352396"/>
          </a:xfrm>
        </p:spPr>
        <p:txBody>
          <a:bodyPr anchor="b"/>
          <a:lstStyle>
            <a:lvl1pPr>
              <a:defRPr sz="8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85709"/>
            <a:ext cx="13887450" cy="13255809"/>
          </a:xfrm>
        </p:spPr>
        <p:txBody>
          <a:bodyPr anchor="t"/>
          <a:lstStyle>
            <a:lvl1pPr marL="0" indent="0">
              <a:buNone/>
              <a:defRPr sz="8704"/>
            </a:lvl1pPr>
            <a:lvl2pPr marL="1243538" indent="0">
              <a:buNone/>
              <a:defRPr sz="7616"/>
            </a:lvl2pPr>
            <a:lvl3pPr marL="2487077" indent="0">
              <a:buNone/>
              <a:defRPr sz="6528"/>
            </a:lvl3pPr>
            <a:lvl4pPr marL="3730615" indent="0">
              <a:buNone/>
              <a:defRPr sz="5440"/>
            </a:lvl4pPr>
            <a:lvl5pPr marL="4974153" indent="0">
              <a:buNone/>
              <a:defRPr sz="5440"/>
            </a:lvl5pPr>
            <a:lvl6pPr marL="6217691" indent="0">
              <a:buNone/>
              <a:defRPr sz="5440"/>
            </a:lvl6pPr>
            <a:lvl7pPr marL="7461230" indent="0">
              <a:buNone/>
              <a:defRPr sz="5440"/>
            </a:lvl7pPr>
            <a:lvl8pPr marL="8704768" indent="0">
              <a:buNone/>
              <a:defRPr sz="5440"/>
            </a:lvl8pPr>
            <a:lvl9pPr marL="9948306" indent="0">
              <a:buNone/>
              <a:defRPr sz="544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595938"/>
            <a:ext cx="8847534" cy="10367166"/>
          </a:xfrm>
        </p:spPr>
        <p:txBody>
          <a:bodyPr/>
          <a:lstStyle>
            <a:lvl1pPr marL="0" indent="0">
              <a:buNone/>
              <a:defRPr sz="4352"/>
            </a:lvl1pPr>
            <a:lvl2pPr marL="1243538" indent="0">
              <a:buNone/>
              <a:defRPr sz="3808"/>
            </a:lvl2pPr>
            <a:lvl3pPr marL="2487077" indent="0">
              <a:buNone/>
              <a:defRPr sz="3264"/>
            </a:lvl3pPr>
            <a:lvl4pPr marL="3730615" indent="0">
              <a:buNone/>
              <a:defRPr sz="2720"/>
            </a:lvl4pPr>
            <a:lvl5pPr marL="4974153" indent="0">
              <a:buNone/>
              <a:defRPr sz="2720"/>
            </a:lvl5pPr>
            <a:lvl6pPr marL="6217691" indent="0">
              <a:buNone/>
              <a:defRPr sz="2720"/>
            </a:lvl6pPr>
            <a:lvl7pPr marL="7461230" indent="0">
              <a:buNone/>
              <a:defRPr sz="2720"/>
            </a:lvl7pPr>
            <a:lvl8pPr marL="8704768" indent="0">
              <a:buNone/>
              <a:defRPr sz="2720"/>
            </a:lvl8pPr>
            <a:lvl9pPr marL="9948306" indent="0">
              <a:buNone/>
              <a:defRPr sz="2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93110"/>
            <a:ext cx="23660100" cy="360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965531"/>
            <a:ext cx="23660100" cy="1183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7288688"/>
            <a:ext cx="6172200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F516-91BA-4966-9EC2-A198718F4BA3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7288688"/>
            <a:ext cx="9258300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7288688"/>
            <a:ext cx="6172200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D4D8-A301-4F8E-8291-934B5404C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7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defTabSz="2487077" rtl="0" eaLnBrk="1" latinLnBrk="0" hangingPunct="1">
        <a:lnSpc>
          <a:spcPct val="90000"/>
        </a:lnSpc>
        <a:spcBef>
          <a:spcPct val="0"/>
        </a:spcBef>
        <a:buNone/>
        <a:defRPr sz="11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1769" indent="-621769" algn="l" defTabSz="2487077" rtl="0" eaLnBrk="1" latinLnBrk="0" hangingPunct="1">
        <a:lnSpc>
          <a:spcPct val="90000"/>
        </a:lnSpc>
        <a:spcBef>
          <a:spcPts val="2720"/>
        </a:spcBef>
        <a:buFont typeface="Arial" panose="020B0604020202020204" pitchFamily="34" charset="0"/>
        <a:buChar char="•"/>
        <a:defRPr sz="7616" kern="1200">
          <a:solidFill>
            <a:schemeClr val="tx1"/>
          </a:solidFill>
          <a:latin typeface="+mn-lt"/>
          <a:ea typeface="+mn-ea"/>
          <a:cs typeface="+mn-cs"/>
        </a:defRPr>
      </a:lvl1pPr>
      <a:lvl2pPr marL="1865307" indent="-621769" algn="l" defTabSz="2487077" rtl="0" eaLnBrk="1" latinLnBrk="0" hangingPunct="1">
        <a:lnSpc>
          <a:spcPct val="90000"/>
        </a:lnSpc>
        <a:spcBef>
          <a:spcPts val="1360"/>
        </a:spcBef>
        <a:buFont typeface="Arial" panose="020B0604020202020204" pitchFamily="34" charset="0"/>
        <a:buChar char="•"/>
        <a:defRPr sz="6528" kern="1200">
          <a:solidFill>
            <a:schemeClr val="tx1"/>
          </a:solidFill>
          <a:latin typeface="+mn-lt"/>
          <a:ea typeface="+mn-ea"/>
          <a:cs typeface="+mn-cs"/>
        </a:defRPr>
      </a:lvl2pPr>
      <a:lvl3pPr marL="3108846" indent="-621769" algn="l" defTabSz="2487077" rtl="0" eaLnBrk="1" latinLnBrk="0" hangingPunct="1">
        <a:lnSpc>
          <a:spcPct val="90000"/>
        </a:lnSpc>
        <a:spcBef>
          <a:spcPts val="1360"/>
        </a:spcBef>
        <a:buFont typeface="Arial" panose="020B0604020202020204" pitchFamily="34" charset="0"/>
        <a:buChar char="•"/>
        <a:defRPr sz="5440" kern="1200">
          <a:solidFill>
            <a:schemeClr val="tx1"/>
          </a:solidFill>
          <a:latin typeface="+mn-lt"/>
          <a:ea typeface="+mn-ea"/>
          <a:cs typeface="+mn-cs"/>
        </a:defRPr>
      </a:lvl3pPr>
      <a:lvl4pPr marL="4352384" indent="-621769" algn="l" defTabSz="2487077" rtl="0" eaLnBrk="1" latinLnBrk="0" hangingPunct="1">
        <a:lnSpc>
          <a:spcPct val="90000"/>
        </a:lnSpc>
        <a:spcBef>
          <a:spcPts val="1360"/>
        </a:spcBef>
        <a:buFont typeface="Arial" panose="020B0604020202020204" pitchFamily="34" charset="0"/>
        <a:buChar char="•"/>
        <a:defRPr sz="4896" kern="1200">
          <a:solidFill>
            <a:schemeClr val="tx1"/>
          </a:solidFill>
          <a:latin typeface="+mn-lt"/>
          <a:ea typeface="+mn-ea"/>
          <a:cs typeface="+mn-cs"/>
        </a:defRPr>
      </a:lvl4pPr>
      <a:lvl5pPr marL="5595922" indent="-621769" algn="l" defTabSz="2487077" rtl="0" eaLnBrk="1" latinLnBrk="0" hangingPunct="1">
        <a:lnSpc>
          <a:spcPct val="90000"/>
        </a:lnSpc>
        <a:spcBef>
          <a:spcPts val="1360"/>
        </a:spcBef>
        <a:buFont typeface="Arial" panose="020B0604020202020204" pitchFamily="34" charset="0"/>
        <a:buChar char="•"/>
        <a:defRPr sz="4896" kern="1200">
          <a:solidFill>
            <a:schemeClr val="tx1"/>
          </a:solidFill>
          <a:latin typeface="+mn-lt"/>
          <a:ea typeface="+mn-ea"/>
          <a:cs typeface="+mn-cs"/>
        </a:defRPr>
      </a:lvl5pPr>
      <a:lvl6pPr marL="6839461" indent="-621769" algn="l" defTabSz="2487077" rtl="0" eaLnBrk="1" latinLnBrk="0" hangingPunct="1">
        <a:lnSpc>
          <a:spcPct val="90000"/>
        </a:lnSpc>
        <a:spcBef>
          <a:spcPts val="1360"/>
        </a:spcBef>
        <a:buFont typeface="Arial" panose="020B0604020202020204" pitchFamily="34" charset="0"/>
        <a:buChar char="•"/>
        <a:defRPr sz="4896" kern="1200">
          <a:solidFill>
            <a:schemeClr val="tx1"/>
          </a:solidFill>
          <a:latin typeface="+mn-lt"/>
          <a:ea typeface="+mn-ea"/>
          <a:cs typeface="+mn-cs"/>
        </a:defRPr>
      </a:lvl6pPr>
      <a:lvl7pPr marL="8082999" indent="-621769" algn="l" defTabSz="2487077" rtl="0" eaLnBrk="1" latinLnBrk="0" hangingPunct="1">
        <a:lnSpc>
          <a:spcPct val="90000"/>
        </a:lnSpc>
        <a:spcBef>
          <a:spcPts val="1360"/>
        </a:spcBef>
        <a:buFont typeface="Arial" panose="020B0604020202020204" pitchFamily="34" charset="0"/>
        <a:buChar char="•"/>
        <a:defRPr sz="4896" kern="1200">
          <a:solidFill>
            <a:schemeClr val="tx1"/>
          </a:solidFill>
          <a:latin typeface="+mn-lt"/>
          <a:ea typeface="+mn-ea"/>
          <a:cs typeface="+mn-cs"/>
        </a:defRPr>
      </a:lvl7pPr>
      <a:lvl8pPr marL="9326537" indent="-621769" algn="l" defTabSz="2487077" rtl="0" eaLnBrk="1" latinLnBrk="0" hangingPunct="1">
        <a:lnSpc>
          <a:spcPct val="90000"/>
        </a:lnSpc>
        <a:spcBef>
          <a:spcPts val="1360"/>
        </a:spcBef>
        <a:buFont typeface="Arial" panose="020B0604020202020204" pitchFamily="34" charset="0"/>
        <a:buChar char="•"/>
        <a:defRPr sz="4896" kern="1200">
          <a:solidFill>
            <a:schemeClr val="tx1"/>
          </a:solidFill>
          <a:latin typeface="+mn-lt"/>
          <a:ea typeface="+mn-ea"/>
          <a:cs typeface="+mn-cs"/>
        </a:defRPr>
      </a:lvl8pPr>
      <a:lvl9pPr marL="10570075" indent="-621769" algn="l" defTabSz="2487077" rtl="0" eaLnBrk="1" latinLnBrk="0" hangingPunct="1">
        <a:lnSpc>
          <a:spcPct val="90000"/>
        </a:lnSpc>
        <a:spcBef>
          <a:spcPts val="1360"/>
        </a:spcBef>
        <a:buFont typeface="Arial" panose="020B0604020202020204" pitchFamily="34" charset="0"/>
        <a:buChar char="•"/>
        <a:defRPr sz="4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87077" rtl="0" eaLnBrk="1" latinLnBrk="0" hangingPunct="1">
        <a:defRPr sz="4896" kern="1200">
          <a:solidFill>
            <a:schemeClr val="tx1"/>
          </a:solidFill>
          <a:latin typeface="+mn-lt"/>
          <a:ea typeface="+mn-ea"/>
          <a:cs typeface="+mn-cs"/>
        </a:defRPr>
      </a:lvl1pPr>
      <a:lvl2pPr marL="1243538" algn="l" defTabSz="2487077" rtl="0" eaLnBrk="1" latinLnBrk="0" hangingPunct="1">
        <a:defRPr sz="4896" kern="1200">
          <a:solidFill>
            <a:schemeClr val="tx1"/>
          </a:solidFill>
          <a:latin typeface="+mn-lt"/>
          <a:ea typeface="+mn-ea"/>
          <a:cs typeface="+mn-cs"/>
        </a:defRPr>
      </a:lvl2pPr>
      <a:lvl3pPr marL="2487077" algn="l" defTabSz="2487077" rtl="0" eaLnBrk="1" latinLnBrk="0" hangingPunct="1">
        <a:defRPr sz="4896" kern="1200">
          <a:solidFill>
            <a:schemeClr val="tx1"/>
          </a:solidFill>
          <a:latin typeface="+mn-lt"/>
          <a:ea typeface="+mn-ea"/>
          <a:cs typeface="+mn-cs"/>
        </a:defRPr>
      </a:lvl3pPr>
      <a:lvl4pPr marL="3730615" algn="l" defTabSz="2487077" rtl="0" eaLnBrk="1" latinLnBrk="0" hangingPunct="1">
        <a:defRPr sz="4896" kern="1200">
          <a:solidFill>
            <a:schemeClr val="tx1"/>
          </a:solidFill>
          <a:latin typeface="+mn-lt"/>
          <a:ea typeface="+mn-ea"/>
          <a:cs typeface="+mn-cs"/>
        </a:defRPr>
      </a:lvl4pPr>
      <a:lvl5pPr marL="4974153" algn="l" defTabSz="2487077" rtl="0" eaLnBrk="1" latinLnBrk="0" hangingPunct="1">
        <a:defRPr sz="4896" kern="1200">
          <a:solidFill>
            <a:schemeClr val="tx1"/>
          </a:solidFill>
          <a:latin typeface="+mn-lt"/>
          <a:ea typeface="+mn-ea"/>
          <a:cs typeface="+mn-cs"/>
        </a:defRPr>
      </a:lvl5pPr>
      <a:lvl6pPr marL="6217691" algn="l" defTabSz="2487077" rtl="0" eaLnBrk="1" latinLnBrk="0" hangingPunct="1">
        <a:defRPr sz="4896" kern="1200">
          <a:solidFill>
            <a:schemeClr val="tx1"/>
          </a:solidFill>
          <a:latin typeface="+mn-lt"/>
          <a:ea typeface="+mn-ea"/>
          <a:cs typeface="+mn-cs"/>
        </a:defRPr>
      </a:lvl6pPr>
      <a:lvl7pPr marL="7461230" algn="l" defTabSz="2487077" rtl="0" eaLnBrk="1" latinLnBrk="0" hangingPunct="1">
        <a:defRPr sz="4896" kern="1200">
          <a:solidFill>
            <a:schemeClr val="tx1"/>
          </a:solidFill>
          <a:latin typeface="+mn-lt"/>
          <a:ea typeface="+mn-ea"/>
          <a:cs typeface="+mn-cs"/>
        </a:defRPr>
      </a:lvl7pPr>
      <a:lvl8pPr marL="8704768" algn="l" defTabSz="2487077" rtl="0" eaLnBrk="1" latinLnBrk="0" hangingPunct="1">
        <a:defRPr sz="4896" kern="1200">
          <a:solidFill>
            <a:schemeClr val="tx1"/>
          </a:solidFill>
          <a:latin typeface="+mn-lt"/>
          <a:ea typeface="+mn-ea"/>
          <a:cs typeface="+mn-cs"/>
        </a:defRPr>
      </a:lvl8pPr>
      <a:lvl9pPr marL="9948306" algn="l" defTabSz="2487077" rtl="0" eaLnBrk="1" latinLnBrk="0" hangingPunct="1">
        <a:defRPr sz="4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88" y="2758716"/>
            <a:ext cx="14649334" cy="9309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27" y="704162"/>
            <a:ext cx="4015360" cy="1029254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5387054" y="854634"/>
            <a:ext cx="19864084" cy="116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marL="621769" indent="-621769" algn="l" defTabSz="2487077" rtl="0" eaLnBrk="1" latinLnBrk="0" hangingPunct="1">
              <a:lnSpc>
                <a:spcPct val="90000"/>
              </a:lnSpc>
              <a:spcBef>
                <a:spcPts val="2720"/>
              </a:spcBef>
              <a:buFont typeface="Arial" panose="020B0604020202020204" pitchFamily="34" charset="0"/>
              <a:buChar char="•"/>
              <a:defRPr lang="en-US" sz="7616" kern="1200" dirty="0" smtClean="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1pPr>
            <a:lvl2pPr marL="1865307" indent="-621769" algn="l" defTabSz="2487077" rtl="0" eaLnBrk="1" latinLnBrk="0" hangingPunct="1">
              <a:lnSpc>
                <a:spcPct val="90000"/>
              </a:lnSpc>
              <a:spcBef>
                <a:spcPts val="1360"/>
              </a:spcBef>
              <a:buFont typeface="Arial" panose="020B0604020202020204" pitchFamily="34" charset="0"/>
              <a:buChar char="•"/>
              <a:defRPr lang="en-US" sz="6528" kern="1200" dirty="0" smtClean="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2pPr>
            <a:lvl3pPr marL="3108846" indent="-621769" algn="l" defTabSz="2487077" rtl="0" eaLnBrk="1" latinLnBrk="0" hangingPunct="1">
              <a:lnSpc>
                <a:spcPct val="90000"/>
              </a:lnSpc>
              <a:spcBef>
                <a:spcPts val="1360"/>
              </a:spcBef>
              <a:buFont typeface="Arial" panose="020B0604020202020204" pitchFamily="34" charset="0"/>
              <a:buChar char="•"/>
              <a:defRPr lang="en-US" sz="5440" kern="1200" dirty="0" smtClean="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3pPr>
            <a:lvl4pPr marL="4352384" indent="-621769" algn="l" defTabSz="2487077" rtl="0" eaLnBrk="1" latinLnBrk="0" hangingPunct="1">
              <a:lnSpc>
                <a:spcPct val="90000"/>
              </a:lnSpc>
              <a:spcBef>
                <a:spcPts val="1360"/>
              </a:spcBef>
              <a:buFont typeface="Arial" panose="020B0604020202020204" pitchFamily="34" charset="0"/>
              <a:buChar char="•"/>
              <a:defRPr lang="en-US" sz="4896" kern="1200" dirty="0" smtClean="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4pPr>
            <a:lvl5pPr marL="5595922" indent="-621769" algn="l" defTabSz="2487077" rtl="0" eaLnBrk="1" latinLnBrk="0" hangingPunct="1">
              <a:lnSpc>
                <a:spcPct val="90000"/>
              </a:lnSpc>
              <a:spcBef>
                <a:spcPts val="1360"/>
              </a:spcBef>
              <a:buFont typeface="Arial" panose="020B0604020202020204" pitchFamily="34" charset="0"/>
              <a:buChar char="•"/>
              <a:defRPr lang="en-US" sz="4896" kern="1200" dirty="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5pPr>
            <a:lvl6pPr marL="6839461" indent="-621769" algn="l" defTabSz="2487077" rtl="0" eaLnBrk="1" latinLnBrk="0" hangingPunct="1">
              <a:lnSpc>
                <a:spcPct val="90000"/>
              </a:lnSpc>
              <a:spcBef>
                <a:spcPts val="1360"/>
              </a:spcBef>
              <a:buFont typeface="Arial" panose="020B0604020202020204" pitchFamily="34" charset="0"/>
              <a:buChar char="•"/>
              <a:defRPr sz="4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082999" indent="-621769" algn="l" defTabSz="2487077" rtl="0" eaLnBrk="1" latinLnBrk="0" hangingPunct="1">
              <a:lnSpc>
                <a:spcPct val="90000"/>
              </a:lnSpc>
              <a:spcBef>
                <a:spcPts val="1360"/>
              </a:spcBef>
              <a:buFont typeface="Arial" panose="020B0604020202020204" pitchFamily="34" charset="0"/>
              <a:buChar char="•"/>
              <a:defRPr sz="4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6537" indent="-621769" algn="l" defTabSz="2487077" rtl="0" eaLnBrk="1" latinLnBrk="0" hangingPunct="1">
              <a:lnSpc>
                <a:spcPct val="90000"/>
              </a:lnSpc>
              <a:spcBef>
                <a:spcPts val="1360"/>
              </a:spcBef>
              <a:buFont typeface="Arial" panose="020B0604020202020204" pitchFamily="34" charset="0"/>
              <a:buChar char="•"/>
              <a:defRPr sz="4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70075" indent="-621769" algn="l" defTabSz="2487077" rtl="0" eaLnBrk="1" latinLnBrk="0" hangingPunct="1">
              <a:lnSpc>
                <a:spcPct val="90000"/>
              </a:lnSpc>
              <a:spcBef>
                <a:spcPts val="1360"/>
              </a:spcBef>
              <a:buFont typeface="Arial" panose="020B0604020202020204" pitchFamily="34" charset="0"/>
              <a:buChar char="•"/>
              <a:defRPr sz="4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latin typeface="Agency FB" panose="020B0503020202020204" pitchFamily="34" charset="0"/>
              </a:rPr>
              <a:t>Continuous Integration, Delivery and Deployment PIPELINE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318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sz="quarter" idx="10"/>
          </p:nvPr>
        </p:nvSpPr>
        <p:spPr>
          <a:xfrm>
            <a:off x="6154189" y="6724515"/>
            <a:ext cx="15177908" cy="6944891"/>
          </a:xfrm>
        </p:spPr>
        <p:txBody>
          <a:bodyPr/>
          <a:lstStyle/>
          <a:p>
            <a:endParaRPr lang="en-US" sz="6350" dirty="0"/>
          </a:p>
          <a:p>
            <a:pPr marL="311305" lvl="1" indent="0">
              <a:buNone/>
            </a:pPr>
            <a:endParaRPr lang="en-US" sz="6350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4946911" y="544010"/>
            <a:ext cx="9938132" cy="1693318"/>
          </a:xfrm>
        </p:spPr>
        <p:txBody>
          <a:bodyPr>
            <a:normAutofit fontScale="90000"/>
          </a:bodyPr>
          <a:lstStyle/>
          <a:p>
            <a:r>
              <a:rPr lang="en-US" sz="6350" dirty="0">
                <a:latin typeface="Agency FB" panose="020B0503020202020204" pitchFamily="34" charset="0"/>
              </a:rPr>
              <a:t/>
            </a:r>
            <a:br>
              <a:rPr lang="en-US" sz="6350" dirty="0">
                <a:latin typeface="Agency FB" panose="020B0503020202020204" pitchFamily="34" charset="0"/>
              </a:rPr>
            </a:br>
            <a:r>
              <a:rPr lang="en-US" sz="6350" dirty="0">
                <a:latin typeface="Agency FB" panose="020B0503020202020204" pitchFamily="34" charset="0"/>
              </a:rPr>
              <a:t/>
            </a:r>
            <a:br>
              <a:rPr lang="en-US" sz="6350" dirty="0">
                <a:latin typeface="Agency FB" panose="020B0503020202020204" pitchFamily="34" charset="0"/>
              </a:rPr>
            </a:br>
            <a:r>
              <a:rPr lang="en-US" sz="5300" dirty="0">
                <a:solidFill>
                  <a:schemeClr val="tx1"/>
                </a:solidFill>
                <a:latin typeface="Agency FB" panose="020B0503020202020204" pitchFamily="34" charset="0"/>
              </a:rPr>
              <a:t>Continuous Integration, Delivery and Deployment Architecture Diagram</a:t>
            </a:r>
            <a:r>
              <a:rPr lang="en-US" sz="5300" dirty="0">
                <a:solidFill>
                  <a:schemeClr val="tx1"/>
                </a:solidFill>
              </a:rPr>
              <a:t> </a:t>
            </a:r>
            <a:r>
              <a:rPr lang="en-US" sz="6350" dirty="0"/>
              <a:t/>
            </a:r>
            <a:br>
              <a:rPr lang="en-US" sz="6350" dirty="0"/>
            </a:br>
            <a:endParaRPr lang="en-US" sz="6350" dirty="0"/>
          </a:p>
        </p:txBody>
      </p:sp>
      <p:sp>
        <p:nvSpPr>
          <p:cNvPr id="2" name="TextBox 1"/>
          <p:cNvSpPr txBox="1"/>
          <p:nvPr/>
        </p:nvSpPr>
        <p:spPr>
          <a:xfrm>
            <a:off x="28471852" y="7521625"/>
            <a:ext cx="184731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350" dirty="0"/>
          </a:p>
        </p:txBody>
      </p:sp>
      <p:pic>
        <p:nvPicPr>
          <p:cNvPr id="108" name="Picture 10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804" y="3286908"/>
            <a:ext cx="2691464" cy="12350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790" y="7820855"/>
            <a:ext cx="2947985" cy="1461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5" name="Picture 13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233" y="11215863"/>
            <a:ext cx="2347516" cy="14225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54" name="TextBox 2053"/>
          <p:cNvSpPr txBox="1"/>
          <p:nvPr/>
        </p:nvSpPr>
        <p:spPr>
          <a:xfrm>
            <a:off x="13892027" y="7406504"/>
            <a:ext cx="243398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350" dirty="0">
              <a:latin typeface="Agency FB" panose="020B0503020202020204" pitchFamily="34" charset="0"/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8513366" y="9797758"/>
            <a:ext cx="1943221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350" dirty="0"/>
          </a:p>
        </p:txBody>
      </p:sp>
      <p:sp>
        <p:nvSpPr>
          <p:cNvPr id="2108" name="TextBox 2107"/>
          <p:cNvSpPr txBox="1"/>
          <p:nvPr/>
        </p:nvSpPr>
        <p:spPr>
          <a:xfrm>
            <a:off x="11085739" y="8341550"/>
            <a:ext cx="3308058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50" dirty="0">
                <a:solidFill>
                  <a:srgbClr val="C00000"/>
                </a:solidFill>
                <a:latin typeface="Agency FB" panose="020B0503020202020204" pitchFamily="34" charset="0"/>
              </a:rPr>
              <a:t>	</a:t>
            </a:r>
          </a:p>
          <a:p>
            <a:endParaRPr lang="en-US" sz="6350" dirty="0">
              <a:solidFill>
                <a:srgbClr val="C00000"/>
              </a:solidFill>
              <a:latin typeface="Agency FB" panose="020B0503020202020204" pitchFamily="34" charset="0"/>
            </a:endParaRPr>
          </a:p>
          <a:p>
            <a:endParaRPr lang="en-US" sz="6350" dirty="0">
              <a:solidFill>
                <a:srgbClr val="C00000"/>
              </a:solidFill>
              <a:latin typeface="Agency FB" panose="020B0503020202020204" pitchFamily="34" charset="0"/>
            </a:endParaRPr>
          </a:p>
          <a:p>
            <a:endParaRPr lang="en-US" sz="6350" dirty="0">
              <a:solidFill>
                <a:srgbClr val="C00000"/>
              </a:solidFill>
              <a:latin typeface="Agency FB" panose="020B0503020202020204" pitchFamily="34" charset="0"/>
            </a:endParaRPr>
          </a:p>
          <a:p>
            <a:r>
              <a:rPr lang="en-US" sz="6350" dirty="0">
                <a:solidFill>
                  <a:srgbClr val="C00000"/>
                </a:solidFill>
                <a:latin typeface="Agency FB" panose="020B0503020202020204" pitchFamily="34" charset="0"/>
              </a:rPr>
              <a:t>	</a:t>
            </a:r>
          </a:p>
          <a:p>
            <a:r>
              <a:rPr lang="en-US" sz="6350" dirty="0">
                <a:solidFill>
                  <a:srgbClr val="C00000"/>
                </a:solidFill>
                <a:latin typeface="Agency FB" panose="020B0503020202020204" pitchFamily="34" charset="0"/>
              </a:rPr>
              <a:t>	</a:t>
            </a:r>
            <a:endParaRPr lang="en-US" sz="6350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5515" y="5834821"/>
            <a:ext cx="2444926" cy="1489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30083" y="8411297"/>
            <a:ext cx="2287814" cy="14475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TextBox 22"/>
          <p:cNvSpPr txBox="1"/>
          <p:nvPr/>
        </p:nvSpPr>
        <p:spPr>
          <a:xfrm>
            <a:off x="15680577" y="9252392"/>
            <a:ext cx="5089844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50" dirty="0">
                <a:latin typeface="Agency FB" panose="020B0503020202020204" pitchFamily="34" charset="0"/>
              </a:rPr>
              <a:t>	</a:t>
            </a: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79" y="660056"/>
            <a:ext cx="4015360" cy="10292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1730" y="8043531"/>
            <a:ext cx="3056982" cy="13506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808" y="7404384"/>
            <a:ext cx="1972246" cy="20073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01634" y="11134336"/>
            <a:ext cx="2295093" cy="1585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62" name="Rectangle 2061"/>
          <p:cNvSpPr/>
          <p:nvPr/>
        </p:nvSpPr>
        <p:spPr>
          <a:xfrm>
            <a:off x="19519331" y="19217892"/>
            <a:ext cx="1466915" cy="693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350" dirty="0">
                <a:latin typeface="Agency FB" panose="020B0503020202020204" pitchFamily="34" charset="0"/>
              </a:rPr>
              <a:t>Selenium Regression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80789" y="924486"/>
            <a:ext cx="2601495" cy="10865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2631" y="7588022"/>
            <a:ext cx="2006959" cy="17686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3" name="TextBox 252"/>
          <p:cNvSpPr txBox="1"/>
          <p:nvPr/>
        </p:nvSpPr>
        <p:spPr>
          <a:xfrm>
            <a:off x="2053066" y="12238454"/>
            <a:ext cx="8589787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350" dirty="0"/>
              <a:t>Communication Methods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2769262" y="11021089"/>
            <a:ext cx="3606531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50" dirty="0"/>
              <a:t>Build Sites</a:t>
            </a:r>
          </a:p>
        </p:txBody>
      </p:sp>
      <p:pic>
        <p:nvPicPr>
          <p:cNvPr id="255" name="Picture 25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251413" y="6004135"/>
            <a:ext cx="2639288" cy="13013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37963" y="8389794"/>
            <a:ext cx="2489307" cy="14619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050" name="Elbow Connector 2049"/>
          <p:cNvCxnSpPr>
            <a:endCxn id="9" idx="0"/>
          </p:cNvCxnSpPr>
          <p:nvPr/>
        </p:nvCxnSpPr>
        <p:spPr>
          <a:xfrm rot="10800000" flipV="1">
            <a:off x="1473931" y="6507566"/>
            <a:ext cx="13657992" cy="896818"/>
          </a:xfrm>
          <a:prstGeom prst="bentConnector2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>
            <a:off x="4662239" y="6546458"/>
            <a:ext cx="0" cy="1497073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/>
          <p:nvPr/>
        </p:nvCxnSpPr>
        <p:spPr>
          <a:xfrm>
            <a:off x="7426108" y="6546457"/>
            <a:ext cx="0" cy="975167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endCxn id="132" idx="0"/>
          </p:cNvCxnSpPr>
          <p:nvPr/>
        </p:nvCxnSpPr>
        <p:spPr>
          <a:xfrm>
            <a:off x="10608782" y="6554811"/>
            <a:ext cx="1" cy="1266045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18040147" y="6536741"/>
            <a:ext cx="2128214" cy="0"/>
          </a:xfrm>
          <a:prstGeom prst="straightConnector1">
            <a:avLst/>
          </a:prstGeom>
          <a:ln w="76200">
            <a:headEnd type="triangle"/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6663866" y="2237327"/>
            <a:ext cx="0" cy="911157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6682615" y="4685285"/>
            <a:ext cx="0" cy="1046806"/>
          </a:xfrm>
          <a:prstGeom prst="straightConnector1">
            <a:avLst/>
          </a:prstGeom>
          <a:ln w="76200">
            <a:headEnd type="triangle"/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707978" y="7406505"/>
            <a:ext cx="0" cy="935046"/>
          </a:xfrm>
          <a:prstGeom prst="straightConnector1">
            <a:avLst/>
          </a:prstGeom>
          <a:ln w="76200">
            <a:headEnd type="triangle"/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Arrow Connector 2082"/>
          <p:cNvCxnSpPr/>
          <p:nvPr/>
        </p:nvCxnSpPr>
        <p:spPr>
          <a:xfrm>
            <a:off x="18040148" y="9135069"/>
            <a:ext cx="2001236" cy="0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Straight Arrow Connector 2086"/>
          <p:cNvCxnSpPr/>
          <p:nvPr/>
        </p:nvCxnSpPr>
        <p:spPr>
          <a:xfrm>
            <a:off x="21473990" y="10019541"/>
            <a:ext cx="0" cy="1001546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Arrow Connector 2090"/>
          <p:cNvCxnSpPr/>
          <p:nvPr/>
        </p:nvCxnSpPr>
        <p:spPr>
          <a:xfrm flipH="1">
            <a:off x="18225498" y="11952294"/>
            <a:ext cx="1942862" cy="0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Elbow Connector 2106"/>
          <p:cNvCxnSpPr>
            <a:endCxn id="9" idx="4"/>
          </p:cNvCxnSpPr>
          <p:nvPr/>
        </p:nvCxnSpPr>
        <p:spPr>
          <a:xfrm rot="10800000">
            <a:off x="1473931" y="9411705"/>
            <a:ext cx="13928532" cy="2538470"/>
          </a:xfrm>
          <a:prstGeom prst="bentConnector2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Elbow Connector 2109"/>
          <p:cNvCxnSpPr>
            <a:endCxn id="4" idx="4"/>
          </p:cNvCxnSpPr>
          <p:nvPr/>
        </p:nvCxnSpPr>
        <p:spPr>
          <a:xfrm rot="10800000">
            <a:off x="4550222" y="9394188"/>
            <a:ext cx="11119540" cy="2558106"/>
          </a:xfrm>
          <a:prstGeom prst="bentConnector2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13" idx="4"/>
          </p:cNvCxnSpPr>
          <p:nvPr/>
        </p:nvCxnSpPr>
        <p:spPr>
          <a:xfrm rot="10800000">
            <a:off x="7426110" y="9356711"/>
            <a:ext cx="8254467" cy="2595583"/>
          </a:xfrm>
          <a:prstGeom prst="bentConnector2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132" idx="4"/>
          </p:cNvCxnSpPr>
          <p:nvPr/>
        </p:nvCxnSpPr>
        <p:spPr>
          <a:xfrm rot="10800000">
            <a:off x="10608782" y="9282236"/>
            <a:ext cx="5071337" cy="2670059"/>
          </a:xfrm>
          <a:prstGeom prst="bentConnector2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5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443867" y="1933923"/>
            <a:ext cx="20255118" cy="1100066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latin typeface="Agency FB" panose="020B0503020202020204" pitchFamily="34" charset="0"/>
              </a:rPr>
              <a:t>STEP 1 </a:t>
            </a:r>
          </a:p>
          <a:p>
            <a:pPr marL="1196394" lvl="1" indent="0">
              <a:buNone/>
            </a:pPr>
            <a:r>
              <a:rPr lang="en-US" sz="4800" dirty="0">
                <a:latin typeface="Agency FB" panose="020B0503020202020204" pitchFamily="34" charset="0"/>
              </a:rPr>
              <a:t>Developer commit code in SVN in </a:t>
            </a:r>
            <a:r>
              <a:rPr lang="en-US" sz="4800" dirty="0" smtClean="0">
                <a:latin typeface="Agency FB" panose="020B0503020202020204" pitchFamily="34" charset="0"/>
              </a:rPr>
              <a:t>DEV</a:t>
            </a:r>
            <a:r>
              <a:rPr lang="en-US" sz="4800" dirty="0" smtClean="0">
                <a:latin typeface="Agency FB" panose="020B0503020202020204" pitchFamily="34" charset="0"/>
              </a:rPr>
              <a:t> </a:t>
            </a:r>
            <a:r>
              <a:rPr lang="en-US" sz="4800" dirty="0">
                <a:latin typeface="Agency FB" panose="020B0503020202020204" pitchFamily="34" charset="0"/>
              </a:rPr>
              <a:t>and enter specific string in SVN log message </a:t>
            </a:r>
          </a:p>
          <a:p>
            <a:pPr marL="0" indent="0">
              <a:buNone/>
            </a:pPr>
            <a:r>
              <a:rPr lang="en-US" sz="4800" b="1" dirty="0">
                <a:latin typeface="Agency FB" panose="020B0503020202020204" pitchFamily="34" charset="0"/>
              </a:rPr>
              <a:t>STEP 2 </a:t>
            </a:r>
          </a:p>
          <a:p>
            <a:pPr marL="0" indent="0">
              <a:buNone/>
            </a:pPr>
            <a:r>
              <a:rPr lang="en-US" sz="4800" dirty="0">
                <a:latin typeface="Agency FB" panose="020B0503020202020204" pitchFamily="34" charset="0"/>
              </a:rPr>
              <a:t>          </a:t>
            </a:r>
            <a:r>
              <a:rPr lang="en-US" sz="4800" dirty="0" smtClean="0">
                <a:latin typeface="Agency FB" panose="020B0503020202020204" pitchFamily="34" charset="0"/>
              </a:rPr>
              <a:t>Automation </a:t>
            </a:r>
            <a:r>
              <a:rPr lang="en-US" sz="4800" dirty="0">
                <a:latin typeface="Agency FB" panose="020B0503020202020204" pitchFamily="34" charset="0"/>
              </a:rPr>
              <a:t>creates VersionONE Parent Deployment ticket and links VersionONE UserStories</a:t>
            </a:r>
          </a:p>
          <a:p>
            <a:pPr marL="0" indent="0">
              <a:buNone/>
            </a:pPr>
            <a:r>
              <a:rPr lang="en-US" sz="4800" b="1" dirty="0">
                <a:latin typeface="Agency FB" panose="020B0503020202020204" pitchFamily="34" charset="0"/>
              </a:rPr>
              <a:t>STEP 3</a:t>
            </a:r>
          </a:p>
          <a:p>
            <a:pPr marL="1196394" lvl="1" indent="0">
              <a:buNone/>
            </a:pPr>
            <a:r>
              <a:rPr lang="en-US" sz="4800" dirty="0">
                <a:latin typeface="Agency FB" panose="020B0503020202020204" pitchFamily="34" charset="0"/>
              </a:rPr>
              <a:t>Automation transitions VersionONE Parent Deployment  and UserStories ticket in correct STATUS </a:t>
            </a:r>
          </a:p>
          <a:p>
            <a:pPr marL="0" indent="0">
              <a:buNone/>
            </a:pPr>
            <a:r>
              <a:rPr lang="en-US" sz="4800" b="1" dirty="0">
                <a:latin typeface="Agency FB" panose="020B0503020202020204" pitchFamily="34" charset="0"/>
              </a:rPr>
              <a:t>STEP 4</a:t>
            </a:r>
          </a:p>
          <a:p>
            <a:pPr marL="1196394" lvl="1" indent="0">
              <a:buNone/>
            </a:pPr>
            <a:r>
              <a:rPr lang="en-US" sz="4800" dirty="0" smtClean="0">
                <a:latin typeface="Agency FB" panose="020B0503020202020204" pitchFamily="34" charset="0"/>
              </a:rPr>
              <a:t>Automated Testing trigger via Automation, transition </a:t>
            </a:r>
            <a:r>
              <a:rPr lang="en-US" sz="4800" dirty="0">
                <a:latin typeface="Agency FB" panose="020B0503020202020204" pitchFamily="34" charset="0"/>
              </a:rPr>
              <a:t>VersionONE User Stories in correct STATUS based on Pass | Fail and communicate results to all stakeholders via Trillian | Email | Mobile |Confluence or other method preferred.</a:t>
            </a:r>
          </a:p>
          <a:p>
            <a:pPr marL="0" indent="0">
              <a:buNone/>
            </a:pPr>
            <a:r>
              <a:rPr lang="en-US" sz="4800" b="1" dirty="0">
                <a:latin typeface="Agency FB" panose="020B0503020202020204" pitchFamily="34" charset="0"/>
              </a:rPr>
              <a:t>STEP 5</a:t>
            </a:r>
          </a:p>
          <a:p>
            <a:pPr marL="1196394" lvl="1" indent="0">
              <a:buNone/>
            </a:pPr>
            <a:r>
              <a:rPr lang="en-US" sz="4800" dirty="0">
                <a:latin typeface="Agency FB" panose="020B0503020202020204" pitchFamily="34" charset="0"/>
              </a:rPr>
              <a:t>QA performs testing and transition UserStories in correct STATUS, and automation transition VersionONE Deployment ticket in correct STATUS</a:t>
            </a:r>
          </a:p>
          <a:p>
            <a:pPr marL="0" indent="0">
              <a:buNone/>
            </a:pPr>
            <a:r>
              <a:rPr lang="en-US" sz="4800" b="1" dirty="0">
                <a:latin typeface="Agency FB" panose="020B0503020202020204" pitchFamily="34" charset="0"/>
              </a:rPr>
              <a:t>STEP 6</a:t>
            </a:r>
          </a:p>
          <a:p>
            <a:pPr marL="1196394" lvl="1" indent="0">
              <a:buNone/>
            </a:pPr>
            <a:r>
              <a:rPr lang="en-US" sz="4800" dirty="0">
                <a:latin typeface="Agency FB" panose="020B0503020202020204" pitchFamily="34" charset="0"/>
              </a:rPr>
              <a:t>Automation transition VersionONE Deployment ticket and VersionONE UserStories if necessary in STG and/or PROD and send communication to all stakeholders via Trillian | Email | Mobile | Confluence or any method preferred.</a:t>
            </a:r>
          </a:p>
          <a:p>
            <a:pPr marL="0" indent="0">
              <a:buNone/>
            </a:pPr>
            <a:r>
              <a:rPr lang="en-US" sz="4800" b="1" dirty="0">
                <a:latin typeface="Agency FB" panose="020B0503020202020204" pitchFamily="34" charset="0"/>
              </a:rPr>
              <a:t>STEP 7</a:t>
            </a:r>
            <a:r>
              <a:rPr lang="en-US" sz="4800" dirty="0">
                <a:latin typeface="Agency FB" panose="020B0503020202020204" pitchFamily="34" charset="0"/>
              </a:rPr>
              <a:t>	</a:t>
            </a:r>
          </a:p>
          <a:p>
            <a:pPr marL="1196394" lvl="1" indent="0">
              <a:buNone/>
            </a:pPr>
            <a:r>
              <a:rPr lang="en-US" sz="4800" dirty="0">
                <a:latin typeface="Agency FB" panose="020B0503020202020204" pitchFamily="34" charset="0"/>
              </a:rPr>
              <a:t>Validator close the VersionONE Deployment ticket and VersionONE UserStories if necessary.  </a:t>
            </a:r>
          </a:p>
          <a:p>
            <a:pPr marL="1196394" lvl="1" indent="0">
              <a:buNone/>
            </a:pPr>
            <a:r>
              <a:rPr lang="en-US" sz="4800" dirty="0">
                <a:latin typeface="Agency FB" panose="020B0503020202020204" pitchFamily="34" charset="0"/>
              </a:rPr>
              <a:t>Automation can also close all VersionOne UserStories ticket if VersionONE Parent ticket is closed.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097686" y="904668"/>
            <a:ext cx="20977759" cy="223711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Continuous Integration, Delivery and </a:t>
            </a:r>
            <a:r>
              <a:rPr lang="en-US" sz="4800" dirty="0" smtClean="0">
                <a:latin typeface="Agency FB" panose="020B0503020202020204" pitchFamily="34" charset="0"/>
              </a:rPr>
              <a:t>Deployment STEPS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27" y="704162"/>
            <a:ext cx="4015360" cy="10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274644" y="1864576"/>
            <a:ext cx="27324679" cy="16261466"/>
          </a:xfrm>
        </p:spPr>
        <p:txBody>
          <a:bodyPr>
            <a:normAutofit/>
          </a:bodyPr>
          <a:lstStyle/>
          <a:p>
            <a:endParaRPr lang="en-US" sz="3200" dirty="0" smtClean="0">
              <a:latin typeface="Agency FB" panose="020B0503020202020204" pitchFamily="34" charset="0"/>
            </a:endParaRPr>
          </a:p>
          <a:p>
            <a:endParaRPr lang="en-US" sz="3200" dirty="0" smtClean="0">
              <a:latin typeface="Agency FB" panose="020B0503020202020204" pitchFamily="34" charset="0"/>
            </a:endParaRPr>
          </a:p>
          <a:p>
            <a:endParaRPr lang="en-US" sz="3200" dirty="0">
              <a:latin typeface="Agency FB" panose="020B0503020202020204" pitchFamily="34" charset="0"/>
            </a:endParaRPr>
          </a:p>
          <a:p>
            <a:endParaRPr lang="en-US" sz="3200" dirty="0" smtClean="0">
              <a:latin typeface="Agency FB" panose="020B0503020202020204" pitchFamily="34" charset="0"/>
            </a:endParaRPr>
          </a:p>
          <a:p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74886" y="168273"/>
            <a:ext cx="21794519" cy="244737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Continuous Integration, Delivery and Deployment Flowchart </a:t>
            </a:r>
            <a:r>
              <a:rPr lang="en-US" sz="3200" dirty="0">
                <a:latin typeface="Agency FB" panose="020B0503020202020204" pitchFamily="34" charset="0"/>
              </a:rPr>
              <a:t/>
            </a:r>
            <a:br>
              <a:rPr lang="en-US" sz="3200" dirty="0">
                <a:latin typeface="Agency FB" panose="020B0503020202020204" pitchFamily="34" charset="0"/>
              </a:rPr>
            </a:b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277826" y="2288890"/>
            <a:ext cx="3275772" cy="27773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977" tIns="43988" rIns="87977" bIns="439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V1 Parent Deployment ticket created and V1 User Stories link in V1 Parent Deployment ticket</a:t>
            </a:r>
          </a:p>
        </p:txBody>
      </p:sp>
      <p:sp>
        <p:nvSpPr>
          <p:cNvPr id="50" name="Flowchart: Process 49"/>
          <p:cNvSpPr/>
          <p:nvPr/>
        </p:nvSpPr>
        <p:spPr>
          <a:xfrm>
            <a:off x="21883653" y="6344941"/>
            <a:ext cx="4041491" cy="331385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977" tIns="43988" rIns="87977" bIns="439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Automation transition V1 Parent Deployment ticket in correct STATUS. Ready-for-Stage and/or Ready-for-Prod</a:t>
            </a:r>
          </a:p>
        </p:txBody>
      </p:sp>
      <p:sp>
        <p:nvSpPr>
          <p:cNvPr id="77" name="Flowchart: Process 76"/>
          <p:cNvSpPr/>
          <p:nvPr/>
        </p:nvSpPr>
        <p:spPr>
          <a:xfrm>
            <a:off x="17642737" y="10939136"/>
            <a:ext cx="3969176" cy="30754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977" tIns="43988" rIns="87977" bIns="439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Developer deploys in STG and/or PROD based on STATUS of V1 Parent Deployment ticket</a:t>
            </a:r>
          </a:p>
        </p:txBody>
      </p:sp>
      <p:sp>
        <p:nvSpPr>
          <p:cNvPr id="85" name="Flowchart: Process 84"/>
          <p:cNvSpPr/>
          <p:nvPr/>
        </p:nvSpPr>
        <p:spPr>
          <a:xfrm>
            <a:off x="11487929" y="6515780"/>
            <a:ext cx="3525136" cy="27251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977" tIns="43988" rIns="87977" bIns="439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QA creates a defect, Automation closes the original User Story and de-link from VersionONE Parent Deployment Issue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0516549" y="7289439"/>
            <a:ext cx="801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Pass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5641278" y="7233003"/>
            <a:ext cx="625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Fail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27" y="704161"/>
            <a:ext cx="4015360" cy="1043067"/>
          </a:xfrm>
          <a:prstGeom prst="rect">
            <a:avLst/>
          </a:prstGeom>
        </p:spPr>
      </p:pic>
      <p:sp>
        <p:nvSpPr>
          <p:cNvPr id="132" name="Flowchart: Process 131"/>
          <p:cNvSpPr/>
          <p:nvPr/>
        </p:nvSpPr>
        <p:spPr>
          <a:xfrm>
            <a:off x="4541949" y="8521758"/>
            <a:ext cx="3953993" cy="29622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977" tIns="43988" rIns="87977" bIns="439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Automation can </a:t>
            </a:r>
            <a:r>
              <a:rPr lang="en-US" sz="3200" dirty="0" smtClean="0">
                <a:latin typeface="Agency FB" panose="020B0503020202020204" pitchFamily="34" charset="0"/>
              </a:rPr>
              <a:t>rollback</a:t>
            </a:r>
            <a:endParaRPr lang="en-US" sz="3200" dirty="0">
              <a:latin typeface="Agency FB" panose="020B0503020202020204" pitchFamily="34" charset="0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-274644" y="13031901"/>
            <a:ext cx="0" cy="124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Decision 307"/>
          <p:cNvSpPr/>
          <p:nvPr/>
        </p:nvSpPr>
        <p:spPr>
          <a:xfrm>
            <a:off x="16315586" y="6366338"/>
            <a:ext cx="3108348" cy="32163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977" tIns="43988" rIns="87977" bIns="439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QA Testing Pass | Fail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407" name="Flowchart: Process 406"/>
          <p:cNvSpPr/>
          <p:nvPr/>
        </p:nvSpPr>
        <p:spPr>
          <a:xfrm>
            <a:off x="11201925" y="2288890"/>
            <a:ext cx="3631471" cy="27833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977" tIns="43988" rIns="87977" bIns="439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Developer Deploy Code in QA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443" name="Flowchart: Decision 442"/>
          <p:cNvSpPr/>
          <p:nvPr/>
        </p:nvSpPr>
        <p:spPr>
          <a:xfrm>
            <a:off x="11409059" y="10582142"/>
            <a:ext cx="3339190" cy="32163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977" tIns="43988" rIns="87977" bIns="439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Validation Pass | Fail</a:t>
            </a:r>
            <a:endParaRPr lang="en-US" sz="3200" dirty="0">
              <a:latin typeface="Agency FB" panose="020B0503020202020204" pitchFamily="34" charset="0"/>
            </a:endParaRPr>
          </a:p>
        </p:txBody>
      </p:sp>
      <p:cxnSp>
        <p:nvCxnSpPr>
          <p:cNvPr id="451" name="Straight Arrow Connector 450"/>
          <p:cNvCxnSpPr/>
          <p:nvPr/>
        </p:nvCxnSpPr>
        <p:spPr>
          <a:xfrm>
            <a:off x="13250497" y="10185723"/>
            <a:ext cx="0" cy="1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/>
          <p:cNvSpPr/>
          <p:nvPr/>
        </p:nvSpPr>
        <p:spPr>
          <a:xfrm>
            <a:off x="13387695" y="9614504"/>
            <a:ext cx="625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Fail</a:t>
            </a:r>
          </a:p>
        </p:txBody>
      </p:sp>
      <p:sp>
        <p:nvSpPr>
          <p:cNvPr id="463" name="Rectangle 462"/>
          <p:cNvSpPr/>
          <p:nvPr/>
        </p:nvSpPr>
        <p:spPr>
          <a:xfrm>
            <a:off x="10321207" y="11594334"/>
            <a:ext cx="625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Fail</a:t>
            </a:r>
          </a:p>
        </p:txBody>
      </p:sp>
      <p:cxnSp>
        <p:nvCxnSpPr>
          <p:cNvPr id="469" name="Straight Arrow Connector 468"/>
          <p:cNvCxnSpPr/>
          <p:nvPr/>
        </p:nvCxnSpPr>
        <p:spPr>
          <a:xfrm>
            <a:off x="13130835" y="13953521"/>
            <a:ext cx="0" cy="1173192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848077" y="13835450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Pass</a:t>
            </a:r>
            <a:endParaRPr lang="en-US" sz="3200" dirty="0">
              <a:latin typeface="Agency FB" panose="020B0503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594832" y="8047589"/>
            <a:ext cx="2206331" cy="510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0" idx="2"/>
            <a:endCxn id="77" idx="0"/>
          </p:cNvCxnSpPr>
          <p:nvPr/>
        </p:nvCxnSpPr>
        <p:spPr>
          <a:xfrm rot="5400000">
            <a:off x="21125694" y="8160430"/>
            <a:ext cx="1280337" cy="4277074"/>
          </a:xfrm>
          <a:prstGeom prst="bentConnector3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endCxn id="22" idx="1"/>
          </p:cNvCxnSpPr>
          <p:nvPr/>
        </p:nvCxnSpPr>
        <p:spPr>
          <a:xfrm>
            <a:off x="4572019" y="3662126"/>
            <a:ext cx="1705807" cy="15459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/>
          <p:nvPr/>
        </p:nvCxnSpPr>
        <p:spPr>
          <a:xfrm>
            <a:off x="9676263" y="3662125"/>
            <a:ext cx="1419367" cy="0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07" idx="3"/>
            <a:endCxn id="308" idx="0"/>
          </p:cNvCxnSpPr>
          <p:nvPr/>
        </p:nvCxnSpPr>
        <p:spPr>
          <a:xfrm>
            <a:off x="14833396" y="3680554"/>
            <a:ext cx="3036364" cy="2685784"/>
          </a:xfrm>
          <a:prstGeom prst="bentConnector2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43" idx="1"/>
            <a:endCxn id="132" idx="2"/>
          </p:cNvCxnSpPr>
          <p:nvPr/>
        </p:nvCxnSpPr>
        <p:spPr>
          <a:xfrm rot="10800000">
            <a:off x="6518947" y="11484012"/>
            <a:ext cx="4890113" cy="706280"/>
          </a:xfrm>
          <a:prstGeom prst="bentConnector2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7" idx="1"/>
          </p:cNvCxnSpPr>
          <p:nvPr/>
        </p:nvCxnSpPr>
        <p:spPr>
          <a:xfrm rot="10800000">
            <a:off x="14841223" y="12190292"/>
            <a:ext cx="2801515" cy="286554"/>
          </a:xfrm>
          <a:prstGeom prst="bentConnector3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3653" y="2415803"/>
            <a:ext cx="3980559" cy="205545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BEGIN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Developer SVN </a:t>
            </a:r>
            <a:r>
              <a:rPr lang="en-US" dirty="0" smtClean="0">
                <a:solidFill>
                  <a:schemeClr val="tx1"/>
                </a:solidFill>
              </a:rPr>
              <a:t>SmartCommit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518318" y="9188063"/>
            <a:ext cx="39536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00121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00244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300365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00488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500609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00732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00853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00975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Fail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70718" y="9340463"/>
            <a:ext cx="39536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00121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00244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300365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00488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500609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00732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00853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00975" algn="l" defTabSz="2200244" rtl="0" eaLnBrk="1" latinLnBrk="0" hangingPunct="1">
              <a:defRPr sz="4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Fail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1316086" y="15207441"/>
            <a:ext cx="3980559" cy="26112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Validator close VI Parent Deployment ticket </a:t>
            </a:r>
            <a:endParaRPr 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cxnSp>
        <p:nvCxnSpPr>
          <p:cNvPr id="7" name="Elbow Connector 6"/>
          <p:cNvCxnSpPr>
            <a:stCxn id="85" idx="1"/>
            <a:endCxn id="4" idx="2"/>
          </p:cNvCxnSpPr>
          <p:nvPr/>
        </p:nvCxnSpPr>
        <p:spPr>
          <a:xfrm rot="10800000">
            <a:off x="2263933" y="4471258"/>
            <a:ext cx="9223996" cy="3407118"/>
          </a:xfrm>
          <a:prstGeom prst="bentConnector2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85" idx="3"/>
          </p:cNvCxnSpPr>
          <p:nvPr/>
        </p:nvCxnSpPr>
        <p:spPr>
          <a:xfrm flipH="1" flipV="1">
            <a:off x="15013065" y="7878376"/>
            <a:ext cx="1425548" cy="2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078654" y="9294980"/>
            <a:ext cx="310" cy="1223822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4" y="2114517"/>
            <a:ext cx="26079634" cy="19703761"/>
          </a:xfrm>
          <a:solidFill>
            <a:schemeClr val="bg1"/>
          </a:solidFill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 smtClean="0">
                <a:latin typeface="Agency FB" panose="020B0503020202020204" pitchFamily="34" charset="0"/>
              </a:rPr>
              <a:t>VersionONE</a:t>
            </a:r>
            <a:r>
              <a:rPr lang="en-US" sz="4000" b="1" dirty="0" smtClean="0">
                <a:latin typeface="Agency FB" panose="020B0503020202020204" pitchFamily="34" charset="0"/>
              </a:rPr>
              <a:t> Parent Deployment Workflow </a:t>
            </a:r>
            <a:r>
              <a:rPr lang="en-US" sz="4000" b="1" dirty="0" smtClean="0">
                <a:latin typeface="Agency FB" panose="020B0503020202020204" pitchFamily="34" charset="0"/>
              </a:rPr>
              <a:t>no manual </a:t>
            </a:r>
            <a:r>
              <a:rPr lang="en-US" sz="4000" b="1" dirty="0" smtClean="0">
                <a:latin typeface="Agency FB" panose="020B0503020202020204" pitchFamily="34" charset="0"/>
              </a:rPr>
              <a:t>transition of status/s required exception of Closed ticket  </a:t>
            </a:r>
            <a:r>
              <a:rPr lang="en-US" sz="4000" b="1" dirty="0" err="1" smtClean="0">
                <a:latin typeface="Agency FB" panose="020B0503020202020204" pitchFamily="34" charset="0"/>
              </a:rPr>
              <a:t>Automationn</a:t>
            </a:r>
            <a:r>
              <a:rPr lang="en-US" sz="4000" b="1" dirty="0" smtClean="0">
                <a:latin typeface="Agency FB" panose="020B0503020202020204" pitchFamily="34" charset="0"/>
              </a:rPr>
              <a:t> can be accomplish via configuring listeners </a:t>
            </a:r>
            <a:r>
              <a:rPr lang="en-US" sz="4000" b="1" dirty="0" smtClean="0">
                <a:latin typeface="Agency FB" panose="020B0503020202020204" pitchFamily="34" charset="0"/>
              </a:rPr>
              <a:t>| events | triggers | actions </a:t>
            </a:r>
            <a:r>
              <a:rPr lang="en-US" sz="4000" b="1" dirty="0" smtClean="0">
                <a:latin typeface="Agency FB" panose="020B0503020202020204" pitchFamily="34" charset="0"/>
              </a:rPr>
              <a:t> in SVN | </a:t>
            </a:r>
            <a:r>
              <a:rPr lang="en-US" sz="4000" b="1" dirty="0" err="1" smtClean="0">
                <a:latin typeface="Agency FB" panose="020B0503020202020204" pitchFamily="34" charset="0"/>
              </a:rPr>
              <a:t>VersionONE</a:t>
            </a:r>
            <a:r>
              <a:rPr lang="en-US" sz="4000" b="1" dirty="0" smtClean="0">
                <a:latin typeface="Agency FB" panose="020B0503020202020204" pitchFamily="34" charset="0"/>
              </a:rPr>
              <a:t> | SERVICENOW </a:t>
            </a:r>
            <a:endParaRPr lang="en-US" sz="4000" b="1" dirty="0" smtClean="0">
              <a:latin typeface="Agency FB" panose="020B0503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000" b="1" dirty="0" smtClean="0">
              <a:latin typeface="Agency FB" panose="020B0503020202020204" pitchFamily="34" charset="0"/>
            </a:endParaRP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Agency FB" panose="020B0503020202020204" pitchFamily="34" charset="0"/>
              </a:rPr>
              <a:t>Open</a:t>
            </a:r>
            <a:r>
              <a:rPr lang="en-US" sz="4000" dirty="0">
                <a:latin typeface="Agency FB" panose="020B0503020202020204" pitchFamily="34" charset="0"/>
              </a:rPr>
              <a:t>		</a:t>
            </a:r>
            <a:endParaRPr lang="en-US" sz="4000" dirty="0" smtClean="0">
              <a:latin typeface="Agency FB" panose="020B0503020202020204" pitchFamily="34" charset="0"/>
            </a:endParaRP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Agency FB" panose="020B0503020202020204" pitchFamily="34" charset="0"/>
              </a:rPr>
              <a:t>Request-to-DEV</a:t>
            </a:r>
            <a:r>
              <a:rPr lang="en-US" sz="4000" dirty="0">
                <a:latin typeface="Agency FB" panose="020B0503020202020204" pitchFamily="34" charset="0"/>
              </a:rPr>
              <a:t>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DEV-In-Progress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DEV-Installed		</a:t>
            </a:r>
            <a:endParaRPr lang="en-US" sz="4000" dirty="0" smtClean="0">
              <a:latin typeface="Agency FB" panose="020B0503020202020204" pitchFamily="34" charset="0"/>
            </a:endParaRP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Agency FB" panose="020B0503020202020204" pitchFamily="34" charset="0"/>
              </a:rPr>
              <a:t>DEV-Failed</a:t>
            </a:r>
            <a:r>
              <a:rPr lang="en-US" sz="4000" dirty="0">
                <a:latin typeface="Agency FB" panose="020B0503020202020204" pitchFamily="34" charset="0"/>
              </a:rPr>
              <a:t>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Ready-for-QA		</a:t>
            </a:r>
            <a:endParaRPr lang="en-US" sz="4000" dirty="0" smtClean="0">
              <a:latin typeface="Agency FB" panose="020B0503020202020204" pitchFamily="34" charset="0"/>
            </a:endParaRP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Agency FB" panose="020B0503020202020204" pitchFamily="34" charset="0"/>
              </a:rPr>
              <a:t>Request-to-QA</a:t>
            </a:r>
            <a:r>
              <a:rPr lang="en-US" sz="4000" dirty="0">
                <a:latin typeface="Agency FB" panose="020B0503020202020204" pitchFamily="34" charset="0"/>
              </a:rPr>
              <a:t>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QA-In-Progress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QA-Installed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QA-Failed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Ready-for-STG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en-US" sz="4000" dirty="0">
                <a:latin typeface="Agency FB" panose="020B0503020202020204" pitchFamily="34" charset="0"/>
              </a:rPr>
              <a:t>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Request-to-STG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STG-In-Progress		</a:t>
            </a:r>
            <a:endParaRPr lang="en-US" sz="4000" dirty="0" smtClean="0">
              <a:latin typeface="Agency FB" panose="020B0503020202020204" pitchFamily="34" charset="0"/>
            </a:endParaRP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Agency FB" panose="020B0503020202020204" pitchFamily="34" charset="0"/>
              </a:rPr>
              <a:t>STG-Installed</a:t>
            </a:r>
            <a:r>
              <a:rPr lang="en-US" sz="4000" dirty="0">
                <a:latin typeface="Agency FB" panose="020B0503020202020204" pitchFamily="34" charset="0"/>
              </a:rPr>
              <a:t>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STG-Failed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Ready-for-Prod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Request-to-Prod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Prod-In-Progress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Prod-Installed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Prod-Failed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Reopen			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latin typeface="Agency FB" panose="020B0503020202020204" pitchFamily="34" charset="0"/>
              </a:rPr>
              <a:t>Closed</a:t>
            </a:r>
            <a:r>
              <a:rPr lang="en-US" sz="4000" b="1" dirty="0">
                <a:latin typeface="Agency FB" panose="020B0503020202020204" pitchFamily="34" charset="0"/>
              </a:rPr>
              <a:t>		</a:t>
            </a:r>
            <a:endParaRPr lang="en-US" sz="4000" dirty="0">
              <a:latin typeface="Agency FB" panose="020B0503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9" y="327798"/>
            <a:ext cx="4015360" cy="102925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 flipH="1">
            <a:off x="5085417" y="14914"/>
            <a:ext cx="7249691" cy="1655023"/>
          </a:xfrm>
          <a:prstGeom prst="rect">
            <a:avLst/>
          </a:prstGeom>
        </p:spPr>
        <p:txBody>
          <a:bodyPr vert="horz" lIns="87977" tIns="43988" rIns="87977" bIns="43988" rtlCol="0" anchor="ctr">
            <a:normAutofit fontScale="67500" lnSpcReduction="20000"/>
          </a:bodyPr>
          <a:lstStyle>
            <a:lvl1pPr algn="l" defTabSz="24870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9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2" dirty="0">
                <a:latin typeface="Agency FB" panose="020B0503020202020204" pitchFamily="34" charset="0"/>
              </a:rPr>
              <a:t/>
            </a:r>
            <a:br>
              <a:rPr lang="en-US" sz="2402" dirty="0">
                <a:latin typeface="Agency FB" panose="020B0503020202020204" pitchFamily="34" charset="0"/>
              </a:rPr>
            </a:br>
            <a:endParaRPr lang="en-US" sz="2402" dirty="0">
              <a:latin typeface="Agency FB" panose="020B0503020202020204" pitchFamily="34" charset="0"/>
            </a:endParaRPr>
          </a:p>
          <a:p>
            <a:r>
              <a:rPr lang="en-US" sz="6400" dirty="0">
                <a:latin typeface="Agency FB" panose="020B0503020202020204" pitchFamily="34" charset="0"/>
              </a:rPr>
              <a:t>Continuous Integration, Delivery and Deployment Status/s</a:t>
            </a:r>
            <a:r>
              <a:rPr lang="en-US" sz="6400" dirty="0"/>
              <a:t> </a:t>
            </a:r>
            <a:r>
              <a:rPr lang="en-US" sz="2402" dirty="0">
                <a:latin typeface="Agency FB" panose="020B0503020202020204" pitchFamily="34" charset="0"/>
              </a:rPr>
              <a:t>		</a:t>
            </a:r>
            <a:endParaRPr lang="en-US" sz="11514" dirty="0"/>
          </a:p>
        </p:txBody>
      </p:sp>
    </p:spTree>
    <p:extLst>
      <p:ext uri="{BB962C8B-B14F-4D97-AF65-F5344CB8AC3E}">
        <p14:creationId xmlns:p14="http://schemas.microsoft.com/office/powerpoint/2010/main" val="5520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87733" y="2190768"/>
            <a:ext cx="24886944" cy="15207617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Universal userid | password that can login to JENKINS | SVN | VERSIONONE | SERVICENOW | Methode | Selenium Servers | Confluence </a:t>
            </a:r>
            <a:r>
              <a:rPr lang="en-US" sz="4000" b="1" dirty="0">
                <a:latin typeface="Agency FB" panose="020B0503020202020204" pitchFamily="34" charset="0"/>
              </a:rPr>
              <a:t>via API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VersionONE add-on ALM Connect to integrate JIRA | Eclipse | SERVICENOW | JENKINS | AWS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Faruq Hunter Project Management Office Interaction for VERSIONONE, grant proper permission to create and update items in Project/s.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Infrastructure Team open firewall, configure two-way communication JENKINS | SVN | VERSIONONE | SERVICENOW | Methode | Selenium Servers | Confluence, allow API to harmonize communication/s between application/s.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Sandbox/Test environment for Production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Rob Combs Newspaper team involvement and sign-off regarding Continuous Integration/Deployment Process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Development, QA, Manager, Director input and/or support/sign-off to achieve Continous Integration/Deployment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Access to servers SERVICENOW, SVN, VERSIONONE, CONFLUENCE, DEV, QA, STG, PROD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Integrate Confluence and VERSIONONE | SERVICENOW </a:t>
            </a:r>
          </a:p>
          <a:p>
            <a:endParaRPr lang="en-US" sz="2694" dirty="0">
              <a:latin typeface="Agency FB" panose="020B0503020202020204" pitchFamily="34" charset="0"/>
            </a:endParaRPr>
          </a:p>
          <a:p>
            <a:endParaRPr lang="en-US" sz="2694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27" y="704162"/>
            <a:ext cx="4015360" cy="10292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7686" y="993122"/>
            <a:ext cx="136130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33" dirty="0">
                <a:latin typeface="Agency FB" panose="020B0503020202020204" pitchFamily="34" charset="0"/>
              </a:rPr>
              <a:t>C</a:t>
            </a:r>
            <a:r>
              <a:rPr lang="en-US" sz="4800" dirty="0">
                <a:latin typeface="Agency FB" panose="020B0503020202020204" pitchFamily="34" charset="0"/>
              </a:rPr>
              <a:t>ontinuous Integration, Delivery and Deployment resources required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9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145" y="670752"/>
            <a:ext cx="20034786" cy="126062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Continuous Integration, Delivery and Deployment Release 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173" y="2146215"/>
            <a:ext cx="22763861" cy="113869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Automation create SERVICENOW ticket based upon V1 Parent Deployment ticket status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Integrate Confluence and VersionONE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Create custom fields in VersionONE and SERVICENOW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Create Confluence dashboard in DEV | QA | STG | PROD to identify release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Create PHP Page show release versions side-by-side DEV | QA |STG | PROD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Create awesome reports/dashboards VersionONE/SERVICENOW to display build | deployment | release | change metrics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6" y="670752"/>
            <a:ext cx="4015360" cy="10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743" y="-656516"/>
            <a:ext cx="10645433" cy="640113"/>
          </a:xfrm>
        </p:spPr>
        <p:txBody>
          <a:bodyPr>
            <a:normAutofit/>
          </a:bodyPr>
          <a:lstStyle/>
          <a:p>
            <a:r>
              <a:rPr lang="en-US" sz="2135" dirty="0">
                <a:latin typeface="Agency FB" panose="020B0503020202020204" pitchFamily="34" charset="0"/>
              </a:rPr>
              <a:t>Continuous Integration/Deployment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073" y="1938116"/>
            <a:ext cx="15717035" cy="1613886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>
              <a:lnSpc>
                <a:spcPct val="210000"/>
              </a:lnSpc>
              <a:spcBef>
                <a:spcPts val="0"/>
              </a:spcBef>
              <a:spcAft>
                <a:spcPts val="1334"/>
              </a:spcAft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Elimination Build Engineer/s executing any </a:t>
            </a:r>
            <a:r>
              <a:rPr lang="en-US" sz="12800" dirty="0" smtClean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deployments</a:t>
            </a:r>
            <a:endParaRPr lang="en-US" sz="12800" dirty="0">
              <a:solidFill>
                <a:schemeClr val="tx2">
                  <a:lumMod val="10000"/>
                </a:schemeClr>
              </a:solidFill>
              <a:latin typeface="Agency FB" panose="020B05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210000"/>
              </a:lnSpc>
              <a:spcBef>
                <a:spcPts val="0"/>
              </a:spcBef>
              <a:spcAft>
                <a:spcPts val="1334"/>
              </a:spcAft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Deployments become much less error-prone and much more repeatable</a:t>
            </a:r>
          </a:p>
          <a:p>
            <a:pPr marL="0">
              <a:lnSpc>
                <a:spcPct val="210000"/>
              </a:lnSpc>
              <a:spcBef>
                <a:spcPts val="0"/>
              </a:spcBef>
              <a:spcAft>
                <a:spcPts val="1334"/>
              </a:spcAft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Eliminates blind spot. At all times you know where you are, what works, what doesn't, the outstanding bugs you have in your system.</a:t>
            </a:r>
          </a:p>
          <a:p>
            <a:pPr marL="0">
              <a:lnSpc>
                <a:spcPct val="210000"/>
              </a:lnSpc>
              <a:spcBef>
                <a:spcPts val="0"/>
              </a:spcBef>
              <a:spcAft>
                <a:spcPts val="1334"/>
              </a:spcAft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Gain a measurable competitive edge by reducing the time from implementation to deployment.</a:t>
            </a:r>
          </a:p>
          <a:p>
            <a:pPr marL="0">
              <a:lnSpc>
                <a:spcPct val="210000"/>
              </a:lnSpc>
              <a:spcBef>
                <a:spcPts val="0"/>
              </a:spcBef>
              <a:spcAft>
                <a:spcPts val="1334"/>
              </a:spcAft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Helps to mitigate the project risk.</a:t>
            </a:r>
          </a:p>
          <a:p>
            <a:pPr marL="0">
              <a:lnSpc>
                <a:spcPct val="210000"/>
              </a:lnSpc>
              <a:spcBef>
                <a:spcPts val="0"/>
              </a:spcBef>
              <a:spcAft>
                <a:spcPts val="1334"/>
              </a:spcAft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Release can happen more frequently</a:t>
            </a:r>
          </a:p>
          <a:p>
            <a:pPr marL="0">
              <a:lnSpc>
                <a:spcPct val="2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Estimate Project Cost accurately</a:t>
            </a:r>
          </a:p>
          <a:p>
            <a:pPr marL="0">
              <a:lnSpc>
                <a:spcPct val="2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Improving the quality of your code. You can achieve a better quality product application or website project.</a:t>
            </a:r>
          </a:p>
          <a:p>
            <a:pPr marL="0">
              <a:lnSpc>
                <a:spcPct val="2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Making your developers more efficient. You can receive “more bang for your buck” and narrow down the cost of software projects.</a:t>
            </a:r>
          </a:p>
          <a:p>
            <a:pPr marL="0">
              <a:lnSpc>
                <a:spcPct val="2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Showing your prowess in your market. You let everyone know that you have the best practices that produce the highest quality work.</a:t>
            </a:r>
          </a:p>
          <a:p>
            <a:pPr marL="0">
              <a:lnSpc>
                <a:spcPct val="2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 visibility which enables greater communication</a:t>
            </a:r>
          </a:p>
          <a:p>
            <a:pPr marL="0">
              <a:lnSpc>
                <a:spcPct val="2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Spend less time debugging and more time adding features</a:t>
            </a:r>
          </a:p>
          <a:p>
            <a:pPr marL="0">
              <a:lnSpc>
                <a:spcPct val="210000"/>
              </a:lnSpc>
              <a:spcBef>
                <a:spcPts val="0"/>
              </a:spcBef>
              <a:spcAft>
                <a:spcPts val="1334"/>
              </a:spcAft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chemeClr val="tx2">
                    <a:lumMod val="10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 integration problems allowing you to deliver software more rapidly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334"/>
              </a:spcAft>
              <a:buNone/>
            </a:pPr>
            <a:endParaRPr lang="en-US" sz="2886" dirty="0">
              <a:solidFill>
                <a:schemeClr val="tx2">
                  <a:lumMod val="10000"/>
                </a:schemeClr>
              </a:solidFill>
              <a:latin typeface="Agency FB" panose="020B05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6" y="670752"/>
            <a:ext cx="4015360" cy="10292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8137" y="815232"/>
            <a:ext cx="120757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Continuous Integration, Delivery and Deployment Advantages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9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10184</TotalTime>
  <Words>698</Words>
  <Application>Microsoft Office PowerPoint</Application>
  <PresentationFormat>Custom</PresentationFormat>
  <Paragraphs>110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  Continuous Integration, Delivery and Deployment Architecture Diagram  </vt:lpstr>
      <vt:lpstr>Continuous Integration, Delivery and Deployment STEPS </vt:lpstr>
      <vt:lpstr>Continuous Integration, Delivery and Deployment Flowchart  </vt:lpstr>
      <vt:lpstr>PowerPoint Presentation</vt:lpstr>
      <vt:lpstr>PowerPoint Presentation</vt:lpstr>
      <vt:lpstr>Continuous Integration, Delivery and Deployment Release Change Management</vt:lpstr>
      <vt:lpstr>Continuous Integration/Deployment 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Hicks, Walter (CMG-Atlanta-CON)</dc:creator>
  <cp:lastModifiedBy>Hicks, Walter (CMG-Atlanta-CON)</cp:lastModifiedBy>
  <cp:revision>246</cp:revision>
  <dcterms:created xsi:type="dcterms:W3CDTF">2016-09-01T12:37:15Z</dcterms:created>
  <dcterms:modified xsi:type="dcterms:W3CDTF">2016-09-16T17:01:13Z</dcterms:modified>
</cp:coreProperties>
</file>