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714b05291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714b0529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14b052919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14b052919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14b052919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14b052919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14b052919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14b052919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14b052919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14b052919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4b052919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14b052919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14b052919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14b052919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14b052919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14b052919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14b052919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714b052919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992250" y="3"/>
            <a:ext cx="7159500" cy="23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Dos algoritmos de ordenamiento y primera aproximación a su complejidad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444250" y="41019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Argentina - Munro - Global Hitss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Dante Peluso - Usuarios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925" y="2152103"/>
            <a:ext cx="2139450" cy="178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6620" y="2099213"/>
            <a:ext cx="4255500" cy="1888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1056750" y="2072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Thank you for coming to my TED Talk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/>
              <a:t>Bubble Sort</a:t>
            </a:r>
            <a:endParaRPr sz="4800"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Bien simple de entender e implementar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Lento en comparación a QuickSort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Recorre toda la lista repetidas veces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Complejidad promedio n^2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200" y="1804500"/>
            <a:ext cx="4597600" cy="301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705200" y="97675"/>
            <a:ext cx="5733600" cy="17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21 listas de 1 a 1000 elementos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50 repeticiones por lista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Conteo de comparaciones y “Swaps”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/>
              <a:t>Quick</a:t>
            </a:r>
            <a:r>
              <a:rPr lang="es-419" sz="4800"/>
              <a:t> Sort</a:t>
            </a:r>
            <a:endParaRPr sz="4800"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657375"/>
            <a:ext cx="7030500" cy="28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Al principio me rompió la cabeza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Mucho más veloz que BubbleSort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Divide y ordena recursivamente el conjunto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Complejidad promedio de n log</a:t>
            </a:r>
            <a:r>
              <a:rPr lang="es-419" sz="900"/>
              <a:t>2</a:t>
            </a:r>
            <a:r>
              <a:rPr lang="es-419" sz="2400"/>
              <a:t>(n)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Eficiencia depende de la selección del “pivote”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705200" y="97675"/>
            <a:ext cx="5733600" cy="17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21 listas de 1 a 1000 elementos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50 repeticiones por lista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Conteo de comparaciones y “Swaps”</a:t>
            </a:r>
            <a:endParaRPr sz="2400"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816" y="1866475"/>
            <a:ext cx="4662375" cy="315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056750" y="317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Anexo A: código BubbleSort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9225" y="1316975"/>
            <a:ext cx="300037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056750" y="317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Anexo B: código QuickSort</a:t>
            </a:r>
            <a:endParaRPr/>
          </a:p>
        </p:txBody>
      </p:sp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825" y="1439825"/>
            <a:ext cx="35623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850" y="1200125"/>
            <a:ext cx="2381250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0"/>
          <p:cNvSpPr txBox="1"/>
          <p:nvPr>
            <p:ph type="title"/>
          </p:nvPr>
        </p:nvSpPr>
        <p:spPr>
          <a:xfrm>
            <a:off x="821850" y="310275"/>
            <a:ext cx="75003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Bonus Track: Depth First Search</a:t>
            </a:r>
            <a:endParaRPr sz="3600"/>
          </a:p>
        </p:txBody>
      </p:sp>
      <p:sp>
        <p:nvSpPr>
          <p:cNvPr id="323" name="Google Shape;323;p20"/>
          <p:cNvSpPr txBox="1"/>
          <p:nvPr/>
        </p:nvSpPr>
        <p:spPr>
          <a:xfrm>
            <a:off x="3459500" y="1337975"/>
            <a:ext cx="5145000" cy="30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s-419" sz="1800">
                <a:latin typeface="Nunito"/>
                <a:ea typeface="Nunito"/>
                <a:cs typeface="Nunito"/>
                <a:sym typeface="Nunito"/>
              </a:rPr>
              <a:t>Explora estructuras de tipo Grafo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s-419" sz="1800">
                <a:latin typeface="Nunito"/>
                <a:ea typeface="Nunito"/>
                <a:cs typeface="Nunito"/>
                <a:sym typeface="Nunito"/>
              </a:rPr>
              <a:t>Se basa en internarse lo más posible antes de regresar sobre sus pasos y continuar por otro camino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s-419" sz="1800">
                <a:latin typeface="Nunito"/>
                <a:ea typeface="Nunito"/>
                <a:cs typeface="Nunito"/>
                <a:sym typeface="Nunito"/>
              </a:rPr>
              <a:t>Utilidades: hallar nodos, analizar su “popularidad”, resolver laberintos, etc.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s-419" sz="1800">
                <a:latin typeface="Nunito"/>
                <a:ea typeface="Nunito"/>
                <a:cs typeface="Nunito"/>
                <a:sym typeface="Nunito"/>
              </a:rPr>
              <a:t>Dar ejemplo de desventaja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9025" y="2948200"/>
            <a:ext cx="1732050" cy="202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056750" y="317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Anexo C: código Depth-First-Search</a:t>
            </a:r>
            <a:endParaRPr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1225450"/>
            <a:ext cx="428625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