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34C294-54EE-2541-B874-448EB89B78E2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5604C0-FC75-6947-84FF-09AABF283C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hileLooper/GTMRS-Database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376" y="1523999"/>
            <a:ext cx="7635811" cy="1724867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99" y="4953000"/>
            <a:ext cx="8576736" cy="1219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: </a:t>
            </a:r>
            <a:r>
              <a:rPr lang="en-US" dirty="0" smtClean="0"/>
              <a:t>Bo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Guo</a:t>
            </a:r>
            <a:endParaRPr lang="en-US" altLang="zh-CN" dirty="0" smtClean="0"/>
          </a:p>
          <a:p>
            <a:pPr algn="l"/>
            <a:r>
              <a:rPr lang="en-US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Code: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hlinkClick r:id="rId2"/>
              </a:rPr>
              <a:t>GitHub</a:t>
            </a:r>
            <a:r>
              <a:rPr lang="en-US" altLang="zh-CN" dirty="0" smtClean="0">
                <a:hlinkClick r:id="rId2"/>
              </a:rPr>
              <a:t>-</a:t>
            </a:r>
            <a:r>
              <a:rPr lang="en-US" altLang="zh-CN" dirty="0" smtClean="0">
                <a:hlinkClick r:id="rId2"/>
              </a:rPr>
              <a:t>GTMRS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84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Analyze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generalize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Georgia Tech Medical Records System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the Classical Methodology for Database Development 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relational DBMS that supports standard SQL queries 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3675"/>
          </a:xfrm>
        </p:spPr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6"/>
            <a:ext cx="8229600" cy="5452322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dirty="0" smtClean="0"/>
              <a:t>Entity </a:t>
            </a:r>
            <a:r>
              <a:rPr lang="en-US" dirty="0"/>
              <a:t>Relationship (EER) Diagram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Flow Diagram </a:t>
            </a:r>
          </a:p>
          <a:p>
            <a:endParaRPr lang="en-US" dirty="0"/>
          </a:p>
          <a:p>
            <a:r>
              <a:rPr lang="en-US" dirty="0"/>
              <a:t>Relational Schema Diagram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Table statements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SQL statements for each task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 smtClean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61" r="-5361"/>
          <a:stretch/>
        </p:blipFill>
        <p:spPr>
          <a:xfrm>
            <a:off x="488950" y="1579935"/>
            <a:ext cx="8229600" cy="5065340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691" r="-27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169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691" r="-27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765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ER Diagram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45733" y="582113"/>
            <a:ext cx="5292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1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55" t="-2834" r="1297"/>
          <a:stretch/>
        </p:blipFill>
        <p:spPr>
          <a:xfrm rot="5400000">
            <a:off x="1997210" y="278470"/>
            <a:ext cx="5122269" cy="7765730"/>
          </a:xfrm>
        </p:spPr>
      </p:pic>
    </p:spTree>
    <p:extLst>
      <p:ext uri="{BB962C8B-B14F-4D97-AF65-F5344CB8AC3E}">
        <p14:creationId xmlns:p14="http://schemas.microsoft.com/office/powerpoint/2010/main" val="29050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160" r="-64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635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1207</TotalTime>
  <Words>96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Database Design Project</vt:lpstr>
      <vt:lpstr>Project Introduce</vt:lpstr>
      <vt:lpstr>Design Process</vt:lpstr>
      <vt:lpstr>Login Page</vt:lpstr>
      <vt:lpstr>Doctor page </vt:lpstr>
      <vt:lpstr>Patient Page</vt:lpstr>
      <vt:lpstr>ER Diagram  </vt:lpstr>
      <vt:lpstr>Information Flow Diagram</vt:lpstr>
      <vt:lpstr>Relational Schema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Project</dc:title>
  <dc:creator>Bo Chen</dc:creator>
  <cp:lastModifiedBy>Bo Chen</cp:lastModifiedBy>
  <cp:revision>6</cp:revision>
  <dcterms:created xsi:type="dcterms:W3CDTF">2014-05-07T05:29:33Z</dcterms:created>
  <dcterms:modified xsi:type="dcterms:W3CDTF">2015-07-16T16:50:44Z</dcterms:modified>
</cp:coreProperties>
</file>