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2266-E189-8546-A985-C16E291B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99E51-E9CA-634F-A45C-B3E4D370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997E-BB5A-8A4E-A7C8-15CB3631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802F-3D54-2941-A618-7FBD1DA9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1C26-7FB0-C84D-AA5D-192E5945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1139-0CCB-694B-881C-99D9508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0CFD-025B-6744-89DE-4DC2185C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2B4F-8D94-F54A-AB3C-6A7405F4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0AD2-CF2D-894F-A2B0-B20BB9C4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42E8-33CD-DF4A-8825-DF08ADA1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07308-C574-F743-89FE-5CBCB4E82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27DC9-49E6-984A-88B4-5F429157A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DF88-5473-EB4D-A365-803596C4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DA1F-EA9C-8041-B281-17BB0801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3F6D-65AA-4F43-AF6C-C9839ADC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A7D5-A8A7-C74A-A4E6-724642DC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AAC9-10A1-AF43-81DB-EE82049B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1177-D182-3645-A6B4-5A1493AD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829C-8FFF-5B4D-98F8-AF72648B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385D-634D-DC4D-B012-023571A6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187B-6EC5-1A46-98B8-288358B7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268E-17C4-E540-94B5-E3008EA1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A0DC-02FF-2040-A013-D0B60FD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35E7-686B-2845-92E9-C25FCC8E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2950-AA16-4F4E-A738-509FC668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FBA-5C05-0148-B12C-3A1F0C72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1D80-C34A-EA4C-961F-EC1754C8C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78CF0-F968-3441-9EB0-716E4D6A8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FBBD-1A94-384B-8EE3-69DA6A23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60727-8280-B444-9F1C-F4277B56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27B4-69A9-D04C-B3CA-83491046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4F30-002B-7241-B990-349F7910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17AC-5CD9-564E-B9F3-D1264480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455E-7F3F-E949-B61C-A2C4C824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0142A-F5E2-2647-A352-E9715788F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AC196-8872-6A4B-8783-B89C3420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1041C-69BC-8642-9F32-CBE30F40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098FF-81BA-974D-B765-176E023D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58385-AB22-8942-811C-898C289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ABCA-925B-A743-9DCC-A9BCEFC4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F878C-76F4-E942-B782-F84E8236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E770-37FF-364D-8408-11FF93C1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361E6-64C0-6C40-95D3-83D1F1F5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A406C-F105-E54B-8594-6FB31720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DB10F-9BE3-524A-B8F8-BCDFD992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93A36-6E8F-DB47-857B-3BEB7941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9472-660B-0345-BCEF-B35ADDED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603A-668E-0946-99E4-E4EB8557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74C6B-F8B8-1B4E-8E4F-D6DC528C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4ADE8-1174-C14C-93FD-6CE04EC3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B5AF-0B74-2644-9CB8-2305461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E953-E08D-F447-91C0-2445B445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9F7-380D-9E45-B8ED-CB91248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8DEC2-FB00-F340-897D-779FCFA58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CB67-3CC2-184C-8798-35A85197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F3FBD-53D6-5342-9DD9-43903D93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AF25-5C9C-6C42-880A-05B18A6B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FAE3D-2A2A-4448-97BD-4AB05415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B14A2-EB65-D646-BF7B-33FFB4E6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E75F-1EDA-C844-90F4-1902D7F4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E5DD-75A6-664D-9799-D584EC2B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3B01-5A0A-D543-8F91-ACA646DD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8CCC-E53E-AD4D-BA53-C6162C090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57F-40CD-1B41-8829-FBBF4DC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0A5E2-74A6-5042-B79E-97E9115B9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3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5F9A-D927-DB42-A683-D98DF2D5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 score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50D1A9-28E6-9541-8D6B-C493B941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50" y="3251994"/>
            <a:ext cx="8623300" cy="1498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16F5A1-0B2F-B649-8F0E-66DD3302591C}"/>
              </a:ext>
            </a:extLst>
          </p:cNvPr>
          <p:cNvSpPr txBox="1"/>
          <p:nvPr/>
        </p:nvSpPr>
        <p:spPr>
          <a:xfrm>
            <a:off x="609600" y="2570133"/>
            <a:ext cx="1578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MAG is feature magnitude (here, median protein expression detected by mass or fluorescence flow cytometry), and IQR indicates the interquartile range.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0C7DF-188E-8A45-B524-12ABE3512A17}"/>
              </a:ext>
            </a:extLst>
          </p:cNvPr>
          <p:cNvSpPr txBox="1"/>
          <p:nvPr/>
        </p:nvSpPr>
        <p:spPr>
          <a:xfrm>
            <a:off x="2786744" y="5432455"/>
            <a:ext cx="64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/articles/PMC5330853/</a:t>
            </a:r>
          </a:p>
        </p:txBody>
      </p:sp>
    </p:spTree>
    <p:extLst>
      <p:ext uri="{BB962C8B-B14F-4D97-AF65-F5344CB8AC3E}">
        <p14:creationId xmlns:p14="http://schemas.microsoft.com/office/powerpoint/2010/main" val="4592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5F9A-D927-DB42-A683-D98DF2D5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A, with all events in live single lymph</a:t>
            </a:r>
            <a:br>
              <a:rPr lang="en-US" dirty="0"/>
            </a:br>
            <a:r>
              <a:rPr lang="en-US" dirty="0"/>
              <a:t>	- for each </a:t>
            </a:r>
            <a:r>
              <a:rPr lang="en-US" dirty="0" err="1"/>
              <a:t>phenograph</a:t>
            </a:r>
            <a:r>
              <a:rPr lang="en-US" dirty="0"/>
              <a:t>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31FE1-A4C2-BE4A-A5C6-14A6D18BD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040" y="1825625"/>
            <a:ext cx="5193920" cy="4351338"/>
          </a:xfrm>
        </p:spPr>
      </p:pic>
    </p:spTree>
    <p:extLst>
      <p:ext uri="{BB962C8B-B14F-4D97-AF65-F5344CB8AC3E}">
        <p14:creationId xmlns:p14="http://schemas.microsoft.com/office/powerpoint/2010/main" val="284040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MEM</vt:lpstr>
      <vt:lpstr>MEM score</vt:lpstr>
      <vt:lpstr>Method A, with all events in live single lymph  - for each phenograph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</dc:title>
  <dc:creator>John A Lane</dc:creator>
  <cp:lastModifiedBy>John A Lane</cp:lastModifiedBy>
  <cp:revision>5</cp:revision>
  <dcterms:created xsi:type="dcterms:W3CDTF">2019-01-03T21:01:39Z</dcterms:created>
  <dcterms:modified xsi:type="dcterms:W3CDTF">2019-01-03T21:08:42Z</dcterms:modified>
</cp:coreProperties>
</file>