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59"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p:restoredTop sz="94663"/>
  </p:normalViewPr>
  <p:slideViewPr>
    <p:cSldViewPr snapToGrid="0" snapToObjects="1">
      <p:cViewPr varScale="1">
        <p:scale>
          <a:sx n="117" d="100"/>
          <a:sy n="117" d="100"/>
        </p:scale>
        <p:origin x="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12266-E189-8546-A985-C16E291BC7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A99E51-E9CA-634F-A45C-B3E4D37090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A7997E-BB5A-8A4E-A7C8-15CB363179A9}"/>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5" name="Footer Placeholder 4">
            <a:extLst>
              <a:ext uri="{FF2B5EF4-FFF2-40B4-BE49-F238E27FC236}">
                <a16:creationId xmlns:a16="http://schemas.microsoft.com/office/drawing/2014/main" id="{6021802F-3D54-2941-A618-7FBD1DA9F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41C26-7FB0-C84D-AA5D-192E59450FCB}"/>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14276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1139-0CCB-694B-881C-99D9508E3B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4F0CFD-025B-6744-89DE-4DC2185C85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E2B4F-8D94-F54A-AB3C-6A7405F4E115}"/>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5" name="Footer Placeholder 4">
            <a:extLst>
              <a:ext uri="{FF2B5EF4-FFF2-40B4-BE49-F238E27FC236}">
                <a16:creationId xmlns:a16="http://schemas.microsoft.com/office/drawing/2014/main" id="{CB3C0AD2-CF2D-894F-A2B0-B20BB9C40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C42E8-33CD-DF4A-8825-DF08ADA1D2A1}"/>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140372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B07308-C574-F743-89FE-5CBCB4E82B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227DC9-49E6-984A-88B4-5F429157A3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CDF88-5473-EB4D-A365-803596C4F61C}"/>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5" name="Footer Placeholder 4">
            <a:extLst>
              <a:ext uri="{FF2B5EF4-FFF2-40B4-BE49-F238E27FC236}">
                <a16:creationId xmlns:a16="http://schemas.microsoft.com/office/drawing/2014/main" id="{E9EBDA1F-EA9C-8041-B281-17BB08019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A3F6D-65AA-4F43-AF6C-C9839ADC3A85}"/>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111700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A7D5-A8A7-C74A-A4E6-724642DC5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AAC9-10A1-AF43-81DB-EE82049B738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A81177-D182-3645-A6B4-5A1493AD625C}"/>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5" name="Footer Placeholder 4">
            <a:extLst>
              <a:ext uri="{FF2B5EF4-FFF2-40B4-BE49-F238E27FC236}">
                <a16:creationId xmlns:a16="http://schemas.microsoft.com/office/drawing/2014/main" id="{86AA829C-8FFF-5B4D-98F8-AF72648BC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6385D-634D-DC4D-B012-023571A67894}"/>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228578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187B-6EC5-1A46-98B8-288358B771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5268E-17C4-E540-94B5-E3008EA1EC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64FA0DC-02FF-2040-A013-D0B60FDA9D64}"/>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5" name="Footer Placeholder 4">
            <a:extLst>
              <a:ext uri="{FF2B5EF4-FFF2-40B4-BE49-F238E27FC236}">
                <a16:creationId xmlns:a16="http://schemas.microsoft.com/office/drawing/2014/main" id="{C66535E7-686B-2845-92E9-C25FCC8EF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1C2950-AA16-4F4E-A738-509FC668EACA}"/>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757328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FFBA-5C05-0148-B12C-3A1F0C722A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461D80-C34A-EA4C-961F-EC1754C8C6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B78CF0-F968-3441-9EB0-716E4D6A8A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8FFBBD-1A94-384B-8EE3-69DA6A235D4D}"/>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6" name="Footer Placeholder 5">
            <a:extLst>
              <a:ext uri="{FF2B5EF4-FFF2-40B4-BE49-F238E27FC236}">
                <a16:creationId xmlns:a16="http://schemas.microsoft.com/office/drawing/2014/main" id="{98260727-8280-B444-9F1C-F4277B56F7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6027B4-69A9-D04C-B3CA-83491046A8D4}"/>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947648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4F30-002B-7241-B990-349F791030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7A17AC-5CD9-564E-B9F3-D1264480F5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3B455E-7F3F-E949-B61C-A2C4C824DEA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A0142A-F5E2-2647-A352-E9715788F8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FAC196-8872-6A4B-8783-B89C3420A95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F1041C-69BC-8642-9F32-CBE30F404FF6}"/>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8" name="Footer Placeholder 7">
            <a:extLst>
              <a:ext uri="{FF2B5EF4-FFF2-40B4-BE49-F238E27FC236}">
                <a16:creationId xmlns:a16="http://schemas.microsoft.com/office/drawing/2014/main" id="{663098FF-81BA-974D-B765-176E023D94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B58385-AB22-8942-811C-898C289361CA}"/>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3150936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ABCA-925B-A743-9DCC-A9BCEFC4A1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FF878C-76F4-E942-B782-F84E82367454}"/>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4" name="Footer Placeholder 3">
            <a:extLst>
              <a:ext uri="{FF2B5EF4-FFF2-40B4-BE49-F238E27FC236}">
                <a16:creationId xmlns:a16="http://schemas.microsoft.com/office/drawing/2014/main" id="{7137E770-37FF-364D-8408-11FF93C1F7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4361E6-64C0-6C40-95D3-83D1F1F57870}"/>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200135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A406C-F105-E54B-8594-6FB317200E4F}"/>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3" name="Footer Placeholder 2">
            <a:extLst>
              <a:ext uri="{FF2B5EF4-FFF2-40B4-BE49-F238E27FC236}">
                <a16:creationId xmlns:a16="http://schemas.microsoft.com/office/drawing/2014/main" id="{C34DB10F-9BE3-524A-B8F8-BCDFD9925F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193A36-6E8F-DB47-857B-3BEB794147DB}"/>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104744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C9472-660B-0345-BCEF-B35ADDED05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E3603A-668E-0946-99E4-E4EB855723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874C6B-F8B8-1B4E-8E4F-D6DC528C8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44ADE8-1174-C14C-93FD-6CE04EC3342A}"/>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6" name="Footer Placeholder 5">
            <a:extLst>
              <a:ext uri="{FF2B5EF4-FFF2-40B4-BE49-F238E27FC236}">
                <a16:creationId xmlns:a16="http://schemas.microsoft.com/office/drawing/2014/main" id="{4756B5AF-0B74-2644-9CB8-23054617D3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94E953-E08D-F447-91C0-2445B445533C}"/>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62961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39F7-380D-9E45-B8ED-CB912483D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58DEC2-FB00-F340-897D-779FCFA58E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0FCB67-3CC2-184C-8798-35A851973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FF3FBD-53D6-5342-9DD9-43903D935DAD}"/>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6" name="Footer Placeholder 5">
            <a:extLst>
              <a:ext uri="{FF2B5EF4-FFF2-40B4-BE49-F238E27FC236}">
                <a16:creationId xmlns:a16="http://schemas.microsoft.com/office/drawing/2014/main" id="{2404AF25-5C9C-6C42-880A-05B18A6B0F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FAE3D-2A2A-4448-97BD-4AB05415AE28}"/>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2845943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5B14A2-EB65-D646-BF7B-33FFB4E6D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26E75F-1EDA-C844-90F4-1902D7F4E8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15E5DD-75A6-664D-9799-D584EC2B69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ADA87-B942-FB49-B110-9CC91F067336}" type="datetimeFigureOut">
              <a:rPr lang="en-US" smtClean="0"/>
              <a:t>1/3/19</a:t>
            </a:fld>
            <a:endParaRPr lang="en-US"/>
          </a:p>
        </p:txBody>
      </p:sp>
      <p:sp>
        <p:nvSpPr>
          <p:cNvPr id="5" name="Footer Placeholder 4">
            <a:extLst>
              <a:ext uri="{FF2B5EF4-FFF2-40B4-BE49-F238E27FC236}">
                <a16:creationId xmlns:a16="http://schemas.microsoft.com/office/drawing/2014/main" id="{A6B73B01-5A0A-D543-8F91-ACA646DDB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ED8CCC-E53E-AD4D-BA53-C6162C0907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F9C220-5C48-434A-9F0E-9955C72A3149}" type="slidenum">
              <a:rPr lang="en-US" smtClean="0"/>
              <a:t>‹#›</a:t>
            </a:fld>
            <a:endParaRPr lang="en-US"/>
          </a:p>
        </p:txBody>
      </p:sp>
    </p:spTree>
    <p:extLst>
      <p:ext uri="{BB962C8B-B14F-4D97-AF65-F5344CB8AC3E}">
        <p14:creationId xmlns:p14="http://schemas.microsoft.com/office/powerpoint/2010/main" val="1309344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357F-40CD-1B41-8829-FBBF4DC27F92}"/>
              </a:ext>
            </a:extLst>
          </p:cNvPr>
          <p:cNvSpPr>
            <a:spLocks noGrp="1"/>
          </p:cNvSpPr>
          <p:nvPr>
            <p:ph type="ctrTitle"/>
          </p:nvPr>
        </p:nvSpPr>
        <p:spPr/>
        <p:txBody>
          <a:bodyPr/>
          <a:lstStyle/>
          <a:p>
            <a:r>
              <a:rPr lang="en-US" dirty="0"/>
              <a:t>MEM</a:t>
            </a:r>
          </a:p>
        </p:txBody>
      </p:sp>
      <p:sp>
        <p:nvSpPr>
          <p:cNvPr id="3" name="Subtitle 2">
            <a:extLst>
              <a:ext uri="{FF2B5EF4-FFF2-40B4-BE49-F238E27FC236}">
                <a16:creationId xmlns:a16="http://schemas.microsoft.com/office/drawing/2014/main" id="{FEC0A5E2-74A6-5042-B79E-97E9115B99D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7330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5F9A-D927-DB42-A683-D98DF2D59C17}"/>
              </a:ext>
            </a:extLst>
          </p:cNvPr>
          <p:cNvSpPr>
            <a:spLocks noGrp="1"/>
          </p:cNvSpPr>
          <p:nvPr>
            <p:ph type="title"/>
          </p:nvPr>
        </p:nvSpPr>
        <p:spPr/>
        <p:txBody>
          <a:bodyPr>
            <a:normAutofit/>
          </a:bodyPr>
          <a:lstStyle/>
          <a:p>
            <a:r>
              <a:rPr lang="en-US" dirty="0"/>
              <a:t>MEM score</a:t>
            </a:r>
          </a:p>
        </p:txBody>
      </p:sp>
      <p:pic>
        <p:nvPicPr>
          <p:cNvPr id="7" name="Content Placeholder 6">
            <a:extLst>
              <a:ext uri="{FF2B5EF4-FFF2-40B4-BE49-F238E27FC236}">
                <a16:creationId xmlns:a16="http://schemas.microsoft.com/office/drawing/2014/main" id="{1B50D1A9-28E6-9541-8D6B-C493B9416F4C}"/>
              </a:ext>
            </a:extLst>
          </p:cNvPr>
          <p:cNvPicPr>
            <a:picLocks noGrp="1" noChangeAspect="1"/>
          </p:cNvPicPr>
          <p:nvPr>
            <p:ph idx="1"/>
          </p:nvPr>
        </p:nvPicPr>
        <p:blipFill>
          <a:blip r:embed="rId2"/>
          <a:stretch>
            <a:fillRect/>
          </a:stretch>
        </p:blipFill>
        <p:spPr>
          <a:xfrm>
            <a:off x="1784350" y="3251994"/>
            <a:ext cx="8623300" cy="1498600"/>
          </a:xfrm>
        </p:spPr>
      </p:pic>
      <p:sp>
        <p:nvSpPr>
          <p:cNvPr id="8" name="TextBox 7">
            <a:extLst>
              <a:ext uri="{FF2B5EF4-FFF2-40B4-BE49-F238E27FC236}">
                <a16:creationId xmlns:a16="http://schemas.microsoft.com/office/drawing/2014/main" id="{F616F5A1-0B2F-B649-8F0E-66DD3302591C}"/>
              </a:ext>
            </a:extLst>
          </p:cNvPr>
          <p:cNvSpPr txBox="1"/>
          <p:nvPr/>
        </p:nvSpPr>
        <p:spPr>
          <a:xfrm>
            <a:off x="609600" y="2570133"/>
            <a:ext cx="1578429" cy="3970318"/>
          </a:xfrm>
          <a:prstGeom prst="rect">
            <a:avLst/>
          </a:prstGeom>
          <a:noFill/>
        </p:spPr>
        <p:txBody>
          <a:bodyPr wrap="square" rtlCol="0">
            <a:spAutoFit/>
          </a:bodyPr>
          <a:lstStyle/>
          <a:p>
            <a:r>
              <a:rPr lang="en-US"/>
              <a:t>MAG is feature magnitude (here, median protein expression detected by mass or fluorescence flow cytometry), and IQR indicates the interquartile range. </a:t>
            </a:r>
            <a:endParaRPr lang="en-US" dirty="0"/>
          </a:p>
        </p:txBody>
      </p:sp>
      <p:sp>
        <p:nvSpPr>
          <p:cNvPr id="9" name="TextBox 8">
            <a:extLst>
              <a:ext uri="{FF2B5EF4-FFF2-40B4-BE49-F238E27FC236}">
                <a16:creationId xmlns:a16="http://schemas.microsoft.com/office/drawing/2014/main" id="{AC30C7DF-188E-8A45-B524-12ABE3512A17}"/>
              </a:ext>
            </a:extLst>
          </p:cNvPr>
          <p:cNvSpPr txBox="1"/>
          <p:nvPr/>
        </p:nvSpPr>
        <p:spPr>
          <a:xfrm>
            <a:off x="2786744" y="5432455"/>
            <a:ext cx="6411686" cy="369332"/>
          </a:xfrm>
          <a:prstGeom prst="rect">
            <a:avLst/>
          </a:prstGeom>
          <a:noFill/>
        </p:spPr>
        <p:txBody>
          <a:bodyPr wrap="square" rtlCol="0">
            <a:spAutoFit/>
          </a:bodyPr>
          <a:lstStyle/>
          <a:p>
            <a:r>
              <a:rPr lang="en-US" dirty="0"/>
              <a:t>https://</a:t>
            </a:r>
            <a:r>
              <a:rPr lang="en-US" dirty="0" err="1"/>
              <a:t>www.ncbi.nlm.nih.gov</a:t>
            </a:r>
            <a:r>
              <a:rPr lang="en-US" dirty="0"/>
              <a:t>/</a:t>
            </a:r>
            <a:r>
              <a:rPr lang="en-US" dirty="0" err="1"/>
              <a:t>pmc</a:t>
            </a:r>
            <a:r>
              <a:rPr lang="en-US" dirty="0"/>
              <a:t>/articles/PMC5330853/</a:t>
            </a:r>
          </a:p>
        </p:txBody>
      </p:sp>
    </p:spTree>
    <p:extLst>
      <p:ext uri="{BB962C8B-B14F-4D97-AF65-F5344CB8AC3E}">
        <p14:creationId xmlns:p14="http://schemas.microsoft.com/office/powerpoint/2010/main" val="45921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AFFEAD-B7A3-5546-8A87-73E726650389}"/>
              </a:ext>
            </a:extLst>
          </p:cNvPr>
          <p:cNvSpPr txBox="1"/>
          <p:nvPr/>
        </p:nvSpPr>
        <p:spPr>
          <a:xfrm>
            <a:off x="468086" y="1001486"/>
            <a:ext cx="8414657" cy="1754326"/>
          </a:xfrm>
          <a:prstGeom prst="rect">
            <a:avLst/>
          </a:prstGeom>
          <a:noFill/>
        </p:spPr>
        <p:txBody>
          <a:bodyPr wrap="square" rtlCol="0">
            <a:spAutoFit/>
          </a:bodyPr>
          <a:lstStyle/>
          <a:p>
            <a:r>
              <a:rPr lang="en-US" dirty="0"/>
              <a:t>MEM scores are contextual; a population's MEM score depends on the reference population(s) to which it is compared. Selection of a reference population should be made deliberately depending on the biological question being addressed. When populations in a MEM analysis arise from different experimental sources, it may be necessary in some cases to normalize measurements prior to MEM analysis to avoid artifacts from experimental variation.</a:t>
            </a:r>
          </a:p>
        </p:txBody>
      </p:sp>
      <p:sp>
        <p:nvSpPr>
          <p:cNvPr id="5" name="Rectangle 4">
            <a:extLst>
              <a:ext uri="{FF2B5EF4-FFF2-40B4-BE49-F238E27FC236}">
                <a16:creationId xmlns:a16="http://schemas.microsoft.com/office/drawing/2014/main" id="{0E7F89A0-5E9B-7146-94F8-9F50D9311A8D}"/>
              </a:ext>
            </a:extLst>
          </p:cNvPr>
          <p:cNvSpPr/>
          <p:nvPr/>
        </p:nvSpPr>
        <p:spPr>
          <a:xfrm>
            <a:off x="807974" y="4102189"/>
            <a:ext cx="5699252" cy="369332"/>
          </a:xfrm>
          <a:prstGeom prst="rect">
            <a:avLst/>
          </a:prstGeom>
        </p:spPr>
        <p:txBody>
          <a:bodyPr wrap="none">
            <a:spAutoFit/>
          </a:bodyPr>
          <a:lstStyle/>
          <a:p>
            <a:r>
              <a:rPr lang="en-US" dirty="0"/>
              <a:t>https://</a:t>
            </a:r>
            <a:r>
              <a:rPr lang="en-US" dirty="0" err="1"/>
              <a:t>www.ncbi.nlm.nih.gov</a:t>
            </a:r>
            <a:r>
              <a:rPr lang="en-US" dirty="0"/>
              <a:t>/</a:t>
            </a:r>
            <a:r>
              <a:rPr lang="en-US" dirty="0" err="1"/>
              <a:t>pmc</a:t>
            </a:r>
            <a:r>
              <a:rPr lang="en-US" dirty="0"/>
              <a:t>/articles/PMC5330853/</a:t>
            </a:r>
          </a:p>
        </p:txBody>
      </p:sp>
    </p:spTree>
    <p:extLst>
      <p:ext uri="{BB962C8B-B14F-4D97-AF65-F5344CB8AC3E}">
        <p14:creationId xmlns:p14="http://schemas.microsoft.com/office/powerpoint/2010/main" val="1152669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5F9A-D927-DB42-A683-D98DF2D59C17}"/>
              </a:ext>
            </a:extLst>
          </p:cNvPr>
          <p:cNvSpPr>
            <a:spLocks noGrp="1"/>
          </p:cNvSpPr>
          <p:nvPr>
            <p:ph type="title"/>
          </p:nvPr>
        </p:nvSpPr>
        <p:spPr/>
        <p:txBody>
          <a:bodyPr>
            <a:normAutofit/>
          </a:bodyPr>
          <a:lstStyle/>
          <a:p>
            <a:r>
              <a:rPr lang="en-US" dirty="0"/>
              <a:t>MEM score</a:t>
            </a:r>
          </a:p>
        </p:txBody>
      </p:sp>
      <p:sp>
        <p:nvSpPr>
          <p:cNvPr id="9" name="TextBox 8">
            <a:extLst>
              <a:ext uri="{FF2B5EF4-FFF2-40B4-BE49-F238E27FC236}">
                <a16:creationId xmlns:a16="http://schemas.microsoft.com/office/drawing/2014/main" id="{AC30C7DF-188E-8A45-B524-12ABE3512A17}"/>
              </a:ext>
            </a:extLst>
          </p:cNvPr>
          <p:cNvSpPr txBox="1"/>
          <p:nvPr/>
        </p:nvSpPr>
        <p:spPr>
          <a:xfrm>
            <a:off x="2786744" y="5432455"/>
            <a:ext cx="6411686" cy="369332"/>
          </a:xfrm>
          <a:prstGeom prst="rect">
            <a:avLst/>
          </a:prstGeom>
          <a:noFill/>
        </p:spPr>
        <p:txBody>
          <a:bodyPr wrap="square" rtlCol="0">
            <a:spAutoFit/>
          </a:bodyPr>
          <a:lstStyle/>
          <a:p>
            <a:r>
              <a:rPr lang="en-US" dirty="0"/>
              <a:t>https://</a:t>
            </a:r>
            <a:r>
              <a:rPr lang="en-US" dirty="0" err="1"/>
              <a:t>www.ncbi.nlm.nih.gov</a:t>
            </a:r>
            <a:r>
              <a:rPr lang="en-US" dirty="0"/>
              <a:t>/</a:t>
            </a:r>
            <a:r>
              <a:rPr lang="en-US" dirty="0" err="1"/>
              <a:t>pmc</a:t>
            </a:r>
            <a:r>
              <a:rPr lang="en-US" dirty="0"/>
              <a:t>/articles/PMC5330853/</a:t>
            </a:r>
          </a:p>
        </p:txBody>
      </p:sp>
      <p:sp>
        <p:nvSpPr>
          <p:cNvPr id="5" name="TextBox 4">
            <a:extLst>
              <a:ext uri="{FF2B5EF4-FFF2-40B4-BE49-F238E27FC236}">
                <a16:creationId xmlns:a16="http://schemas.microsoft.com/office/drawing/2014/main" id="{54F57630-3118-8547-858C-9C5B5741E5DF}"/>
              </a:ext>
            </a:extLst>
          </p:cNvPr>
          <p:cNvSpPr txBox="1"/>
          <p:nvPr/>
        </p:nvSpPr>
        <p:spPr>
          <a:xfrm>
            <a:off x="1045029" y="1883228"/>
            <a:ext cx="7935685" cy="1477328"/>
          </a:xfrm>
          <a:prstGeom prst="rect">
            <a:avLst/>
          </a:prstGeom>
          <a:noFill/>
        </p:spPr>
        <p:txBody>
          <a:bodyPr wrap="square" rtlCol="0">
            <a:spAutoFit/>
          </a:bodyPr>
          <a:lstStyle/>
          <a:p>
            <a:r>
              <a:rPr lang="en-US" dirty="0"/>
              <a:t>The + or − value provided along with the marker name is converted to a −10 to +10 scale and rounded to the nearest integer. As implemented here, the maximum of the scale was set using the highest absolute value MEM score observed across all markers and populations. All values in the matrix are divided by this maximum value and multiplied by 10 to achieve the −10 to +10 scaling. </a:t>
            </a:r>
          </a:p>
        </p:txBody>
      </p:sp>
    </p:spTree>
    <p:extLst>
      <p:ext uri="{BB962C8B-B14F-4D97-AF65-F5344CB8AC3E}">
        <p14:creationId xmlns:p14="http://schemas.microsoft.com/office/powerpoint/2010/main" val="43615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5F9A-D927-DB42-A683-D98DF2D59C17}"/>
              </a:ext>
            </a:extLst>
          </p:cNvPr>
          <p:cNvSpPr>
            <a:spLocks noGrp="1"/>
          </p:cNvSpPr>
          <p:nvPr>
            <p:ph type="title"/>
          </p:nvPr>
        </p:nvSpPr>
        <p:spPr/>
        <p:txBody>
          <a:bodyPr/>
          <a:lstStyle/>
          <a:p>
            <a:r>
              <a:rPr lang="en-US" dirty="0"/>
              <a:t>Method A, with all events in live single lymph</a:t>
            </a:r>
            <a:br>
              <a:rPr lang="en-US" dirty="0"/>
            </a:br>
            <a:r>
              <a:rPr lang="en-US" dirty="0"/>
              <a:t>	- for each </a:t>
            </a:r>
            <a:r>
              <a:rPr lang="en-US" dirty="0" err="1"/>
              <a:t>phenograph</a:t>
            </a:r>
            <a:r>
              <a:rPr lang="en-US" dirty="0"/>
              <a:t> cluster</a:t>
            </a:r>
          </a:p>
        </p:txBody>
      </p:sp>
      <p:pic>
        <p:nvPicPr>
          <p:cNvPr id="5" name="Content Placeholder 4">
            <a:extLst>
              <a:ext uri="{FF2B5EF4-FFF2-40B4-BE49-F238E27FC236}">
                <a16:creationId xmlns:a16="http://schemas.microsoft.com/office/drawing/2014/main" id="{8AD31FE1-A4C2-BE4A-A5C6-14A6D18BDE6A}"/>
              </a:ext>
            </a:extLst>
          </p:cNvPr>
          <p:cNvPicPr>
            <a:picLocks noGrp="1" noChangeAspect="1"/>
          </p:cNvPicPr>
          <p:nvPr>
            <p:ph idx="1"/>
          </p:nvPr>
        </p:nvPicPr>
        <p:blipFill>
          <a:blip r:embed="rId2"/>
          <a:stretch>
            <a:fillRect/>
          </a:stretch>
        </p:blipFill>
        <p:spPr>
          <a:xfrm>
            <a:off x="3499040" y="1825625"/>
            <a:ext cx="5193920" cy="4351338"/>
          </a:xfrm>
        </p:spPr>
      </p:pic>
    </p:spTree>
    <p:extLst>
      <p:ext uri="{BB962C8B-B14F-4D97-AF65-F5344CB8AC3E}">
        <p14:creationId xmlns:p14="http://schemas.microsoft.com/office/powerpoint/2010/main" val="2840400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245</Words>
  <Application>Microsoft Macintosh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MEM</vt:lpstr>
      <vt:lpstr>MEM score</vt:lpstr>
      <vt:lpstr>PowerPoint Presentation</vt:lpstr>
      <vt:lpstr>MEM score</vt:lpstr>
      <vt:lpstr>Method A, with all events in live single lymph  - for each phenograph cluster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dc:title>
  <dc:creator>John A Lane</dc:creator>
  <cp:lastModifiedBy>John A Lane</cp:lastModifiedBy>
  <cp:revision>7</cp:revision>
  <dcterms:created xsi:type="dcterms:W3CDTF">2019-01-03T21:01:39Z</dcterms:created>
  <dcterms:modified xsi:type="dcterms:W3CDTF">2019-01-03T21:28:21Z</dcterms:modified>
</cp:coreProperties>
</file>