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f1352ca0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f1352ca0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f1352ca0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f1352ca0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f1352ca0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f1352ca0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e83f845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e83f845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f1352ca0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f1352ca0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de2451c1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de2451c1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f1352ca0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f1352ca0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Дашборд конверсий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Автор: Кристина Максимова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00"/>
              <a:t>Итоговые визиты </a:t>
            </a:r>
            <a:endParaRPr sz="26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3582150"/>
            <a:ext cx="85206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 данном графике мы может наблюдать, что наибольшее количество посещений было 07.03.2023, а наименьшее - 10.05.2023 . Просадки в посещениях мы также можем наблюдать с 15.03.2023 по 26.03.2023, также с 09.06.2023 по 16.06.2023. 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9021" r="6824" t="0"/>
          <a:stretch/>
        </p:blipFill>
        <p:spPr>
          <a:xfrm>
            <a:off x="0" y="1129550"/>
            <a:ext cx="9144003" cy="2175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00"/>
              <a:t>Итоговые регистрации </a:t>
            </a:r>
            <a:endParaRPr sz="26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3961075"/>
            <a:ext cx="8520600" cy="8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Из данного графика можно сделать вывод, что наибольшее количество регистраций было 06.03.2023, а наименьшее - 30.05.2023. Просадки в регистрациях наблюдаются не периодами, а единично.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00" y="842850"/>
            <a:ext cx="7808850" cy="31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00"/>
              <a:t>Стоимости реклам </a:t>
            </a:r>
            <a:endParaRPr sz="260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3602475"/>
            <a:ext cx="8520600" cy="9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Учитывая информацию на предыдущих графиках мы можем утверждать, что просадки в визитах и регистрациях совпадают с отсутствием расходов на рекламу. 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6296" r="4385" t="0"/>
          <a:stretch/>
        </p:blipFill>
        <p:spPr>
          <a:xfrm>
            <a:off x="334225" y="885575"/>
            <a:ext cx="8269476" cy="2623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00"/>
              <a:t>Итоговые конверсии</a:t>
            </a:r>
            <a:endParaRPr sz="260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3897275"/>
            <a:ext cx="8520600" cy="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 данном графике мы можем наблюдать, что наибольшая конверсия была 31.08.2023 - 14,96%, тогда как наименьшая конверсия была 27.06.2023 - 3,93%. Чаще всего после высокой конверсии следует низкая конверсия.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7726" r="6708" t="0"/>
          <a:stretch/>
        </p:blipFill>
        <p:spPr>
          <a:xfrm>
            <a:off x="0" y="928606"/>
            <a:ext cx="9144003" cy="2849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00"/>
              <a:t>Визиты с выделением рекламных кампаний </a:t>
            </a:r>
            <a:endParaRPr sz="2600"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215500" y="3826125"/>
            <a:ext cx="87930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 данном графике мы можем наблюдать, что количество посещений увеличилось при запуске 4 из 5 рекламных кампаний. Наибольшее количество посещений было при запуске кампании advanced_algorithm_series, наименьшее - ui_ux_design_drive. Без исключений наибольшие просадки были при отсутствии рекламных кампаний. 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025" y="888125"/>
            <a:ext cx="4369874" cy="2912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88"/>
              <a:t>Регистрации </a:t>
            </a:r>
            <a:r>
              <a:rPr lang="ru" sz="2888"/>
              <a:t>с выделением рекламных кампаний </a:t>
            </a:r>
            <a:endParaRPr sz="28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195175" y="3948100"/>
            <a:ext cx="8742000" cy="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 данном графике мы наблюдаем, что количество регистраций увеличилось при запуске 3 из 5 рекламных кампаний. Наибольшее </a:t>
            </a:r>
            <a:r>
              <a:rPr lang="ru"/>
              <a:t>количество регистраций было при запуске кампании advanced_algorithm_series, наименьшее - ui_ux_design_drive. Просадки в регистрациях во время отсутствия рекламных кампаний были, но не такие значительные, как по сравнению с регистрациями во время кампании ui_ux_design_drive.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175" y="908750"/>
            <a:ext cx="4560148" cy="30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Рекомендации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Исходя из данных выше графиков, рекомендуется сделать упор на рекламную кампанию </a:t>
            </a:r>
            <a:r>
              <a:rPr lang="ru"/>
              <a:t>advanced_algorithm_series;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Также целесообразно не повторять кампанию ui_ux_design_drive, т.к. визиты и регистрации при ней являются минимальными;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Данные графика итоговых конверсий также подтверждают, что упор следует сделать на рекламную кампанию advanced_algorithm_series;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Мы можем также наблюдать, что при отсутствии расходов на рекламу начинают проседать визиты и регистрации, поэтому рекомендуется постоянно проводить какие-либо рекламные кампании, особенно указанные выше.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