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93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4E5EE-F92E-4476-B051-739AA322946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77B2-F7A3-4A06-83CB-B33AC0EFE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showing presentation will go to where the data comes from </a:t>
            </a:r>
          </a:p>
          <a:p>
            <a:r>
              <a:rPr lang="en-US" dirty="0"/>
              <a:t>And then talk about my model and then show the code with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1.What is your data set about? 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2. What is exactly your research question? What do you want to learn from data? What is your learning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model,e.g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., a Classification, Clustering,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… ? 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3. What do you expect after implementation of 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4. How do you want to evaluate your project? How to access the correctness of your model? How well would you expect that the model will work?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My curiosity for a project that I could attempt to predict winners of professional sports games has been growing recently as legalization of gambling is growing across the united states.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This has given me the opportunity to apply skills we have learned in this class to a possible model that can predict winners of MLB games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Sports dataset can be difficult to find at times, most need a subscription, so I was every excited to find this dataset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While other datasets may have the ability to be more in depth, this is a great starting point for the question I want to ask during my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we accurately predict winners of MLB games, given categorical data before the game has started, using a decision tree classifier?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*Show the website*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Where this is a big data analytics problem is where features can continuously be added to describe the attributes of a game, making a file larger and larger, and then models can be trained for more than one year at a time. Growing a file horizontally and vertically in many ways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My measure of success for this project will be if the accuracy of my decision trees is higher than 52.4%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This is because that is the percentage of bets that gamblers must win over a given time period on average to be profitable.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That number gets into a bit of math that I won’t go too in-depth here, but I have placed a great link at the end that of this presentation to explain that 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taken before getting to the decision tress classifier</a:t>
            </a:r>
          </a:p>
          <a:p>
            <a:r>
              <a:rPr lang="en-US" dirty="0"/>
              <a:t>Filter down file to 160 attributes of a game we know before it starts; important to know before so we can determine a winner before the game</a:t>
            </a:r>
          </a:p>
          <a:p>
            <a:r>
              <a:rPr lang="en-US" dirty="0"/>
              <a:t>attendance, umpires, players, managers, day or night game, etc.</a:t>
            </a:r>
          </a:p>
          <a:p>
            <a:endParaRPr lang="en-US" dirty="0"/>
          </a:p>
          <a:p>
            <a:r>
              <a:rPr lang="en-US" dirty="0"/>
              <a:t>Then use the runs scored column to </a:t>
            </a:r>
          </a:p>
          <a:p>
            <a:r>
              <a:rPr lang="en-US" dirty="0"/>
              <a:t>Determine a winner and add a 1 for a home win or 0 for a visitor win</a:t>
            </a:r>
          </a:p>
          <a:p>
            <a:r>
              <a:rPr lang="en-US" dirty="0"/>
              <a:t>I will show all of this in my code after the </a:t>
            </a:r>
            <a:r>
              <a:rPr lang="en-US" dirty="0" err="1"/>
              <a:t>presention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about struggles with creating a vector and then figuring it out how to use numerical values and not strings could be used</a:t>
            </a:r>
          </a:p>
          <a:p>
            <a:endParaRPr lang="en-US" dirty="0"/>
          </a:p>
          <a:p>
            <a:r>
              <a:rPr lang="en-US" dirty="0"/>
              <a:t>Then I moved to using the count vectorizer we used in class </a:t>
            </a:r>
          </a:p>
          <a:p>
            <a:endParaRPr lang="en-US" dirty="0"/>
          </a:p>
          <a:p>
            <a:r>
              <a:rPr lang="en-US" dirty="0"/>
              <a:t>Then to improve the model, I added in a v or h to stats when a given categorical stat was wither for  home or visitor stat *give examples*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DF from RDD to utilize the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DecisionTreeClassifier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from </a:t>
            </a:r>
            <a:r>
              <a:rPr lang="en-US" dirty="0" err="1"/>
              <a:t>mllib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like the logistic regression and </a:t>
            </a:r>
            <a:r>
              <a:rPr lang="en-US" dirty="0" err="1"/>
              <a:t>svm</a:t>
            </a:r>
            <a:r>
              <a:rPr lang="en-US" dirty="0"/>
              <a:t> that we used in class, it needs a vectorized features column to predict the labels (1,0) column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with 2021 MLB data to see how the model predicts 30% of the games with 70% used at training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recent data</a:t>
            </a:r>
          </a:p>
          <a:p>
            <a:r>
              <a:rPr lang="en-US" dirty="0"/>
              <a:t>Tree isn’t too complex</a:t>
            </a:r>
          </a:p>
          <a:p>
            <a:r>
              <a:rPr lang="en-US" dirty="0"/>
              <a:t>Results are lackluster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data size is smaller</a:t>
            </a:r>
          </a:p>
          <a:p>
            <a:r>
              <a:rPr lang="en-US" dirty="0"/>
              <a:t>Use the previous model created on 2020 data</a:t>
            </a:r>
          </a:p>
          <a:p>
            <a:r>
              <a:rPr lang="en-US" dirty="0"/>
              <a:t>Some improvement in the accuracy but not a substantial amount, still sitting around the 52.4%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dataset was small so now let’s move to a full season</a:t>
            </a:r>
          </a:p>
          <a:p>
            <a:endParaRPr lang="en-US" dirty="0"/>
          </a:p>
          <a:p>
            <a:r>
              <a:rPr lang="en-US" dirty="0"/>
              <a:t>Talk about that when cleaning the data, not any lines taken out with missing data, good data integrity</a:t>
            </a:r>
          </a:p>
          <a:p>
            <a:endParaRPr lang="en-US" dirty="0"/>
          </a:p>
          <a:p>
            <a:r>
              <a:rPr lang="en-US" dirty="0"/>
              <a:t>Continuing to see the same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linearly though time and use tow years to see if this helps our results</a:t>
            </a:r>
          </a:p>
          <a:p>
            <a:endParaRPr lang="en-US" dirty="0"/>
          </a:p>
          <a:p>
            <a:r>
              <a:rPr lang="en-US" dirty="0"/>
              <a:t>2019/2020 train </a:t>
            </a:r>
          </a:p>
          <a:p>
            <a:r>
              <a:rPr lang="en-US" dirty="0"/>
              <a:t>2021 test</a:t>
            </a:r>
          </a:p>
          <a:p>
            <a:endParaRPr lang="en-US" dirty="0"/>
          </a:p>
          <a:p>
            <a:r>
              <a:rPr lang="en-US" dirty="0"/>
              <a:t>How to continuously train the data if we wanted with games always going on, every game is a data point that can be added to the model to possible help with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sit around the 52.4 point we spoke about, I would obviously want this to be higher, but I am happy to see that the model is consistent,</a:t>
            </a:r>
          </a:p>
          <a:p>
            <a:r>
              <a:rPr lang="en-US" dirty="0"/>
              <a:t>If advancements are made hopefully this would grow the accuracy for all the results shown here.</a:t>
            </a:r>
          </a:p>
          <a:p>
            <a:r>
              <a:rPr lang="en-US" dirty="0"/>
              <a:t>Isn’t much better than the flip of a coin</a:t>
            </a:r>
          </a:p>
          <a:p>
            <a:r>
              <a:rPr lang="en-US" dirty="0"/>
              <a:t>So many factors that come into a game, before the season changes, between games, injures, other small factors, luck, changes during the games that isn’t quantified here</a:t>
            </a:r>
          </a:p>
          <a:p>
            <a:r>
              <a:rPr lang="en-US" dirty="0"/>
              <a:t>Ways to make the decision tree more complex to help with decision making</a:t>
            </a:r>
          </a:p>
          <a:p>
            <a:r>
              <a:rPr lang="en-US" dirty="0"/>
              <a:t>Tried SVM and Logistic regressions as well to no avail either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else and tried this and what were their results?</a:t>
            </a:r>
          </a:p>
          <a:p>
            <a:r>
              <a:rPr lang="en-US" dirty="0"/>
              <a:t>May people try but there are a few things that hinder people inevitably, models are difficult to predict games in the sports world, and if you are too good, sports books will cut you off</a:t>
            </a:r>
          </a:p>
          <a:p>
            <a:r>
              <a:rPr lang="en-US" dirty="0"/>
              <a:t>If there was someone who mastered this, we would have heard about it; but who knows, maybe some one has a fantastic model, that wins them more than they want people to know.</a:t>
            </a:r>
          </a:p>
          <a:p>
            <a:endParaRPr lang="en-US" dirty="0"/>
          </a:p>
          <a:p>
            <a:r>
              <a:rPr lang="en-US" dirty="0"/>
              <a:t>IN the end this is defiantly a project/model I want to continue to explore and advance as the future comes</a:t>
            </a:r>
          </a:p>
          <a:p>
            <a:endParaRPr lang="en-US" dirty="0"/>
          </a:p>
          <a:p>
            <a:r>
              <a:rPr lang="en-US" dirty="0"/>
              <a:t>2022 data is not available just yet but possible to input this data with a few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77B2-F7A3-4A06-83CB-B33AC0EFE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2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12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91A399-7D67-4E15-B957-E7BF44AE4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A21FB6-10A5-48B0-8EFE-45144A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rosheet.org/gamelogs/" TargetMode="External"/><Relationship Id="rId2" Type="http://schemas.openxmlformats.org/officeDocument/2006/relationships/hyperlink" Target="https://medium.com/the-intelligent-sports-wagerer/why-52-4-is-the-most-important-percentage-in-sports-gambling-16ade8003c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1.5.2/ml-decision-tree" TargetMode="External"/><Relationship Id="rId4" Type="http://schemas.openxmlformats.org/officeDocument/2006/relationships/hyperlink" Target="https://spark.apache.org/docs/latest/api/python/reference/api/pyspark.ml.classification.DecisionTreeClassifier.html?highlight=decisiontreeclassifier#pyspark.ml.classification.DecisionTreeClass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086F-EF58-4FC1-9064-9DDA46D6D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777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71D7C-FDF1-49A0-A89A-8E0CEA9E6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Bloor</a:t>
            </a:r>
          </a:p>
          <a:p>
            <a:r>
              <a:rPr lang="en-US" dirty="0"/>
              <a:t>2022 – Spring 2</a:t>
            </a:r>
          </a:p>
          <a:p>
            <a:r>
              <a:rPr lang="en-US" dirty="0"/>
              <a:t>Boston University – Metropolitan College </a:t>
            </a:r>
          </a:p>
        </p:txBody>
      </p:sp>
    </p:spTree>
    <p:extLst>
      <p:ext uri="{BB962C8B-B14F-4D97-AF65-F5344CB8AC3E}">
        <p14:creationId xmlns:p14="http://schemas.microsoft.com/office/powerpoint/2010/main" val="13821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A284-9174-4470-BCA1-F67DC03D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89D0-D833-4C4A-93F2-D5DDF477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winners of MLB games, given categorical data before the game has started, using a decision tree classifier?</a:t>
            </a:r>
          </a:p>
          <a:p>
            <a:r>
              <a:rPr lang="en-US" dirty="0"/>
              <a:t>RETROSHEET game log data will be used to help us obtain categorical data</a:t>
            </a:r>
          </a:p>
          <a:p>
            <a:r>
              <a:rPr lang="en-US" dirty="0"/>
              <a:t>Evaluation of this project can be the accuracy percentage of the predictions made</a:t>
            </a:r>
          </a:p>
          <a:p>
            <a:r>
              <a:rPr lang="en-US" dirty="0"/>
              <a:t>While sports games can be difficult to predict beforehand, I am hoping we can see some viable ways of predicting games through a decision tree classifier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458E-53F7-4F0C-B683-2BADC842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AE3C-C2A6-4042-B423-928D18B1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down file to categorical data that can be gathered before a game begins (attendance, umpires, players, managers, etc.)</a:t>
            </a:r>
          </a:p>
          <a:p>
            <a:r>
              <a:rPr lang="en-US" dirty="0"/>
              <a:t>Additions to make data usable</a:t>
            </a:r>
          </a:p>
          <a:p>
            <a:r>
              <a:rPr lang="en-US" dirty="0" err="1"/>
              <a:t>DecisionTreeClassifier</a:t>
            </a:r>
            <a:r>
              <a:rPr lang="en-US" dirty="0"/>
              <a:t> used from </a:t>
            </a:r>
            <a:r>
              <a:rPr lang="en-US" dirty="0" err="1"/>
              <a:t>mllib</a:t>
            </a:r>
            <a:endParaRPr lang="en-US" dirty="0"/>
          </a:p>
          <a:p>
            <a:r>
              <a:rPr lang="en-US" dirty="0"/>
              <a:t>Start with 2021 MLB data to see how the model predicts 30% of the games with 70% used at training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637-062D-4191-B1D6-67695DAC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5CDE-A09C-4E71-9413-98019A8A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70% of 2021 Game Log Dataset</a:t>
            </a:r>
          </a:p>
          <a:p>
            <a:r>
              <a:rPr lang="en-US" dirty="0"/>
              <a:t>Tested 30% of 2021 Game Log Dataset</a:t>
            </a:r>
          </a:p>
          <a:p>
            <a:r>
              <a:rPr lang="en-US" dirty="0"/>
              <a:t>Decision tree resulted in a 11-node tree with a depth of 5 on the 2261 features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Precision: 0.95</a:t>
            </a:r>
          </a:p>
          <a:p>
            <a:pPr lvl="1"/>
            <a:r>
              <a:rPr lang="en-US" dirty="0"/>
              <a:t>Recall: 0.53</a:t>
            </a:r>
          </a:p>
          <a:p>
            <a:pPr lvl="1"/>
            <a:r>
              <a:rPr lang="en-US" dirty="0"/>
              <a:t>F1 Score: 0.68</a:t>
            </a:r>
          </a:p>
          <a:p>
            <a:pPr lvl="1"/>
            <a:r>
              <a:rPr lang="en-US" dirty="0"/>
              <a:t>Accuracy: 0.52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0BDA-66A1-4F59-8256-CF457FB8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B719-EC25-4226-BBDB-299CF3BE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70% of 2021 Game Log Dataset</a:t>
            </a:r>
          </a:p>
          <a:p>
            <a:r>
              <a:rPr lang="en-US" dirty="0"/>
              <a:t>Tested 100% of 2020 Game Log Dataset</a:t>
            </a:r>
          </a:p>
          <a:p>
            <a:r>
              <a:rPr lang="en-US" dirty="0"/>
              <a:t>Dataset smaller due to the pandemic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Precision: 0.93</a:t>
            </a:r>
          </a:p>
          <a:p>
            <a:pPr lvl="1"/>
            <a:r>
              <a:rPr lang="en-US" dirty="0"/>
              <a:t>Recall: 0.56</a:t>
            </a:r>
          </a:p>
          <a:p>
            <a:pPr lvl="1"/>
            <a:r>
              <a:rPr lang="en-US" dirty="0"/>
              <a:t>F1 Score: 0.70</a:t>
            </a:r>
          </a:p>
          <a:p>
            <a:pPr lvl="1"/>
            <a:r>
              <a:rPr lang="en-US" dirty="0"/>
              <a:t>Accuracy: 0.55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E0CA-821F-439D-9046-40334136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68C1-4322-49F0-9DDD-2E2F5C5F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70% of 2021 Game Log Dataset</a:t>
            </a:r>
          </a:p>
          <a:p>
            <a:r>
              <a:rPr lang="en-US" dirty="0"/>
              <a:t>Tested 100% of 2019 Game Log Dataset</a:t>
            </a:r>
          </a:p>
          <a:p>
            <a:r>
              <a:rPr lang="en-US" dirty="0"/>
              <a:t>Back to a full season of data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Precision: 0.96</a:t>
            </a:r>
          </a:p>
          <a:p>
            <a:pPr lvl="1"/>
            <a:r>
              <a:rPr lang="en-US" dirty="0"/>
              <a:t>Recall: 0.55</a:t>
            </a:r>
          </a:p>
          <a:p>
            <a:pPr lvl="1"/>
            <a:r>
              <a:rPr lang="en-US" dirty="0"/>
              <a:t>F1 Score: 0.70</a:t>
            </a:r>
          </a:p>
          <a:p>
            <a:pPr lvl="1"/>
            <a:r>
              <a:rPr lang="en-US" dirty="0"/>
              <a:t>Accuracy: 0.55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1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C96-BD1A-4047-AED1-12FB10EB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299D-70FF-49BB-B654-C385BB07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2019/2020 Dataset</a:t>
            </a:r>
          </a:p>
          <a:p>
            <a:r>
              <a:rPr lang="en-US" dirty="0"/>
              <a:t>Tested 100% </a:t>
            </a:r>
            <a:r>
              <a:rPr lang="en-US"/>
              <a:t>of 2021 </a:t>
            </a:r>
            <a:r>
              <a:rPr lang="en-US" dirty="0"/>
              <a:t>Game Log Dataset</a:t>
            </a:r>
          </a:p>
          <a:p>
            <a:r>
              <a:rPr lang="en-US" dirty="0"/>
              <a:t>Use multiple season to grow features and determine a new model to test</a:t>
            </a:r>
          </a:p>
          <a:p>
            <a:r>
              <a:rPr lang="en-US" dirty="0"/>
              <a:t>Decision tree resulted in a 21-node tree with a depth of 5 on the 2558 features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Precision: 0.92</a:t>
            </a:r>
          </a:p>
          <a:p>
            <a:pPr lvl="1"/>
            <a:r>
              <a:rPr lang="en-US" dirty="0"/>
              <a:t>Recall: 0.54</a:t>
            </a:r>
          </a:p>
          <a:p>
            <a:pPr lvl="1"/>
            <a:r>
              <a:rPr lang="en-US" dirty="0"/>
              <a:t>F1 Score: 0.68</a:t>
            </a:r>
          </a:p>
          <a:p>
            <a:pPr lvl="1"/>
            <a:r>
              <a:rPr lang="en-US" dirty="0"/>
              <a:t>Accuracy: 0.54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F4B-2633-4DB2-84B0-4CFDF30E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F14B-9555-4668-90CC-5E03AF9F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from all models sit around the same accuracy</a:t>
            </a:r>
          </a:p>
          <a:p>
            <a:r>
              <a:rPr lang="en-US" dirty="0"/>
              <a:t>Many factors/features not taken into consideration here</a:t>
            </a:r>
          </a:p>
          <a:p>
            <a:r>
              <a:rPr lang="en-US" dirty="0"/>
              <a:t>Decision tree complexity</a:t>
            </a:r>
          </a:p>
          <a:p>
            <a:r>
              <a:rPr lang="en-US" dirty="0"/>
              <a:t>Similar Results when using a logistic regression of SVM model</a:t>
            </a:r>
          </a:p>
          <a:p>
            <a:r>
              <a:rPr lang="en-US" dirty="0"/>
              <a:t>Continuing development with this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DD35-EFFA-4D9C-A36C-2B546D77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110A-83C9-4A89-8A38-67110B03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https://medium.com/the-intelligent-sports-wagerer/why-52-4-is-the-most-important-percentage-in-sports-gambling-16ade8003c04</a:t>
            </a:r>
            <a:endParaRPr lang="en-US" dirty="0"/>
          </a:p>
          <a:p>
            <a:r>
              <a:rPr lang="en-US" dirty="0">
                <a:hlinkClick r:id="rId3"/>
              </a:rPr>
              <a:t>https://www.retrosheet.org/gamelogs/</a:t>
            </a:r>
            <a:endParaRPr lang="en-US" dirty="0"/>
          </a:p>
          <a:p>
            <a:r>
              <a:rPr lang="en-US" dirty="0">
                <a:hlinkClick r:id="rId4"/>
              </a:rPr>
              <a:t>https://spark.apache.org/docs/latest/api/python/reference/api/pyspark.ml.classification.DecisionTreeClassifier.html?highlight=decisiontreeclassifier#pyspark.ml.classification.DecisionTreeClassifier</a:t>
            </a:r>
            <a:endParaRPr lang="en-US" dirty="0"/>
          </a:p>
          <a:p>
            <a:r>
              <a:rPr lang="en-US" dirty="0">
                <a:hlinkClick r:id="rId5"/>
              </a:rPr>
              <a:t>https://spark.apache.org/docs/1.5.2/ml-decision-tree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18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1216</TotalTime>
  <Words>1428</Words>
  <Application>Microsoft Office PowerPoint</Application>
  <PresentationFormat>Widescreen</PresentationFormat>
  <Paragraphs>138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Georgia</vt:lpstr>
      <vt:lpstr>Wingdings 2</vt:lpstr>
      <vt:lpstr>View</vt:lpstr>
      <vt:lpstr>CS 777 Term Project</vt:lpstr>
      <vt:lpstr>Business Question</vt:lpstr>
      <vt:lpstr>Decision Tree Classifier</vt:lpstr>
      <vt:lpstr>2021 Results </vt:lpstr>
      <vt:lpstr>2020 Results</vt:lpstr>
      <vt:lpstr>2019 Results</vt:lpstr>
      <vt:lpstr>Continuous Training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777 Term Project</dc:title>
  <dc:creator>Bloor, James</dc:creator>
  <cp:lastModifiedBy>Bloor, James</cp:lastModifiedBy>
  <cp:revision>9</cp:revision>
  <dcterms:created xsi:type="dcterms:W3CDTF">2022-04-24T00:02:43Z</dcterms:created>
  <dcterms:modified xsi:type="dcterms:W3CDTF">2022-04-24T20:19:20Z</dcterms:modified>
</cp:coreProperties>
</file>