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8"/>
  </p:notesMasterIdLst>
  <p:sldIdLst>
    <p:sldId id="3825" r:id="rId5"/>
    <p:sldId id="3826" r:id="rId6"/>
    <p:sldId id="3827" r:id="rId7"/>
    <p:sldId id="3828" r:id="rId8"/>
    <p:sldId id="3829" r:id="rId9"/>
    <p:sldId id="3830" r:id="rId10"/>
    <p:sldId id="3838" r:id="rId11"/>
    <p:sldId id="3831" r:id="rId12"/>
    <p:sldId id="3832" r:id="rId13"/>
    <p:sldId id="3833" r:id="rId14"/>
    <p:sldId id="3839" r:id="rId15"/>
    <p:sldId id="3840" r:id="rId16"/>
    <p:sldId id="3841" r:id="rId17"/>
    <p:sldId id="3834" r:id="rId18"/>
    <p:sldId id="3843" r:id="rId19"/>
    <p:sldId id="3844" r:id="rId20"/>
    <p:sldId id="3845" r:id="rId21"/>
    <p:sldId id="3842" r:id="rId22"/>
    <p:sldId id="3835" r:id="rId23"/>
    <p:sldId id="3846" r:id="rId24"/>
    <p:sldId id="3836" r:id="rId25"/>
    <p:sldId id="3847" r:id="rId26"/>
    <p:sldId id="383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990" y="31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Sports analytics is a world I want to enter over the next few years.</a:t>
            </a:r>
          </a:p>
          <a:p>
            <a:r>
              <a:rPr lang="en-US" dirty="0"/>
              <a:t>Most advanced sports data is behind a paywall, there so teams must pay for the data, like anything else.</a:t>
            </a:r>
          </a:p>
          <a:p>
            <a:r>
              <a:rPr lang="en-US" dirty="0"/>
              <a:t>Found a dataset on Kaggle with a few datasets that has great pitch by pitch data.</a:t>
            </a:r>
          </a:p>
          <a:p>
            <a:r>
              <a:rPr lang="en-US" dirty="0"/>
              <a:t>My goal: I want to create a dashboard that allows a user to filter a better’s results quickly and look at their performance overall and against certain pitchers.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67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Procedures to fill the dimensional tables from the stagging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2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Procedures to fill the dimensional tables from the stagging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7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Procedures to fill the dimensional tables from the stagging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44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of fact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13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 to fill the fact tables from the dim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7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Procedures to fill the fact tables from the dim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6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Procedures to fill the fact tables from the dim tables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63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when everything was going smoothly… I see an irregularity in the select statement I was using to test my data.</a:t>
            </a:r>
          </a:p>
          <a:p>
            <a:endParaRPr lang="en-US" dirty="0"/>
          </a:p>
          <a:p>
            <a:r>
              <a:rPr lang="en-US" dirty="0"/>
              <a:t>After seeing this and going through my code to make sure I did not connect a player name incorrectly, I went to the raw data files. There are Player ids with no name in the player names file.</a:t>
            </a:r>
          </a:p>
          <a:p>
            <a:r>
              <a:rPr lang="en-US" dirty="0"/>
              <a:t>This is disappointing because there are about 9% of pitches that do not have a batter ID name match, and over 11% do not have the pitcher name.</a:t>
            </a:r>
          </a:p>
          <a:p>
            <a:endParaRPr lang="en-US" dirty="0"/>
          </a:p>
          <a:p>
            <a:r>
              <a:rPr lang="en-US" dirty="0"/>
              <a:t>Decided to move forward with my project and see how this effects my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47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Power BI because I had never used it before and was encouraged to try a new dashboarding application by professor in a lecture. User friendly when loading data, all it took was inputting my server, database, and </a:t>
            </a:r>
            <a:r>
              <a:rPr lang="en-US" dirty="0" err="1"/>
              <a:t>seelcing</a:t>
            </a:r>
            <a:r>
              <a:rPr lang="en-US" dirty="0"/>
              <a:t> the files I wanted to use in power BI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Show how to do in real life</a:t>
            </a:r>
            <a:endParaRPr lang="en-US" b="1" i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6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bringing these files into power bi they do not have the relationships between each other so we must create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relationships allow us to filter/slice multiple tables all at once.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By default, Power BI will only allow one active connection between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1" u="sng" dirty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Show how to do in real life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5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Game: teams, score, location</a:t>
            </a:r>
          </a:p>
          <a:p>
            <a:r>
              <a:rPr lang="en-US" dirty="0"/>
              <a:t>At bat: batter, pitcher, inning, current score, result of the at bat</a:t>
            </a:r>
          </a:p>
          <a:p>
            <a:r>
              <a:rPr lang="en-US" dirty="0"/>
              <a:t>Pitch: type of ball thrown, count on the batter (balls/strikes), result of the pitch thrown</a:t>
            </a:r>
          </a:p>
          <a:p>
            <a:endParaRPr lang="en-US" dirty="0"/>
          </a:p>
          <a:p>
            <a:r>
              <a:rPr lang="en-US" dirty="0"/>
              <a:t>The key files help the </a:t>
            </a:r>
            <a:r>
              <a:rPr lang="en-US" dirty="0" err="1"/>
              <a:t>abriviations</a:t>
            </a:r>
            <a:r>
              <a:rPr lang="en-US" dirty="0"/>
              <a:t> in the 3 main data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5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Show how to do in real life</a:t>
            </a:r>
            <a:endParaRPr lang="en-US" b="1" i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4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 goal: I want to create a dashboard that allows a user to filter a better’s results quickly and look at their performance overall and against certain pitchers. </a:t>
            </a:r>
          </a:p>
          <a:p>
            <a:endParaRPr lang="en-US" dirty="0"/>
          </a:p>
          <a:p>
            <a:r>
              <a:rPr lang="en-US" dirty="0"/>
              <a:t>What are questions I would have as a decision maker in an MLB clubhouse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2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ERD</a:t>
            </a:r>
          </a:p>
          <a:p>
            <a:endParaRPr lang="en-US" dirty="0"/>
          </a:p>
          <a:p>
            <a:r>
              <a:rPr lang="en-US" dirty="0"/>
              <a:t>I did not normalize my tables because this is just a data warehouse I am creating, I am counting on the data to be collected at another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R </a:t>
            </a:r>
            <a:r>
              <a:rPr lang="en-US" dirty="0" err="1"/>
              <a:t>bc</a:t>
            </a:r>
            <a:r>
              <a:rPr lang="en-US" dirty="0"/>
              <a:t> of </a:t>
            </a:r>
            <a:r>
              <a:rPr lang="en-US" dirty="0" err="1"/>
              <a:t>familiarty</a:t>
            </a:r>
            <a:r>
              <a:rPr lang="en-US" dirty="0"/>
              <a:t> for the pre processing data</a:t>
            </a:r>
          </a:p>
          <a:p>
            <a:endParaRPr lang="en-US" dirty="0"/>
          </a:p>
          <a:p>
            <a:r>
              <a:rPr lang="en-US" dirty="0"/>
              <a:t>Go through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4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u="sng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Show how to do in real life</a:t>
            </a:r>
            <a:endParaRPr lang="en-US" b="1" i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5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my dimensional tables and fact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0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dimensional tables created form our staging/importing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3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schale/mlb-pitch-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 Warehousing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MLB Pitch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James Bloor</a:t>
            </a:r>
          </a:p>
          <a:p>
            <a:r>
              <a:rPr lang="en-US" dirty="0">
                <a:solidFill>
                  <a:srgbClr val="FFFFFF"/>
                </a:solidFill>
              </a:rPr>
              <a:t>Summer 2 2022</a:t>
            </a:r>
          </a:p>
          <a:p>
            <a:r>
              <a:rPr lang="en-US" dirty="0">
                <a:solidFill>
                  <a:srgbClr val="FFFFFF"/>
                </a:solidFill>
              </a:rPr>
              <a:t>CS779</a:t>
            </a:r>
          </a:p>
          <a:p>
            <a:r>
              <a:rPr lang="en-US" dirty="0">
                <a:solidFill>
                  <a:srgbClr val="FFFFFF"/>
                </a:solidFill>
              </a:rPr>
              <a:t>Boston University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0BB-0AE5-FE0B-F034-16A2CE23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Tables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06ADC-237B-BDA1-A5EE-6081D540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75BE9-DEFE-2EEF-4AD2-87DEEF44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11696"/>
            <a:ext cx="5715000" cy="4034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5A3229-311F-FCE4-91DB-97BC8902D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49" y="2832648"/>
            <a:ext cx="5876925" cy="28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7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B21F-FA5B-7526-11FF-1983D3D8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GAME_DIM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AF4FE-4F5C-BFAF-6BAB-C6429D33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C0B25-6BEB-0B0D-F708-27C1896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4420D9-01A1-9C24-500C-C2E07864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41" y="1690688"/>
            <a:ext cx="5775459" cy="49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5CF-854A-DFD1-D922-F972EA03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ATBAT_DIM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94A4-6041-557F-125C-93B82F25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BBA4-E0F6-8BEE-C665-DD89CB5E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DDEF6-814E-2901-7AA7-2BA65807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434094"/>
            <a:ext cx="7442199" cy="51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BFBA-64CB-8862-2BAD-2329FD6C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PITCH_DIM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93952-F03A-5887-8509-463E91B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A8AEB-795A-5CDB-ADC1-AC54D479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9CF57-B874-728B-B6DC-348F6BD6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73130"/>
            <a:ext cx="7007050" cy="5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C6DE-E34B-A834-1137-2C8110AF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002EA-5858-3A7C-D625-9B5484FC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A4542-006E-E0C8-C6C3-D8CFEFBC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65" y="1328416"/>
            <a:ext cx="4620270" cy="4601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E3524-9954-02FE-6DD2-036DA2E0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410" y="1633394"/>
            <a:ext cx="522042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0DF0-3373-C189-2415-9E31DF22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PITCHEVENTCOUNT_FACT &amp; GAMESUM_FACT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5B84E-1058-AC35-AC4D-E2E71898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DA81C-9BDD-AF79-3E6C-6D963BF6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9983"/>
            <a:ext cx="4744112" cy="3467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6E084-50A3-A995-190C-4A973F04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67" y="3204900"/>
            <a:ext cx="6877633" cy="28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8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278-FD73-E50B-7837-F26F670C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PITCHTYPECOUNT_FACT &amp; PITCHRESULTCOUNT_FACT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93E49-2D20-46A6-0333-6F94D238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21E18-704E-E383-3E58-F0F3963E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9" y="1795206"/>
            <a:ext cx="5525271" cy="3667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D1D21-7F94-61DB-761D-462162159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234" y="2199227"/>
            <a:ext cx="5782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7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9BD1-2403-CE35-90D4-7B000666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PITCHERBATTER_FACT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1174C-F20D-99A2-8FB3-92BC7824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53283-DD32-D3E7-835C-051A6ACDE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" y="1933312"/>
            <a:ext cx="1085048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2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931F-2498-A025-732C-500A0D76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of Data Issue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A3695-2F99-6C3A-9450-28D84A9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697CB-B5DD-5FEB-8D10-1B8C4BC5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the player IDs had a matching record in the player's name, file given with this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30EB9-DC66-E211-A627-51451F30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12" y="2914469"/>
            <a:ext cx="556337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8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AD51-C831-03EC-7AC3-FD25D3E4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Power BI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06CB-497A-405E-574C-4C31AFA0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A23C3-68EE-0B52-AB11-8BBC2CF1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483095"/>
            <a:ext cx="7963612" cy="48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DA8EA2-609C-9E52-0173-69C9B672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DD69-D7FC-5A71-B0B7-A1F107D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8751D9-4F64-26F5-6F84-8B1F3947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Sports Analytics</a:t>
            </a:r>
          </a:p>
          <a:p>
            <a:r>
              <a:rPr lang="en-US" dirty="0"/>
              <a:t>Data Availability</a:t>
            </a:r>
          </a:p>
          <a:p>
            <a:r>
              <a:rPr lang="en-US" dirty="0"/>
              <a:t>Pitch-by-pitch Data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2CC9-2899-926C-3922-A27BD68A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Relationships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64180-FFFD-DE69-1D11-106BCF4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7E799-957F-1AB8-CC3B-AEF1E951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49" y="1490828"/>
            <a:ext cx="6796685" cy="50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9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1A7-5A9F-5162-8A7C-15150D8A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155C7-A1D0-4A17-23B4-1825459F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1D869-5883-B0F8-ECB1-9561D508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876789"/>
            <a:ext cx="8094036" cy="54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0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409E-4D17-C5E3-8CA5-02537B8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CFC79-7E31-6691-9381-AB12C5B4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307B-F6C3-5373-A6D5-4553F2901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Streamlined process utilizing SQL is user friendly for various level of SQL familiarity</a:t>
            </a:r>
          </a:p>
          <a:p>
            <a:r>
              <a:rPr lang="en-US" sz="3200" dirty="0"/>
              <a:t>Consistent data checks are necessary at all stages of Data warehousing</a:t>
            </a:r>
          </a:p>
          <a:p>
            <a:r>
              <a:rPr lang="en-US" sz="3200" dirty="0"/>
              <a:t>Future updates: determining the player's name from player ID using another dataset/at bat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4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5FFF-944D-D6F6-64D6-B4210B57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9C176-CE51-925E-A098-9DE179EC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1EC61-668D-7657-A831-0DDA10B7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effectLst/>
              </a:rPr>
              <a:t>Schale</a:t>
            </a:r>
            <a:r>
              <a:rPr lang="en-US" dirty="0">
                <a:effectLst/>
              </a:rPr>
              <a:t>, P. (2020, May 17). </a:t>
            </a:r>
            <a:r>
              <a:rPr lang="en-US" i="1" dirty="0">
                <a:effectLst/>
              </a:rPr>
              <a:t>MLB Pitch Data 2015-2018</a:t>
            </a:r>
            <a:r>
              <a:rPr lang="en-US" dirty="0">
                <a:effectLst/>
              </a:rPr>
              <a:t>. Kaggle. 	Retrieved August 15, 2022, from 	</a:t>
            </a:r>
            <a:r>
              <a:rPr lang="en-US" dirty="0">
                <a:effectLst/>
                <a:hlinkClick r:id="rId2"/>
              </a:rPr>
              <a:t>https://www.kaggle.com/datasets/pschale/mlb-pitch-</a:t>
            </a:r>
            <a:r>
              <a:rPr lang="en-US" dirty="0">
                <a:effectLst/>
              </a:rPr>
              <a:t>	data-20152018?resource=download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YouTube. (2021). </a:t>
            </a:r>
            <a:r>
              <a:rPr lang="en-US" i="1" dirty="0">
                <a:effectLst/>
              </a:rPr>
              <a:t>Data Warehouse - 11 - Load Dim Tables using 	Stored Proc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. Retrieved August 10, 2022, </a:t>
            </a:r>
            <a:r>
              <a:rPr lang="en-US">
                <a:effectLst/>
              </a:rPr>
              <a:t>from 	https</a:t>
            </a:r>
            <a:r>
              <a:rPr lang="en-US" dirty="0">
                <a:effectLst/>
              </a:rPr>
              <a:t>://www.youtube.com/watch?v=urLBGp3_3PY.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YouTube. (2020). </a:t>
            </a:r>
            <a:r>
              <a:rPr lang="en-US" i="1" dirty="0">
                <a:effectLst/>
              </a:rPr>
              <a:t>How to connect Power Bi with </a:t>
            </a:r>
            <a:r>
              <a:rPr lang="en-US" i="1" dirty="0" err="1">
                <a:effectLst/>
              </a:rPr>
              <a:t>Sql</a:t>
            </a:r>
            <a:r>
              <a:rPr lang="en-US" i="1" dirty="0">
                <a:effectLst/>
              </a:rPr>
              <a:t> and build 	an Automated Dashboard [</a:t>
            </a:r>
            <a:r>
              <a:rPr lang="en-US" i="1" dirty="0" err="1">
                <a:effectLst/>
              </a:rPr>
              <a:t>Sql</a:t>
            </a:r>
            <a:r>
              <a:rPr lang="en-US" i="1" dirty="0">
                <a:effectLst/>
              </a:rPr>
              <a:t> to Power Bi]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YouTube</a:t>
            </a:r>
            <a:r>
              <a:rPr lang="en-US" dirty="0">
                <a:effectLst/>
              </a:rPr>
              <a:t>. 	Retrieved August 10, 2022, from 	https://www.youtube.com/watch?v=WgE8pVLgWGs.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10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E90E-1FEF-EE5C-7D25-C49D432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7D138-AA86-67F5-4194-EE5DD4CB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9AECF-13FF-324D-F2AD-886487DC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data files</a:t>
            </a:r>
          </a:p>
          <a:p>
            <a:pPr lvl="1"/>
            <a:r>
              <a:rPr lang="en-US" dirty="0"/>
              <a:t>Game</a:t>
            </a:r>
          </a:p>
          <a:p>
            <a:pPr lvl="1"/>
            <a:r>
              <a:rPr lang="en-US" dirty="0"/>
              <a:t>At Bat</a:t>
            </a:r>
          </a:p>
          <a:p>
            <a:pPr lvl="1"/>
            <a:r>
              <a:rPr lang="en-US" dirty="0"/>
              <a:t>Pitch</a:t>
            </a:r>
          </a:p>
          <a:p>
            <a:r>
              <a:rPr lang="en-US" dirty="0"/>
              <a:t>4 Key files</a:t>
            </a:r>
          </a:p>
          <a:p>
            <a:pPr lvl="1"/>
            <a:r>
              <a:rPr lang="en-US" dirty="0"/>
              <a:t>Player Name</a:t>
            </a:r>
          </a:p>
          <a:p>
            <a:pPr lvl="1"/>
            <a:r>
              <a:rPr lang="en-US" dirty="0"/>
              <a:t>Pitch Type</a:t>
            </a:r>
          </a:p>
          <a:p>
            <a:pPr lvl="1"/>
            <a:r>
              <a:rPr lang="en-US" dirty="0"/>
              <a:t>Pitch Result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B98A-19A9-4162-124A-88F080A9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AD35A-22E6-5C40-D313-45745D8F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517BA-3A06-EE4A-A781-D6E02D9D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X team preform again X team in the 2018 season?</a:t>
            </a:r>
          </a:p>
          <a:p>
            <a:r>
              <a:rPr lang="en-US" dirty="0"/>
              <a:t>What are the most frequently throw pitches, pitch results, events  for X player?</a:t>
            </a:r>
          </a:p>
          <a:p>
            <a:r>
              <a:rPr lang="en-US" dirty="0"/>
              <a:t>How does player X preform against pitcher X?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7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0A0C-AB30-FEE5-025F-D5708E5D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1F78A-291A-DBEF-FE39-BF5E19E4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4916B5-18F4-3556-F0FB-20A79E6D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08" y="1368075"/>
            <a:ext cx="9194384" cy="49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2695-6993-0C2D-46C6-D1E8E90A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33BB3-655C-5EE1-6450-1E5C57F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23E95-D51C-49BE-3D08-CC766930F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18" y="1389851"/>
            <a:ext cx="9563963" cy="45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5DA3-5B1C-07CC-6084-73318815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CC0F-9635-C4A5-D16D-7FAC5912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B91A7-5FB4-A04B-F8FF-E55C80D1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23" y="1495992"/>
            <a:ext cx="9625753" cy="48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5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7D16-0E7E-3616-C079-9BA96FA9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MS SQL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3AE5D-752B-CE92-C9B7-89A9B718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79C27-7D36-5435-1EC8-B812CE40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760" y="2352734"/>
            <a:ext cx="7805223" cy="4186178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E7841CE-F2B1-C4E4-5B93-237133B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914"/>
            <a:ext cx="9968345" cy="966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Database</a:t>
            </a:r>
          </a:p>
          <a:p>
            <a:r>
              <a:rPr lang="en-US" dirty="0"/>
              <a:t>Stagging tables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C75D-31C4-20CD-EDDA-9BF86272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5FBCD-451D-6E4C-C7A8-C4D39185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9179B-1309-6354-244B-6271FB65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246" y="1325326"/>
            <a:ext cx="6587507" cy="53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974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3063</TotalTime>
  <Words>950</Words>
  <Application>Microsoft Office PowerPoint</Application>
  <PresentationFormat>Widescreen</PresentationFormat>
  <Paragraphs>143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Next LT Pro</vt:lpstr>
      <vt:lpstr>Calibri</vt:lpstr>
      <vt:lpstr>Roboto</vt:lpstr>
      <vt:lpstr>Tw Cen MT</vt:lpstr>
      <vt:lpstr>ShapesVTI</vt:lpstr>
      <vt:lpstr>Data Warehousing MLB Pitch Data</vt:lpstr>
      <vt:lpstr>Project Topic</vt:lpstr>
      <vt:lpstr>Attributes of data</vt:lpstr>
      <vt:lpstr>Business Questions</vt:lpstr>
      <vt:lpstr>Relational Database ERD</vt:lpstr>
      <vt:lpstr>Pre-Processing</vt:lpstr>
      <vt:lpstr>Pre-Processing (cont)</vt:lpstr>
      <vt:lpstr>Load Data into MS SQL</vt:lpstr>
      <vt:lpstr>Data Warehouse Design</vt:lpstr>
      <vt:lpstr>Dimensional Tables </vt:lpstr>
      <vt:lpstr>GAME_DIM</vt:lpstr>
      <vt:lpstr>ATBAT_DIM</vt:lpstr>
      <vt:lpstr>PITCH_DIM</vt:lpstr>
      <vt:lpstr>Fact Tables</vt:lpstr>
      <vt:lpstr>PITCHEVENTCOUNT_FACT &amp; GAMESUM_FACT</vt:lpstr>
      <vt:lpstr>PITCHTYPECOUNT_FACT &amp; PITCHRESULTCOUNT_FACT</vt:lpstr>
      <vt:lpstr>PITCHERBATTER_FACT</vt:lpstr>
      <vt:lpstr>Realization of Data Issue</vt:lpstr>
      <vt:lpstr>Load Data into Power BI</vt:lpstr>
      <vt:lpstr>Creating Relationships </vt:lpstr>
      <vt:lpstr>Dashboard</vt:lpstr>
      <vt:lpstr>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Bloor, James</dc:creator>
  <cp:lastModifiedBy>Bloor, James</cp:lastModifiedBy>
  <cp:revision>7</cp:revision>
  <dcterms:created xsi:type="dcterms:W3CDTF">2022-08-13T20:35:30Z</dcterms:created>
  <dcterms:modified xsi:type="dcterms:W3CDTF">2022-08-15T23:39:18Z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