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4"/>
  </p:notesMasterIdLst>
  <p:sldIdLst>
    <p:sldId id="265" r:id="rId5"/>
    <p:sldId id="288" r:id="rId6"/>
    <p:sldId id="289" r:id="rId7"/>
    <p:sldId id="292" r:id="rId8"/>
    <p:sldId id="290" r:id="rId9"/>
    <p:sldId id="291" r:id="rId10"/>
    <p:sldId id="294" r:id="rId11"/>
    <p:sldId id="293" r:id="rId12"/>
    <p:sldId id="28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019" autoAdjust="0"/>
  </p:normalViewPr>
  <p:slideViewPr>
    <p:cSldViewPr snapToGrid="0">
      <p:cViewPr varScale="1">
        <p:scale>
          <a:sx n="99" d="100"/>
          <a:sy n="99" d="100"/>
        </p:scale>
        <p:origin x="3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4:18:03.419"/>
    </inkml:context>
    <inkml:brush xml:id="br0">
      <inkml:brushProperty name="width" value="0.05" units="cm"/>
      <inkml:brushProperty name="height" value="0.05" units="cm"/>
      <inkml:brushProperty name="color" value="#FFFFFF"/>
    </inkml:brush>
  </inkml:definitions>
  <inkml:trace contextRef="#ctx0" brushRef="#br0">1 0 24575,'4'0'0,"7"0"0,1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4:18:07.084"/>
    </inkml:context>
    <inkml:brush xml:id="br0">
      <inkml:brushProperty name="width" value="0.05" units="cm"/>
      <inkml:brushProperty name="height" value="0.05" units="cm"/>
      <inkml:brushProperty name="color" value="#FFFFFF"/>
    </inkml:brush>
  </inkml:definitions>
  <inkml:trace contextRef="#ctx0" brushRef="#br0">0 295 24575,'0'11'0,"1"0"0,0 0 0,0 0 0,1 0 0,7 19 0,-9-28 0,1 0 0,0 0 0,-1-1 0,1 1 0,0-1 0,0 1 0,0-1 0,0 1 0,1-1 0,-1 1 0,0-1 0,1 0 0,-1 0 0,1 0 0,-1 1 0,1-2 0,2 3 0,-2-3 0,0 0 0,0 0 0,-1 0 0,1 0 0,0 0 0,0 0 0,0 0 0,0-1 0,0 1 0,0-1 0,-1 1 0,1-1 0,0 0 0,0 0 0,-1 1 0,1-1 0,0 0 0,-1-1 0,1 1 0,-1 0 0,2-2 0,16-17 0,0 0 0,-1-2 0,-1 0 0,-2-1 0,0 0 0,19-42 0,-13 26 0,24-44 0,-45 82 0,0 1 0,0-1 0,0 1 0,1-1 0,-1 1 0,0-1 0,0 1 0,0-1 0,1 1 0,-1-1 0,0 1 0,0 0 0,1-1 0,-1 1 0,0-1 0,1 1 0,-1 0 0,1-1 0,-1 1 0,0 0 0,1-1 0,-1 1 0,1 0 0,-1 0 0,1 0 0,-1-1 0,1 1 0,-1 0 0,1 0 0,-1 0 0,1 0 0,-1 0 0,1 0 0,-1 0 0,1 0 0,-1 0 0,1 0 0,4 21 0,-9 39 0,-3-7 0,-3-1 0,-28 85 0,25-112 0,13-25 0,0 0 0,0 0 0,0 0 0,-1 0 0,1 1 0,0-1 0,0 0 0,0 0 0,-1 0 0,1 0 0,0 0 0,0 0 0,0 0 0,-1 0 0,1 0 0,0 0 0,0 0 0,0 0 0,-1 1 0,1-1 0,0 0 0,0-1 0,0 1 0,-1 0 0,1 0 0,0 0 0,0 0 0,-1 0 0,1 0 0,0 0 0,0 0 0,0 0 0,0 0 0,-1 0 0,1-1 0,0 1 0,0 0 0,0 0 0,0 0 0,-1 0 0,1 0 0,0-1 0,0 1 0,0 0 0,0 0 0,0 0 0,0-1 0,-1 1 0,0-5 0,0 0 0,-1 0 0,2 0 0,-1 0 0,0 0 0,1 0 0,0-7 0,1-21 0,2-1 0,9-42 0,-37 134 0,-33 58 0,51-106 0,5-12 0,9-25 0,18-40 0,-18 49 0,-5 11 0,0 0 0,1 0 0,0 0 0,0 1 0,1-1 0,0 1 0,0 0 0,0 0 0,9-9 0,-13 15 0,1 0 0,-1-1 0,1 1 0,-1 0 0,1 0 0,-1-1 0,1 1 0,-1 0 0,1 0 0,-1 0 0,1 0 0,-1 0 0,1 0 0,-1 0 0,1 0 0,-1 0 0,1 0 0,-1 0 0,1 0 0,-1 0 0,1 0 0,-1 1 0,1-1 0,-1 0 0,1 0 0,-1 0 0,0 1 0,1-1 0,-1 0 0,1 1 0,-1-1 0,0 0 0,1 1 0,-1-1 0,0 0 0,1 1 0,-1-1 0,0 1 0,1-1 0,-1 1 0,0-1 0,0 1 0,0-1 0,0 1 0,1-1 0,-1 1 0,0-1 0,0 1 0,0-1 0,0 1 0,0 0 0,5 30 0,-5-30 0,0 29 0,-2-1 0,-10 57 0,9-71 0,213-386 0,-183 334 0,-13 26 0,-14 11 0,0 0 0,0 0 0,1 0 0,-1 0 0,0 0 0,1 0 0,-1 0 0,0 0 0,0 0 0,1 1 0,-1-1 0,0 0 0,0 0 0,1 0 0,-1 1 0,0-1 0,0 0 0,0 0 0,1 0 0,-1 1 0,0-1 0,0 0 0,0 0 0,0 1 0,0-1 0,0 0 0,1 1 0,-1-1 0,0 0 0,0 0 0,0 1 0,0-1 0,0 0 0,0 1 0,0-1 0,0 0 0,0 1 0,0-1 0,0 0 0,0 0 0,-1 1 0,1-1 0,0 0 0,0 1 0,0-1 0,0 0 0,-2 10 0,0 0 0,0 0 0,-1 0 0,0 0 0,0-1 0,-10 18 0,-36 57 0,29-51 0,13-22 0,5-6 0,0-1 0,-1 1 0,1-1 0,-1 1 0,-1-1 0,1 0 0,0 0 0,-1-1 0,0 1 0,-5 3 0,9-7 0,0 0 0,0 0 0,-1 0 0,1 0 0,0 0 0,-1 0 0,1 0 0,0 0 0,-1 0 0,1 0 0,0 0 0,0 0 0,-1 0 0,1-1 0,0 1 0,0 0 0,-1 0 0,1 0 0,0 0 0,0 0 0,-1-1 0,1 1 0,0 0 0,0 0 0,-1 0 0,1-1 0,0 1 0,0 0 0,0 0 0,0-1 0,-1 1 0,1 0 0,0 0 0,0-1 0,0 1 0,0 0 0,0-1 0,0 1 0,0 0 0,0 0 0,0-1 0,0 1 0,0 0 0,0-1 0,0 1 0,0 0 0,0 0 0,0-1 0,0 1 0,0 0 0,0-1 0,1 1 0,-1 0 0,0-1 0,4-20 0,4-13 0,1 0 0,3 2 0,29-63 0,-29 81 0,-7 22 0,-6 30 0,-5-10 0,0 0 0,-2 0 0,-1 0 0,-14 27 0,61-101 0,-21 20 0,-11 15 0,0 1 0,1 0 0,0 0 0,0 1 0,1-1 0,1 2 0,-1-1 0,20-13 0,-27 21 0,0 1 0,-1-1 0,1 0 0,0 1 0,0-1 0,0 1 0,0-1 0,0 1 0,0 0 0,0-1 0,0 1 0,0 0 0,0 0 0,0 0 0,0 0 0,1 0 0,-1 0 0,0 0 0,0 0 0,0 0 0,0 0 0,0 0 0,0 1 0,0-1 0,0 0 0,0 1 0,0-1 0,0 1 0,1 0 0,-1 1 0,0-1 0,0 1 0,-1-1 0,1 1 0,0 0 0,-1 0 0,1-1 0,-1 1 0,1 0 0,-1 0 0,0 0 0,0 0 0,0-1 0,0 1 0,0 2 0,-2 8 0,0 1 0,0-1 0,-7 20 0,7-26 0,1 0 0,-2 0 0,1-1 0,-1 1 0,0-1 0,0 1 0,0-1 0,-1 0 0,0-1 0,-5 7 0,22-59 0,8 16 0,-10 21 0,-11 11 0,0 0 0,1 0 0,-1 0 0,0 1 0,0-1 0,0 0 0,1 0 0,-1 0 0,0 0 0,0 1 0,0-1 0,1 0 0,-1 0 0,0 0 0,0 1 0,0-1 0,0 0 0,1 0 0,-1 1 0,0-1 0,0 0 0,0 0 0,0 1 0,0-1 0,0 0 0,0 0 0,0 1 0,0-1 0,0 0 0,0 0 0,0 1 0,0-1 0,0 0 0,0 1 0,0-1 0,0 0 0,0 0 0,0 1 0,-1-1 0,1 0 0,0 0 0,0 0 0,0 1 0,0-1 0,-1 0 0,-7 26 0,-2-1 0,-20 40 0,22-49 0,8-14 0,2-5 0,8-12 0,0-2 0,1 1 0,19-20 0,-30 35 0,1 0 0,-1 1 0,0-1 0,1 1 0,-1-1 0,1 0 0,-1 1 0,1-1 0,-1 1 0,1 0 0,-1-1 0,1 1 0,0-1 0,-1 1 0,1 0 0,-1-1 0,1 1 0,0 0 0,-1 0 0,1 0 0,0-1 0,0 1 0,-1 0 0,1 0 0,0 0 0,-1 0 0,2 0 0,-1 17 0,-15 30 0,7-33 0,0-1 0,-1 0 0,0 0 0,-13 13 0,21-25 0,0-1 0,0 1 0,0-1 0,-1 0 0,1 1 0,0-1 0,-1 1 0,1-1 0,0 0 0,-1 1 0,1-1 0,0 0 0,-1 1 0,1-1 0,-1 0 0,1 0 0,0 1 0,-1-1 0,1 0 0,-1 0 0,1 0 0,-1 0 0,1 0 0,-1 1 0,1-1 0,-1 0 0,1 0 0,-1 0 0,1 0 0,-1-1 0,1 1 0,-1 0 0,1 0 0,-1 0 0,0-1 0,-3-17 0,10-27 0,-3 37-195,0 0 0,0 0 0,1 1 0,0-1 0,0 1 0,6-7 0,-2 5-6631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4:18:21.616"/>
    </inkml:context>
    <inkml:brush xml:id="br0">
      <inkml:brushProperty name="width" value="0.35" units="cm"/>
      <inkml:brushProperty name="height" value="0.35" units="cm"/>
      <inkml:brushProperty name="color" value="#FFFFFF"/>
    </inkml:brush>
  </inkml:definitions>
  <inkml:trace contextRef="#ctx0" brushRef="#br0">525 648 24575,'-3'0'0,"0"-1"0,1 1 0,-1-1 0,0 0 0,1 0 0,-1 0 0,1 0 0,-1 0 0,1 0 0,0 0 0,0-1 0,-1 0 0,1 1 0,0-1 0,0 0 0,0 0 0,1 0 0,-1 0 0,0 0 0,1 0 0,0-1 0,-1 1 0,1 0 0,0-1 0,-1-3 0,-4-10 0,0-1 0,-6-33 0,5 18 0,2 16 0,-2 1 0,0 0 0,0 0 0,-2 1 0,0 0 0,0 0 0,-1 1 0,-1 0 0,0 1 0,-1 0 0,0 1 0,-1 0 0,-16-10 0,19 16 0,-1 0 0,0 0 0,0 2 0,-1-1 0,1 1 0,-1 1 0,-20-2 0,-7-3 0,10 3 0,0 1 0,-52 1 0,98 2 0,6 0 0,-1 0 0,1-1 0,0-1 0,-1-2 0,0 0 0,1-1 0,38-15 0,-8-7 0,53-38 0,-55 32 0,55-25 0,-96 53 0,1 1 0,-1 0 0,1 1 0,0 0 0,20-3 0,-28 6 0,0-1 0,0 1 0,-1 0 0,1 0 0,0 0 0,0 0 0,0 1 0,0-1 0,0 1 0,-1-1 0,1 1 0,0 0 0,-1 0 0,1 0 0,0 1 0,-1-1 0,0 1 0,1-1 0,-1 1 0,0 0 0,0 0 0,1 0 0,-2 0 0,1 0 0,0 0 0,0 1 0,2 3 0,4 16 0,-1 0 0,-1 0 0,-1 1 0,3 25 0,10 43 0,-13-181 0,-5 88 0,-1-12 0,2 0 0,-1 1 0,2-1 0,5-26 0,-7 38 0,1 0 0,0 0 0,0-1 0,-1 1 0,1 0 0,0 0 0,1 0 0,-1 0 0,0 0 0,1 0 0,-1 0 0,1 0 0,-1 0 0,1 1 0,0-1 0,0 1 0,0-1 0,0 1 0,0 0 0,0 0 0,0 0 0,0 0 0,1 0 0,-1 0 0,0 0 0,0 1 0,1-1 0,-1 1 0,1 0 0,-1 0 0,0 0 0,1 0 0,-1 0 0,1 0 0,-1 1 0,4 0 0,0 0 0,0 1 0,0 0 0,1 0 0,-1 1 0,-1-1 0,1 2 0,0-1 0,-1 0 0,1 1 0,-1 0 0,7 7 0,-1 1 0,0 1 0,17 28 0,-20-28 0,0-1 0,0-1 0,1 0 0,1 0 0,16 15 0,-23-24 0,1 1 0,-1-1 0,1 0 0,-1 0 0,1 0 0,0-1 0,0 1 0,0-1 0,0 0 0,0 0 0,0-1 0,0 1 0,0-1 0,6 0 0,3-1 0,0 0 0,0-2 0,16-4 0,-21 4 0,1 0 0,0 1 0,0 1 0,0-1 0,1 1 0,-1 1 0,0 0 0,17 2 0,30 7 0,1-1 0,0-4 0,73-2 0,-130-2 0,41 4 0,-40-3 0,0-1 0,-1 1 0,1-1 0,0 0 0,-1 1 0,1 0 0,0-1 0,-1 1 0,1-1 0,0 1 0,-1 0 0,1-1 0,-1 1 0,1 0 0,-1 0 0,0 0 0,1-1 0,-1 1 0,0 0 0,1 0 0,-1 0 0,0 0 0,0-1 0,0 1 0,0 0 0,0 0 0,0 0 0,0 0 0,0 0 0,0 0 0,0-1 0,0 1 0,-1 0 0,1 0 0,0 0 0,-1 0 0,1-1 0,0 1 0,-1 0 0,1 0 0,-2 1 0,-14 25 0,-2 0 0,-1-1 0,-1-1 0,-1-1 0,-1-1 0,-35 30 0,-24 25 0,-202 206 0,246-243 0,-39 54 0,29-28 0,-132 179 0,152-210 0,-42 77 0,54-87 0,0-7 0,15-19 0,0 0 0,-1 0 0,1 0 0,0 0 0,-1 0 0,1 0 0,0 0 0,0 0 0,-1 0 0,1 0 0,0 0 0,0 0 0,-1 0 0,1 0 0,0 0 0,0 0 0,-1-1 0,1 1 0,0 0 0,0 0 0,-1 0 0,1 0 0,0 0 0,0-1 0,-1 1 0,1 0 0,0 0 0,0 0 0,0-1 0,0 1 0,-1 0 0,1 0 0,0-1 0,0 1 0,0 0 0,0 0 0,0-1 0,0 1 0,0-1 0,-6-45 0,3 13 0,1 30 0,0-1 0,0 1 0,0 0 0,-1 0 0,1 0 0,-1 1 0,1-1 0,-1 0 0,0 1 0,0 0 0,0 0 0,0 0 0,0 0 0,-1 0 0,1 0 0,-1 1 0,1 0 0,-1 0 0,1 0 0,-1 0 0,0 0 0,1 1 0,-1-1 0,0 1 0,0 0 0,-3 1 0,2-1 0,0 0 0,1 0 0,-1 0 0,1 1 0,-1-1 0,1 1 0,0 1 0,-1-1 0,1 0 0,0 1 0,0 0 0,-1 0 0,2 0 0,-1 1 0,0-1 0,0 1 0,1 0 0,-1 0 0,1 0 0,0 1 0,-4 4 0,3 2 0,-1 0 0,2 0 0,-1 0 0,1 0 0,1 1 0,0-1 0,0 1 0,1-1 0,1 1 0,0 12 0,0-20 0,0 1 0,0-1 0,1 1 0,0 0 0,-1-1 0,1 1 0,0-1 0,1 0 0,-1 1 0,1-1 0,-1 0 0,1 0 0,0 0 0,0 0 0,0 0 0,1 0 0,-1-1 0,1 1 0,-1-1 0,1 1 0,0-1 0,0 0 0,0 0 0,0 0 0,0-1 0,1 1 0,-1-1 0,0 0 0,1 0 0,-1 0 0,1 0 0,6 0 0,13 1 0,0-1 0,1-1 0,-1-1 0,0-2 0,0 0 0,41-11 0,-53 11 0,-1-1 0,1 0 0,0 0 0,-1-1 0,0 0 0,0-1 0,0 0 0,-1-1 0,0 0 0,0-1 0,-1 1 0,0-1 0,0-1 0,-1 0 0,11-16 0,-6-15 0,-16 25 0,3 14 0,0 1 0,0 0 0,0 0 0,0 0 0,1 0 0,-1 0 0,0 0 0,0 0 0,0 0 0,0 0 0,0 0 0,1 0 0,-1 1 0,0-1 0,0 0 0,0 0 0,0 1 0,1-1 0,-1 1 0,0-1 0,0 1 0,0 0 0,-19 13 0,0 1 0,1 1 0,1 1 0,1 1 0,0 0 0,1 1 0,1 0 0,1 2 0,-20 36 0,33-55 0,0 0 0,0 0 0,0 0 0,0-1 0,0 1 0,0 0 0,1 1 0,-1-1 0,0 0 0,1 0 0,0 0 0,-1 0 0,1 0 0,0 0 0,0 1 0,1-1 0,-1 0 0,0 0 0,1 0 0,-1 0 0,1 0 0,-1 0 0,1 0 0,0 0 0,0 0 0,0 0 0,2 3 0,0-4 0,-1 0 0,1 1 0,-1-1 0,1 0 0,0-1 0,-1 1 0,1 0 0,0-1 0,0 0 0,-1 1 0,1-1 0,0 0 0,0-1 0,0 1 0,-1 0 0,1-1 0,0 1 0,0-1 0,-1 0 0,1 0 0,4-3 0,22-8 0,0-2 0,-1-1 0,46-34 0,72-67 0,-131 102 0,0-1 0,-1-1 0,0 0 0,-2-1 0,0 0 0,-1-1 0,11-22 0,-5 15 0,0 1 0,2 1 0,1 1 0,0 0 0,2 2 0,0 0 0,32-20 0,56-53 0,-93 79 23,0 0-1,1 1 1,28-16-1,-30 21-230,-1-2 0,0 0 1,-1 0-1,0-2 0,0 0 0,13-15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4:18:28.482"/>
    </inkml:context>
    <inkml:brush xml:id="br0">
      <inkml:brushProperty name="width" value="0.35" units="cm"/>
      <inkml:brushProperty name="height" value="0.35" units="cm"/>
      <inkml:brushProperty name="color" value="#FFFFFF"/>
    </inkml:brush>
  </inkml:definitions>
  <inkml:trace contextRef="#ctx0" brushRef="#br0">1841 214 24575,'2'-6'0,"0"1"0,1 0 0,-1 0 0,1 1 0,0-1 0,0 0 0,1 1 0,-1 0 0,1 0 0,0 0 0,0 0 0,5-3 0,3-4 0,36-30 0,-35 32 0,-1-1 0,-1-1 0,12-11 0,-20 17 0,1 1 0,0 0 0,0 0 0,0 0 0,1 0 0,-1 1 0,1-1 0,0 1 0,0 1 0,0-1 0,0 1 0,10-4 0,-15 6 0,0 0 0,1 0 0,-1 0 0,0 0 0,1 0 0,-1 0 0,0 0 0,0 0 0,1 0 0,-1 0 0,0 0 0,1 0 0,-1 0 0,0 0 0,0 1 0,1-1 0,-1 0 0,0 0 0,0 0 0,1 0 0,-1 0 0,0 1 0,0-1 0,1 0 0,-1 0 0,0 0 0,0 1 0,0-1 0,1 0 0,-1 0 0,0 1 0,0-1 0,0 0 0,0 0 0,0 1 0,0-1 0,0 0 0,1 1 0,-1-1 0,0 0 0,0 0 0,0 1 0,0-1 0,0 0 0,0 1 0,0-1 0,0 0 0,-1 0 0,1 1 0,0-1 0,0 0 0,0 1 0,0-1 0,0 0 0,0 0 0,-1 1 0,1-1 0,0 0 0,0 0 0,0 0 0,0 1 0,-1-1 0,1 0 0,0 0 0,0 0 0,-1 1 0,-12 19 0,-211 228 0,130-150 0,-155 152 0,-149 63 0,121-132 0,238-155 0,0 0 0,2 3 0,-34 33 0,37-31 0,-1-1 0,-1-2 0,-47 27 0,27-23 0,1 2 0,2 3 0,1 2 0,-74 73 0,115-99 32,1 0-1,0 1 1,-15 28-1,16-27-404,0 0 1,-1 0-1,-14 16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4:18:37.450"/>
    </inkml:context>
    <inkml:brush xml:id="br0">
      <inkml:brushProperty name="width" value="0.35" units="cm"/>
      <inkml:brushProperty name="height" value="0.35" units="cm"/>
      <inkml:brushProperty name="color" value="#FFFFFF"/>
    </inkml:brush>
  </inkml:definitions>
  <inkml:trace contextRef="#ctx0" brushRef="#br0">457 632 24575,'-8'-6'0,"1"1"0,-1-1 0,1 1 0,-2 0 0,1 1 0,0 0 0,-1 0 0,-10-2 0,-76-18 0,87 22 0,-21-3 0,-60-5 0,78 10 0,-1 0 0,0 0 0,0 1 0,1 1 0,-1 0 0,0 0 0,-21 8 0,31-9 0,-1 1 0,1-1 0,0 1 0,-1-1 0,1 1 0,0 0 0,0 0 0,0 0 0,0 0 0,0 0 0,1 0 0,-1 0 0,0 1 0,1-1 0,0 1 0,0-1 0,-1 1 0,2 0 0,-1-1 0,0 1 0,0 0 0,1-1 0,0 1 0,-1 0 0,1 0 0,0 0 0,0 0 0,1-1 0,-1 1 0,0 0 0,1 0 0,0-1 0,0 1 0,0 0 0,0-1 0,0 1 0,0-1 0,1 1 0,-1-1 0,1 0 0,-1 1 0,1-1 0,0 0 0,0 0 0,0 0 0,0-1 0,1 1 0,-1 0 0,0-1 0,1 1 0,-1-1 0,1 0 0,-1 0 0,1 0 0,0 0 0,3 0 0,33 4 0,0-2 0,1-2 0,-1-1 0,44-7 0,-64 6 0,23-4 0,0-3 0,53-15 0,-46 10 0,-45 12 0,0 0 0,1-1 0,-1 1 0,0-1 0,0 0 0,0 0 0,-1 0 0,1 0 0,0-1 0,-1 0 0,0 0 0,1 0 0,-1 0 0,0 0 0,-1 0 0,1-1 0,-1 0 0,1 1 0,-1-1 0,0 0 0,0 0 0,-1 0 0,1 0 0,0-5 0,2-10 0,-2 1 0,0 0 0,-1-1 0,-3-31 0,1 30 0,1 1 0,1-1 0,3-21 0,13-33 0,-9 47 0,-2-1 0,-1 0 0,3-55 0,-9-13 0,-2 114 0,0 0 0,-2 0 0,-9 25 0,-5 20 0,-10 21 0,22-67 0,1 0 0,0 0 0,1 0 0,1 1 0,1-1 0,-2 27 0,6-12 0,2 0 0,1-1 0,2 1 0,1-1 0,1 0 0,2-1 0,15 35 0,-17-42 0,-2 1 0,0-1 0,2 30 0,0-5 0,4 61 0,-11-80 0,2-1 0,1 1 0,13 47 0,-10-55-341,-1 1 0,-2-1-1,5 44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4:18:50.336"/>
    </inkml:context>
    <inkml:brush xml:id="br0">
      <inkml:brushProperty name="width" value="0.025" units="cm"/>
      <inkml:brushProperty name="height" value="0.025" units="cm"/>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4:18:51.367"/>
    </inkml:context>
    <inkml:brush xml:id="br0">
      <inkml:brushProperty name="width" value="0.025" units="cm"/>
      <inkml:brushProperty name="height" value="0.025" units="cm"/>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4:18:51.866"/>
    </inkml:context>
    <inkml:brush xml:id="br0">
      <inkml:brushProperty name="width" value="0.025" units="cm"/>
      <inkml:brushProperty name="height" value="0.02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12265-DDD3-4B91-A2C0-7E7034DD2E45}"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422BF-3671-418F-A3B2-E6F0F237575E}" type="slidenum">
              <a:rPr lang="en-US" smtClean="0"/>
              <a:t>‹#›</a:t>
            </a:fld>
            <a:endParaRPr lang="en-US"/>
          </a:p>
        </p:txBody>
      </p:sp>
    </p:spTree>
    <p:extLst>
      <p:ext uri="{BB962C8B-B14F-4D97-AF65-F5344CB8AC3E}">
        <p14:creationId xmlns:p14="http://schemas.microsoft.com/office/powerpoint/2010/main" val="91455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do we see spanning trees in the real world? Communication networks as telephone lines, paving paths, or even airlines figuring out where flights should take off and land, the list goes on and on</a:t>
            </a:r>
          </a:p>
          <a:p>
            <a:endParaRPr lang="en-US" dirty="0"/>
          </a:p>
          <a:p>
            <a:r>
              <a:rPr lang="en-US" dirty="0"/>
              <a:t>Go to slide and walk through it</a:t>
            </a:r>
          </a:p>
          <a:p>
            <a:endParaRPr lang="en-US" dirty="0"/>
          </a:p>
          <a:p>
            <a:r>
              <a:rPr lang="en-US" dirty="0"/>
              <a:t>A greedy algorithm makes the choice that looks best at the moment as we learned in mod 6 just a few days ago</a:t>
            </a:r>
          </a:p>
          <a:p>
            <a:endParaRPr lang="en-US" dirty="0"/>
          </a:p>
          <a:p>
            <a:r>
              <a:rPr lang="en-US" dirty="0"/>
              <a:t>For the graph: A minimum spanning tree for a connected graph. The weights on edges are shown, and the edges in a minimum spanning tree are shaded. The total weight of the tree shown is 37. This</a:t>
            </a:r>
          </a:p>
          <a:p>
            <a:r>
              <a:rPr lang="en-US" dirty="0"/>
              <a:t>minimum spanning tree is not unique: removing the edge b; c and replacing it with the edge a, h; yields another spanning tree with weight 37.</a:t>
            </a:r>
          </a:p>
        </p:txBody>
      </p:sp>
      <p:sp>
        <p:nvSpPr>
          <p:cNvPr id="4" name="Slide Number Placeholder 3"/>
          <p:cNvSpPr>
            <a:spLocks noGrp="1"/>
          </p:cNvSpPr>
          <p:nvPr>
            <p:ph type="sldNum" sz="quarter" idx="5"/>
          </p:nvPr>
        </p:nvSpPr>
        <p:spPr/>
        <p:txBody>
          <a:bodyPr/>
          <a:lstStyle/>
          <a:p>
            <a:fld id="{500422BF-3671-418F-A3B2-E6F0F237575E}" type="slidenum">
              <a:rPr lang="en-US" smtClean="0"/>
              <a:t>2</a:t>
            </a:fld>
            <a:endParaRPr lang="en-US"/>
          </a:p>
        </p:txBody>
      </p:sp>
    </p:spTree>
    <p:extLst>
      <p:ext uri="{BB962C8B-B14F-4D97-AF65-F5344CB8AC3E}">
        <p14:creationId xmlns:p14="http://schemas.microsoft.com/office/powerpoint/2010/main" val="292363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Lines 1–3 initialize the set A to the empty set and create  a V  trees,  containing each vertex. The for loop in lines 5–8 examines edges in order of weight, from lowest to highest. The loop checks, for each edge .</a:t>
            </a:r>
            <a:r>
              <a:rPr lang="en-US" dirty="0" err="1"/>
              <a:t>u;v</a:t>
            </a:r>
            <a:r>
              <a:rPr lang="en-US" dirty="0"/>
              <a:t> /, whether the endpoints u and v belong to the same tree. If they do, then the edge .u; v/ cannot be added to the forest without creating a cycle, and the edge is discarded. Otherwise, the two vertices belong to different trees. In this case, line 7 adds the edge .u; / to A, and line 8 merges the vertices in the two trees</a:t>
            </a:r>
          </a:p>
        </p:txBody>
      </p:sp>
      <p:sp>
        <p:nvSpPr>
          <p:cNvPr id="4" name="Slide Number Placeholder 3"/>
          <p:cNvSpPr>
            <a:spLocks noGrp="1"/>
          </p:cNvSpPr>
          <p:nvPr>
            <p:ph type="sldNum" sz="quarter" idx="5"/>
          </p:nvPr>
        </p:nvSpPr>
        <p:spPr/>
        <p:txBody>
          <a:bodyPr/>
          <a:lstStyle/>
          <a:p>
            <a:fld id="{500422BF-3671-418F-A3B2-E6F0F237575E}" type="slidenum">
              <a:rPr lang="en-US" smtClean="0"/>
              <a:t>3</a:t>
            </a:fld>
            <a:endParaRPr lang="en-US"/>
          </a:p>
        </p:txBody>
      </p:sp>
    </p:spTree>
    <p:extLst>
      <p:ext uri="{BB962C8B-B14F-4D97-AF65-F5344CB8AC3E}">
        <p14:creationId xmlns:p14="http://schemas.microsoft.com/office/powerpoint/2010/main" val="239316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Prim’s algorithm operates much like Dijkstra’s algorithm for finding shortest paths in a graph</a:t>
            </a:r>
          </a:p>
          <a:p>
            <a:r>
              <a:rPr lang="en-US" dirty="0"/>
              <a:t>Lines 1–5 set the key of each vertex to infinity (except for the root r, whose key is set to 0 so that it will be the first vertex processed), set the parent of each vertex to NIL, and initialize the min priority queue Q to contain all the vertices. In the while loop, we look for the lightest edge from the current vertex or past visited vertices, once we have that we add the key and move to the next minimum value as long as we don’t visit a vertex twice until the minimum spanning tree is complete</a:t>
            </a:r>
          </a:p>
        </p:txBody>
      </p:sp>
      <p:sp>
        <p:nvSpPr>
          <p:cNvPr id="4" name="Slide Number Placeholder 3"/>
          <p:cNvSpPr>
            <a:spLocks noGrp="1"/>
          </p:cNvSpPr>
          <p:nvPr>
            <p:ph type="sldNum" sz="quarter" idx="5"/>
          </p:nvPr>
        </p:nvSpPr>
        <p:spPr/>
        <p:txBody>
          <a:bodyPr/>
          <a:lstStyle/>
          <a:p>
            <a:fld id="{500422BF-3671-418F-A3B2-E6F0F237575E}" type="slidenum">
              <a:rPr lang="en-US" smtClean="0"/>
              <a:t>5</a:t>
            </a:fld>
            <a:endParaRPr lang="en-US"/>
          </a:p>
        </p:txBody>
      </p:sp>
    </p:spTree>
    <p:extLst>
      <p:ext uri="{BB962C8B-B14F-4D97-AF65-F5344CB8AC3E}">
        <p14:creationId xmlns:p14="http://schemas.microsoft.com/office/powerpoint/2010/main" val="328089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36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7628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09894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361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6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73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57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074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2/21/2022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0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2/21/2022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042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55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2/21/2022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3516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5.xml"/><Relationship Id="rId17" Type="http://schemas.openxmlformats.org/officeDocument/2006/relationships/customXml" Target="../ink/ink8.xml"/><Relationship Id="rId2" Type="http://schemas.openxmlformats.org/officeDocument/2006/relationships/image" Target="../media/image11.png"/><Relationship Id="rId16" Type="http://schemas.openxmlformats.org/officeDocument/2006/relationships/customXml" Target="../ink/ink7.xml"/><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5.png"/><Relationship Id="rId1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gramiz.com/dsa/prim-algorithm" TargetMode="External"/><Relationship Id="rId2" Type="http://schemas.openxmlformats.org/officeDocument/2006/relationships/hyperlink" Target="https://www.geeksforgeeks.org/kruskals-minimum-spanning-tree-algorithm-greedy-algo-2/" TargetMode="External"/><Relationship Id="rId1" Type="http://schemas.openxmlformats.org/officeDocument/2006/relationships/slideLayout" Target="../slideLayouts/slideLayout2.xml"/><Relationship Id="rId5" Type="http://schemas.openxmlformats.org/officeDocument/2006/relationships/hyperlink" Target="https://favtutor.com/blogs/prims-algorithm-python" TargetMode="External"/><Relationship Id="rId4" Type="http://schemas.openxmlformats.org/officeDocument/2006/relationships/hyperlink" Target="https://edutechlearners.com/download/Introduction_to_algorithms-3rd%20Editio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977693" y="2119104"/>
            <a:ext cx="3214307" cy="2901694"/>
          </a:xfrm>
        </p:spPr>
        <p:txBody>
          <a:bodyPr anchor="b">
            <a:normAutofit/>
          </a:bodyPr>
          <a:lstStyle/>
          <a:p>
            <a:r>
              <a:rPr lang="en-US" sz="4400" dirty="0">
                <a:solidFill>
                  <a:schemeClr val="tx1"/>
                </a:solidFill>
              </a:rPr>
              <a:t>Minimum Spanning Trees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802005" y="4891489"/>
            <a:ext cx="3205640" cy="1555494"/>
          </a:xfrm>
        </p:spPr>
        <p:txBody>
          <a:bodyPr anchor="t">
            <a:normAutofit lnSpcReduction="10000"/>
          </a:bodyPr>
          <a:lstStyle/>
          <a:p>
            <a:pPr>
              <a:lnSpc>
                <a:spcPct val="100000"/>
              </a:lnSpc>
            </a:pPr>
            <a:r>
              <a:rPr lang="en-US" sz="1600" dirty="0"/>
              <a:t>James Bloor</a:t>
            </a:r>
          </a:p>
          <a:p>
            <a:pPr>
              <a:lnSpc>
                <a:spcPct val="100000"/>
              </a:lnSpc>
            </a:pPr>
            <a:r>
              <a:rPr lang="en-US" sz="1600" dirty="0"/>
              <a:t>MET CS 566</a:t>
            </a:r>
          </a:p>
          <a:p>
            <a:pPr>
              <a:lnSpc>
                <a:spcPct val="100000"/>
              </a:lnSpc>
            </a:pPr>
            <a:r>
              <a:rPr lang="en-US" sz="1600" dirty="0"/>
              <a:t>Term Project</a:t>
            </a:r>
          </a:p>
          <a:p>
            <a:pPr>
              <a:lnSpc>
                <a:spcPct val="100000"/>
              </a:lnSpc>
            </a:pPr>
            <a:r>
              <a:rPr lang="en-US" sz="1600" dirty="0"/>
              <a:t>Spring 1</a:t>
            </a:r>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AE37-5FF7-41D3-B395-7442A49439AB}"/>
              </a:ext>
            </a:extLst>
          </p:cNvPr>
          <p:cNvSpPr>
            <a:spLocks noGrp="1"/>
          </p:cNvSpPr>
          <p:nvPr>
            <p:ph type="title"/>
          </p:nvPr>
        </p:nvSpPr>
        <p:spPr/>
        <p:txBody>
          <a:bodyPr/>
          <a:lstStyle/>
          <a:p>
            <a:r>
              <a:rPr lang="en-US" dirty="0"/>
              <a:t>Minimum Spanning Trees</a:t>
            </a:r>
          </a:p>
        </p:txBody>
      </p:sp>
      <p:sp>
        <p:nvSpPr>
          <p:cNvPr id="3" name="Content Placeholder 2">
            <a:extLst>
              <a:ext uri="{FF2B5EF4-FFF2-40B4-BE49-F238E27FC236}">
                <a16:creationId xmlns:a16="http://schemas.microsoft.com/office/drawing/2014/main" id="{F504A291-AC67-42C2-980C-9CE46566F8DB}"/>
              </a:ext>
            </a:extLst>
          </p:cNvPr>
          <p:cNvSpPr>
            <a:spLocks noGrp="1"/>
          </p:cNvSpPr>
          <p:nvPr>
            <p:ph idx="1"/>
          </p:nvPr>
        </p:nvSpPr>
        <p:spPr>
          <a:xfrm>
            <a:off x="1097280" y="1845734"/>
            <a:ext cx="10058400" cy="2251137"/>
          </a:xfrm>
        </p:spPr>
        <p:txBody>
          <a:bodyPr>
            <a:normAutofit/>
          </a:bodyPr>
          <a:lstStyle/>
          <a:p>
            <a:pPr lvl="1">
              <a:buFont typeface="Arial" panose="020B0604020202020204" pitchFamily="34" charset="0"/>
              <a:buChar char="•"/>
            </a:pPr>
            <a:r>
              <a:rPr lang="en-US" sz="2000" dirty="0"/>
              <a:t>Minimum spanning trees is an undirected, weighted, connected spanning tree that </a:t>
            </a:r>
            <a:r>
              <a:rPr lang="en-US" sz="2000"/>
              <a:t>has less </a:t>
            </a:r>
            <a:r>
              <a:rPr lang="en-US" sz="2000" dirty="0"/>
              <a:t>than or equal weight to the weight of any other spanning tree that can be made with the given tree </a:t>
            </a:r>
          </a:p>
          <a:p>
            <a:pPr lvl="1">
              <a:buFont typeface="Arial" panose="020B0604020202020204" pitchFamily="34" charset="0"/>
              <a:buChar char="•"/>
            </a:pPr>
            <a:r>
              <a:rPr lang="en-US" sz="2000" dirty="0"/>
              <a:t># of edges = (vertices – 1)</a:t>
            </a:r>
          </a:p>
          <a:p>
            <a:pPr lvl="1">
              <a:buFont typeface="Arial" panose="020B0604020202020204" pitchFamily="34" charset="0"/>
              <a:buChar char="•"/>
            </a:pPr>
            <a:r>
              <a:rPr lang="en-US" sz="2000" dirty="0"/>
              <a:t>Two algorithms to go over: Kruskal’s and Prim’s Algorithm</a:t>
            </a:r>
          </a:p>
          <a:p>
            <a:pPr lvl="1">
              <a:buFont typeface="Arial" panose="020B0604020202020204" pitchFamily="34" charset="0"/>
              <a:buChar char="•"/>
            </a:pPr>
            <a:r>
              <a:rPr lang="en-US" sz="2000" dirty="0"/>
              <a:t>Both Algorithms use a greedy approach and grow one edge at a time</a:t>
            </a:r>
          </a:p>
          <a:p>
            <a:pPr lvl="1">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06EFD5B-73BA-447D-9C33-0F7177EA36A7}"/>
              </a:ext>
            </a:extLst>
          </p:cNvPr>
          <p:cNvPicPr>
            <a:picLocks noChangeAspect="1"/>
          </p:cNvPicPr>
          <p:nvPr/>
        </p:nvPicPr>
        <p:blipFill>
          <a:blip r:embed="rId3"/>
          <a:stretch>
            <a:fillRect/>
          </a:stretch>
        </p:blipFill>
        <p:spPr>
          <a:xfrm>
            <a:off x="4163117" y="4096871"/>
            <a:ext cx="3865765" cy="1848846"/>
          </a:xfrm>
          <a:prstGeom prst="rect">
            <a:avLst/>
          </a:prstGeom>
        </p:spPr>
      </p:pic>
    </p:spTree>
    <p:extLst>
      <p:ext uri="{BB962C8B-B14F-4D97-AF65-F5344CB8AC3E}">
        <p14:creationId xmlns:p14="http://schemas.microsoft.com/office/powerpoint/2010/main" val="391913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CEE2-141B-410B-8AC6-6F17FE1F6EBB}"/>
              </a:ext>
            </a:extLst>
          </p:cNvPr>
          <p:cNvSpPr>
            <a:spLocks noGrp="1"/>
          </p:cNvSpPr>
          <p:nvPr>
            <p:ph type="title"/>
          </p:nvPr>
        </p:nvSpPr>
        <p:spPr/>
        <p:txBody>
          <a:bodyPr/>
          <a:lstStyle/>
          <a:p>
            <a:r>
              <a:rPr lang="en-US" dirty="0"/>
              <a:t>Kruskal’s Algorithm</a:t>
            </a:r>
          </a:p>
        </p:txBody>
      </p:sp>
      <p:sp>
        <p:nvSpPr>
          <p:cNvPr id="5" name="Content Placeholder 4">
            <a:extLst>
              <a:ext uri="{FF2B5EF4-FFF2-40B4-BE49-F238E27FC236}">
                <a16:creationId xmlns:a16="http://schemas.microsoft.com/office/drawing/2014/main" id="{8225A42F-BEFD-4844-A051-4A0116D2A471}"/>
              </a:ext>
            </a:extLst>
          </p:cNvPr>
          <p:cNvSpPr>
            <a:spLocks noGrp="1"/>
          </p:cNvSpPr>
          <p:nvPr>
            <p:ph sz="half" idx="2"/>
          </p:nvPr>
        </p:nvSpPr>
        <p:spPr/>
        <p:txBody>
          <a:bodyPr/>
          <a:lstStyle/>
          <a:p>
            <a:pPr>
              <a:buFont typeface="Arial" panose="020B0604020202020204" pitchFamily="34" charset="0"/>
              <a:buChar char="•"/>
            </a:pPr>
            <a:r>
              <a:rPr lang="en-US" dirty="0"/>
              <a:t>Create an empty set A and |V| trees</a:t>
            </a:r>
          </a:p>
          <a:p>
            <a:pPr>
              <a:buFont typeface="Arial" panose="020B0604020202020204" pitchFamily="34" charset="0"/>
              <a:buChar char="•"/>
            </a:pPr>
            <a:r>
              <a:rPr lang="en-US" dirty="0"/>
              <a:t>Examine edges in order of weight (lowest to highest)</a:t>
            </a:r>
          </a:p>
          <a:p>
            <a:pPr>
              <a:buFont typeface="Arial" panose="020B0604020202020204" pitchFamily="34" charset="0"/>
              <a:buChar char="•"/>
            </a:pPr>
            <a:r>
              <a:rPr lang="en-US" dirty="0"/>
              <a:t>Check if endpoints are in same tree</a:t>
            </a:r>
          </a:p>
          <a:p>
            <a:pPr>
              <a:buFont typeface="Arial" panose="020B0604020202020204" pitchFamily="34" charset="0"/>
              <a:buChar char="•"/>
            </a:pPr>
            <a:r>
              <a:rPr lang="en-US" dirty="0"/>
              <a:t>If they aren’t then we add the edge to A and merge the vertices in the trees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0FFA6675-434F-44A9-90A7-FB0869F82FD2}"/>
              </a:ext>
            </a:extLst>
          </p:cNvPr>
          <p:cNvPicPr>
            <a:picLocks noChangeAspect="1"/>
          </p:cNvPicPr>
          <p:nvPr/>
        </p:nvPicPr>
        <p:blipFill>
          <a:blip r:embed="rId3"/>
          <a:stretch>
            <a:fillRect/>
          </a:stretch>
        </p:blipFill>
        <p:spPr>
          <a:xfrm>
            <a:off x="447918" y="2244088"/>
            <a:ext cx="5075428" cy="2129550"/>
          </a:xfrm>
          <a:prstGeom prst="rect">
            <a:avLst/>
          </a:prstGeom>
        </p:spPr>
      </p:pic>
    </p:spTree>
    <p:extLst>
      <p:ext uri="{BB962C8B-B14F-4D97-AF65-F5344CB8AC3E}">
        <p14:creationId xmlns:p14="http://schemas.microsoft.com/office/powerpoint/2010/main" val="57066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C48E-7291-4079-A5B6-123DCCC84CD4}"/>
              </a:ext>
            </a:extLst>
          </p:cNvPr>
          <p:cNvSpPr>
            <a:spLocks noGrp="1"/>
          </p:cNvSpPr>
          <p:nvPr>
            <p:ph type="title"/>
          </p:nvPr>
        </p:nvSpPr>
        <p:spPr/>
        <p:txBody>
          <a:bodyPr/>
          <a:lstStyle/>
          <a:p>
            <a:r>
              <a:rPr lang="en-US" dirty="0"/>
              <a:t>Kruskal’s Algorithm</a:t>
            </a:r>
          </a:p>
        </p:txBody>
      </p:sp>
      <p:pic>
        <p:nvPicPr>
          <p:cNvPr id="6" name="Picture 5">
            <a:extLst>
              <a:ext uri="{FF2B5EF4-FFF2-40B4-BE49-F238E27FC236}">
                <a16:creationId xmlns:a16="http://schemas.microsoft.com/office/drawing/2014/main" id="{3B16F8D9-472B-4A82-8CB1-2D3BCB40C5FF}"/>
              </a:ext>
            </a:extLst>
          </p:cNvPr>
          <p:cNvPicPr>
            <a:picLocks noChangeAspect="1"/>
          </p:cNvPicPr>
          <p:nvPr/>
        </p:nvPicPr>
        <p:blipFill>
          <a:blip r:embed="rId2"/>
          <a:stretch>
            <a:fillRect/>
          </a:stretch>
        </p:blipFill>
        <p:spPr>
          <a:xfrm>
            <a:off x="949498" y="1833922"/>
            <a:ext cx="4876801" cy="4170620"/>
          </a:xfrm>
          <a:prstGeom prst="rect">
            <a:avLst/>
          </a:prstGeom>
        </p:spPr>
      </p:pic>
      <p:pic>
        <p:nvPicPr>
          <p:cNvPr id="8" name="Picture 7">
            <a:extLst>
              <a:ext uri="{FF2B5EF4-FFF2-40B4-BE49-F238E27FC236}">
                <a16:creationId xmlns:a16="http://schemas.microsoft.com/office/drawing/2014/main" id="{824384F3-D7C4-47CA-9472-99C655B619A9}"/>
              </a:ext>
            </a:extLst>
          </p:cNvPr>
          <p:cNvPicPr>
            <a:picLocks noChangeAspect="1"/>
          </p:cNvPicPr>
          <p:nvPr/>
        </p:nvPicPr>
        <p:blipFill>
          <a:blip r:embed="rId3"/>
          <a:stretch>
            <a:fillRect/>
          </a:stretch>
        </p:blipFill>
        <p:spPr>
          <a:xfrm>
            <a:off x="6126480" y="2334845"/>
            <a:ext cx="4699249" cy="3021513"/>
          </a:xfrm>
          <a:prstGeom prst="rect">
            <a:avLst/>
          </a:prstGeom>
        </p:spPr>
      </p:pic>
    </p:spTree>
    <p:extLst>
      <p:ext uri="{BB962C8B-B14F-4D97-AF65-F5344CB8AC3E}">
        <p14:creationId xmlns:p14="http://schemas.microsoft.com/office/powerpoint/2010/main" val="88545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D6F-1B25-483F-B4C3-770762A73B31}"/>
              </a:ext>
            </a:extLst>
          </p:cNvPr>
          <p:cNvSpPr>
            <a:spLocks noGrp="1"/>
          </p:cNvSpPr>
          <p:nvPr>
            <p:ph type="title"/>
          </p:nvPr>
        </p:nvSpPr>
        <p:spPr/>
        <p:txBody>
          <a:bodyPr/>
          <a:lstStyle/>
          <a:p>
            <a:r>
              <a:rPr lang="en-US" dirty="0"/>
              <a:t>Prim’s Algorithm</a:t>
            </a:r>
          </a:p>
        </p:txBody>
      </p:sp>
      <p:sp>
        <p:nvSpPr>
          <p:cNvPr id="5" name="Content Placeholder 4">
            <a:extLst>
              <a:ext uri="{FF2B5EF4-FFF2-40B4-BE49-F238E27FC236}">
                <a16:creationId xmlns:a16="http://schemas.microsoft.com/office/drawing/2014/main" id="{75B90F63-F159-47DC-8618-3037C756E542}"/>
              </a:ext>
            </a:extLst>
          </p:cNvPr>
          <p:cNvSpPr>
            <a:spLocks noGrp="1"/>
          </p:cNvSpPr>
          <p:nvPr>
            <p:ph sz="half" idx="2"/>
          </p:nvPr>
        </p:nvSpPr>
        <p:spPr/>
        <p:txBody>
          <a:bodyPr/>
          <a:lstStyle/>
          <a:p>
            <a:pPr>
              <a:buFont typeface="Arial" panose="020B0604020202020204" pitchFamily="34" charset="0"/>
              <a:buChar char="•"/>
            </a:pPr>
            <a:r>
              <a:rPr lang="en-US" dirty="0"/>
              <a:t>Initialize the spanning tree at a random vertex</a:t>
            </a:r>
          </a:p>
          <a:p>
            <a:pPr>
              <a:buFont typeface="Arial" panose="020B0604020202020204" pitchFamily="34" charset="0"/>
              <a:buChar char="•"/>
            </a:pPr>
            <a:r>
              <a:rPr lang="en-US" dirty="0"/>
              <a:t>Find edges that connect the tree to vertices not visited yet</a:t>
            </a:r>
          </a:p>
          <a:p>
            <a:pPr>
              <a:buFont typeface="Arial" panose="020B0604020202020204" pitchFamily="34" charset="0"/>
              <a:buChar char="•"/>
            </a:pPr>
            <a:r>
              <a:rPr lang="en-US" dirty="0"/>
              <a:t>Find the minimum weighted move to a vertex that has already been visited and add to the tree</a:t>
            </a:r>
          </a:p>
          <a:p>
            <a:pPr>
              <a:buFont typeface="Arial" panose="020B0604020202020204" pitchFamily="34" charset="0"/>
              <a:buChar char="•"/>
            </a:pPr>
            <a:r>
              <a:rPr lang="en-US" dirty="0"/>
              <a:t>Repeat until we have our minimum spanning tree</a:t>
            </a:r>
          </a:p>
          <a:p>
            <a:pPr>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D5AA03B5-2815-42C4-BF79-5BE7B6A110B4}"/>
              </a:ext>
            </a:extLst>
          </p:cNvPr>
          <p:cNvPicPr>
            <a:picLocks noChangeAspect="1"/>
          </p:cNvPicPr>
          <p:nvPr/>
        </p:nvPicPr>
        <p:blipFill>
          <a:blip r:embed="rId3"/>
          <a:stretch>
            <a:fillRect/>
          </a:stretch>
        </p:blipFill>
        <p:spPr>
          <a:xfrm>
            <a:off x="1226590" y="2069443"/>
            <a:ext cx="3950910" cy="3051197"/>
          </a:xfrm>
          <a:prstGeom prst="rect">
            <a:avLst/>
          </a:prstGeom>
        </p:spPr>
      </p:pic>
    </p:spTree>
    <p:extLst>
      <p:ext uri="{BB962C8B-B14F-4D97-AF65-F5344CB8AC3E}">
        <p14:creationId xmlns:p14="http://schemas.microsoft.com/office/powerpoint/2010/main" val="209516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C2A6-1C75-4F13-B645-949016FA871F}"/>
              </a:ext>
            </a:extLst>
          </p:cNvPr>
          <p:cNvSpPr>
            <a:spLocks noGrp="1"/>
          </p:cNvSpPr>
          <p:nvPr>
            <p:ph type="title"/>
          </p:nvPr>
        </p:nvSpPr>
        <p:spPr>
          <a:xfrm>
            <a:off x="1097280" y="286604"/>
            <a:ext cx="10058400" cy="803288"/>
          </a:xfrm>
        </p:spPr>
        <p:txBody>
          <a:bodyPr/>
          <a:lstStyle/>
          <a:p>
            <a:r>
              <a:rPr lang="en-US" dirty="0"/>
              <a:t>Prim’s Algorithm</a:t>
            </a:r>
          </a:p>
        </p:txBody>
      </p:sp>
      <p:pic>
        <p:nvPicPr>
          <p:cNvPr id="5" name="Picture 4">
            <a:extLst>
              <a:ext uri="{FF2B5EF4-FFF2-40B4-BE49-F238E27FC236}">
                <a16:creationId xmlns:a16="http://schemas.microsoft.com/office/drawing/2014/main" id="{A3EBAC17-69AE-439E-B2A9-C2AAC68C4DAA}"/>
              </a:ext>
            </a:extLst>
          </p:cNvPr>
          <p:cNvPicPr>
            <a:picLocks noChangeAspect="1"/>
          </p:cNvPicPr>
          <p:nvPr/>
        </p:nvPicPr>
        <p:blipFill>
          <a:blip r:embed="rId2"/>
          <a:stretch>
            <a:fillRect/>
          </a:stretch>
        </p:blipFill>
        <p:spPr>
          <a:xfrm>
            <a:off x="3618242" y="1764144"/>
            <a:ext cx="4195722" cy="4446281"/>
          </a:xfrm>
          <a:prstGeom prst="rect">
            <a:avLst/>
          </a:prstGeom>
        </p:spPr>
      </p:pic>
    </p:spTree>
    <p:extLst>
      <p:ext uri="{BB962C8B-B14F-4D97-AF65-F5344CB8AC3E}">
        <p14:creationId xmlns:p14="http://schemas.microsoft.com/office/powerpoint/2010/main" val="190893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3435-DBE5-4423-8FCF-774ADAC4DFFA}"/>
              </a:ext>
            </a:extLst>
          </p:cNvPr>
          <p:cNvSpPr>
            <a:spLocks noGrp="1"/>
          </p:cNvSpPr>
          <p:nvPr>
            <p:ph type="title"/>
          </p:nvPr>
        </p:nvSpPr>
        <p:spPr/>
        <p:txBody>
          <a:bodyPr/>
          <a:lstStyle/>
          <a:p>
            <a:r>
              <a:rPr lang="en-US" dirty="0"/>
              <a:t>Example in Python</a:t>
            </a:r>
          </a:p>
        </p:txBody>
      </p:sp>
      <p:sp>
        <p:nvSpPr>
          <p:cNvPr id="4" name="Text Placeholder 3">
            <a:extLst>
              <a:ext uri="{FF2B5EF4-FFF2-40B4-BE49-F238E27FC236}">
                <a16:creationId xmlns:a16="http://schemas.microsoft.com/office/drawing/2014/main" id="{1928F1A9-139A-44B0-A8F7-B71F70DE3DFB}"/>
              </a:ext>
            </a:extLst>
          </p:cNvPr>
          <p:cNvSpPr>
            <a:spLocks noGrp="1"/>
          </p:cNvSpPr>
          <p:nvPr>
            <p:ph type="body" idx="1"/>
          </p:nvPr>
        </p:nvSpPr>
        <p:spPr/>
        <p:txBody>
          <a:bodyPr/>
          <a:lstStyle/>
          <a:p>
            <a:r>
              <a:rPr lang="en-US" dirty="0"/>
              <a:t>Kruskal</a:t>
            </a:r>
          </a:p>
        </p:txBody>
      </p:sp>
      <p:sp>
        <p:nvSpPr>
          <p:cNvPr id="6" name="Text Placeholder 5">
            <a:extLst>
              <a:ext uri="{FF2B5EF4-FFF2-40B4-BE49-F238E27FC236}">
                <a16:creationId xmlns:a16="http://schemas.microsoft.com/office/drawing/2014/main" id="{5BFD0212-83C3-46BA-97A6-AAF378B241ED}"/>
              </a:ext>
            </a:extLst>
          </p:cNvPr>
          <p:cNvSpPr>
            <a:spLocks noGrp="1"/>
          </p:cNvSpPr>
          <p:nvPr>
            <p:ph type="body" sz="quarter" idx="3"/>
          </p:nvPr>
        </p:nvSpPr>
        <p:spPr/>
        <p:txBody>
          <a:bodyPr/>
          <a:lstStyle/>
          <a:p>
            <a:r>
              <a:rPr lang="en-US" dirty="0"/>
              <a:t>Prim</a:t>
            </a:r>
          </a:p>
        </p:txBody>
      </p:sp>
      <p:pic>
        <p:nvPicPr>
          <p:cNvPr id="9" name="Content Placeholder 7">
            <a:extLst>
              <a:ext uri="{FF2B5EF4-FFF2-40B4-BE49-F238E27FC236}">
                <a16:creationId xmlns:a16="http://schemas.microsoft.com/office/drawing/2014/main" id="{0C9808D4-0619-4D05-9A34-61733BAD1F8A}"/>
              </a:ext>
            </a:extLst>
          </p:cNvPr>
          <p:cNvPicPr>
            <a:picLocks noGrp="1" noChangeAspect="1"/>
          </p:cNvPicPr>
          <p:nvPr>
            <p:ph sz="quarter" idx="4"/>
          </p:nvPr>
        </p:nvPicPr>
        <p:blipFill>
          <a:blip r:embed="rId2"/>
          <a:stretch>
            <a:fillRect/>
          </a:stretch>
        </p:blipFill>
        <p:spPr>
          <a:xfrm>
            <a:off x="6218238" y="2589885"/>
            <a:ext cx="4937125" cy="3364155"/>
          </a:xfrm>
        </p:spPr>
      </p:pic>
      <p:pic>
        <p:nvPicPr>
          <p:cNvPr id="19" name="Content Placeholder 18">
            <a:extLst>
              <a:ext uri="{FF2B5EF4-FFF2-40B4-BE49-F238E27FC236}">
                <a16:creationId xmlns:a16="http://schemas.microsoft.com/office/drawing/2014/main" id="{B156427E-5E94-4805-A30A-58F41DA2696F}"/>
              </a:ext>
            </a:extLst>
          </p:cNvPr>
          <p:cNvPicPr>
            <a:picLocks noGrp="1" noChangeAspect="1"/>
          </p:cNvPicPr>
          <p:nvPr>
            <p:ph sz="half" idx="2"/>
          </p:nvPr>
        </p:nvPicPr>
        <p:blipFill>
          <a:blip r:embed="rId3"/>
          <a:stretch>
            <a:fillRect/>
          </a:stretch>
        </p:blipFill>
        <p:spPr>
          <a:xfrm>
            <a:off x="2223436" y="2824711"/>
            <a:ext cx="2262174" cy="2437990"/>
          </a:xfrm>
        </p:spPr>
      </p:pic>
    </p:spTree>
    <p:extLst>
      <p:ext uri="{BB962C8B-B14F-4D97-AF65-F5344CB8AC3E}">
        <p14:creationId xmlns:p14="http://schemas.microsoft.com/office/powerpoint/2010/main" val="310374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3435-DBE5-4423-8FCF-774ADAC4DFFA}"/>
              </a:ext>
            </a:extLst>
          </p:cNvPr>
          <p:cNvSpPr>
            <a:spLocks noGrp="1"/>
          </p:cNvSpPr>
          <p:nvPr>
            <p:ph type="title"/>
          </p:nvPr>
        </p:nvSpPr>
        <p:spPr/>
        <p:txBody>
          <a:bodyPr/>
          <a:lstStyle/>
          <a:p>
            <a:r>
              <a:rPr lang="en-US" dirty="0"/>
              <a:t>Example in Python</a:t>
            </a:r>
          </a:p>
        </p:txBody>
      </p:sp>
      <p:sp>
        <p:nvSpPr>
          <p:cNvPr id="4" name="Text Placeholder 3">
            <a:extLst>
              <a:ext uri="{FF2B5EF4-FFF2-40B4-BE49-F238E27FC236}">
                <a16:creationId xmlns:a16="http://schemas.microsoft.com/office/drawing/2014/main" id="{1928F1A9-139A-44B0-A8F7-B71F70DE3DFB}"/>
              </a:ext>
            </a:extLst>
          </p:cNvPr>
          <p:cNvSpPr>
            <a:spLocks noGrp="1"/>
          </p:cNvSpPr>
          <p:nvPr>
            <p:ph type="body" idx="1"/>
          </p:nvPr>
        </p:nvSpPr>
        <p:spPr/>
        <p:txBody>
          <a:bodyPr/>
          <a:lstStyle/>
          <a:p>
            <a:r>
              <a:rPr lang="en-US" dirty="0"/>
              <a:t>Kruskal</a:t>
            </a:r>
          </a:p>
        </p:txBody>
      </p:sp>
      <p:sp>
        <p:nvSpPr>
          <p:cNvPr id="6" name="Text Placeholder 5">
            <a:extLst>
              <a:ext uri="{FF2B5EF4-FFF2-40B4-BE49-F238E27FC236}">
                <a16:creationId xmlns:a16="http://schemas.microsoft.com/office/drawing/2014/main" id="{5BFD0212-83C3-46BA-97A6-AAF378B241ED}"/>
              </a:ext>
            </a:extLst>
          </p:cNvPr>
          <p:cNvSpPr>
            <a:spLocks noGrp="1"/>
          </p:cNvSpPr>
          <p:nvPr>
            <p:ph type="body" sz="quarter" idx="3"/>
          </p:nvPr>
        </p:nvSpPr>
        <p:spPr/>
        <p:txBody>
          <a:bodyPr/>
          <a:lstStyle/>
          <a:p>
            <a:r>
              <a:rPr lang="en-US" dirty="0"/>
              <a:t>Prim</a:t>
            </a:r>
          </a:p>
        </p:txBody>
      </p:sp>
      <p:pic>
        <p:nvPicPr>
          <p:cNvPr id="10" name="Content Placeholder 8">
            <a:extLst>
              <a:ext uri="{FF2B5EF4-FFF2-40B4-BE49-F238E27FC236}">
                <a16:creationId xmlns:a16="http://schemas.microsoft.com/office/drawing/2014/main" id="{25B22621-08CB-40E1-9CEE-2C8ED6D629C6}"/>
              </a:ext>
            </a:extLst>
          </p:cNvPr>
          <p:cNvPicPr>
            <a:picLocks noGrp="1" noChangeAspect="1"/>
          </p:cNvPicPr>
          <p:nvPr>
            <p:ph sz="quarter" idx="4"/>
          </p:nvPr>
        </p:nvPicPr>
        <p:blipFill>
          <a:blip r:embed="rId2"/>
          <a:stretch>
            <a:fillRect/>
          </a:stretch>
        </p:blipFill>
        <p:spPr>
          <a:xfrm>
            <a:off x="6218238" y="3049862"/>
            <a:ext cx="4937125" cy="2444201"/>
          </a:xfrm>
        </p:spPr>
      </p:pic>
      <p:pic>
        <p:nvPicPr>
          <p:cNvPr id="20" name="Content Placeholder 19">
            <a:extLst>
              <a:ext uri="{FF2B5EF4-FFF2-40B4-BE49-F238E27FC236}">
                <a16:creationId xmlns:a16="http://schemas.microsoft.com/office/drawing/2014/main" id="{CBEA5CC1-FBE7-4B89-BD23-DC14C3DA76F0}"/>
              </a:ext>
            </a:extLst>
          </p:cNvPr>
          <p:cNvPicPr>
            <a:picLocks noGrp="1" noChangeAspect="1"/>
          </p:cNvPicPr>
          <p:nvPr>
            <p:ph sz="half" idx="2"/>
          </p:nvPr>
        </p:nvPicPr>
        <p:blipFill>
          <a:blip r:embed="rId3"/>
          <a:stretch>
            <a:fillRect/>
          </a:stretch>
        </p:blipFill>
        <p:spPr>
          <a:xfrm>
            <a:off x="2165683" y="2760751"/>
            <a:ext cx="2305637" cy="2487661"/>
          </a:xfrm>
        </p:spPr>
      </p:pic>
      <mc:AlternateContent xmlns:mc="http://schemas.openxmlformats.org/markup-compatibility/2006">
        <mc:Choice xmlns:p14="http://schemas.microsoft.com/office/powerpoint/2010/main" Requires="p14">
          <p:contentPart p14:bwMode="auto" r:id="rId4">
            <p14:nvContentPartPr>
              <p14:cNvPr id="21" name="Ink 20">
                <a:extLst>
                  <a:ext uri="{FF2B5EF4-FFF2-40B4-BE49-F238E27FC236}">
                    <a16:creationId xmlns:a16="http://schemas.microsoft.com/office/drawing/2014/main" id="{A9175D78-A31F-4F59-9BD6-696BE17845F6}"/>
                  </a:ext>
                </a:extLst>
              </p14:cNvPr>
              <p14:cNvContentPartPr/>
              <p14:nvPr/>
            </p14:nvContentPartPr>
            <p14:xfrm>
              <a:off x="3118112" y="3782501"/>
              <a:ext cx="10080" cy="360"/>
            </p14:xfrm>
          </p:contentPart>
        </mc:Choice>
        <mc:Fallback>
          <p:pic>
            <p:nvPicPr>
              <p:cNvPr id="21" name="Ink 20">
                <a:extLst>
                  <a:ext uri="{FF2B5EF4-FFF2-40B4-BE49-F238E27FC236}">
                    <a16:creationId xmlns:a16="http://schemas.microsoft.com/office/drawing/2014/main" id="{A9175D78-A31F-4F59-9BD6-696BE17845F6}"/>
                  </a:ext>
                </a:extLst>
              </p:cNvPr>
              <p:cNvPicPr/>
              <p:nvPr/>
            </p:nvPicPr>
            <p:blipFill>
              <a:blip r:embed="rId5"/>
              <a:stretch>
                <a:fillRect/>
              </a:stretch>
            </p:blipFill>
            <p:spPr>
              <a:xfrm>
                <a:off x="3109472" y="3773501"/>
                <a:ext cx="27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C3BA4E23-09C6-4CEA-B026-302BBE48FF2E}"/>
                  </a:ext>
                </a:extLst>
              </p14:cNvPr>
              <p14:cNvContentPartPr/>
              <p14:nvPr/>
            </p14:nvContentPartPr>
            <p14:xfrm>
              <a:off x="3099392" y="3676301"/>
              <a:ext cx="204480" cy="151200"/>
            </p14:xfrm>
          </p:contentPart>
        </mc:Choice>
        <mc:Fallback>
          <p:pic>
            <p:nvPicPr>
              <p:cNvPr id="22" name="Ink 21">
                <a:extLst>
                  <a:ext uri="{FF2B5EF4-FFF2-40B4-BE49-F238E27FC236}">
                    <a16:creationId xmlns:a16="http://schemas.microsoft.com/office/drawing/2014/main" id="{C3BA4E23-09C6-4CEA-B026-302BBE48FF2E}"/>
                  </a:ext>
                </a:extLst>
              </p:cNvPr>
              <p:cNvPicPr/>
              <p:nvPr/>
            </p:nvPicPr>
            <p:blipFill>
              <a:blip r:embed="rId7"/>
              <a:stretch>
                <a:fillRect/>
              </a:stretch>
            </p:blipFill>
            <p:spPr>
              <a:xfrm>
                <a:off x="3090392" y="3667661"/>
                <a:ext cx="2221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45C8379F-3A84-4C81-A246-CC6C5AD314E7}"/>
                  </a:ext>
                </a:extLst>
              </p14:cNvPr>
              <p14:cNvContentPartPr/>
              <p14:nvPr/>
            </p14:nvContentPartPr>
            <p14:xfrm>
              <a:off x="2987432" y="3703661"/>
              <a:ext cx="586440" cy="615960"/>
            </p14:xfrm>
          </p:contentPart>
        </mc:Choice>
        <mc:Fallback>
          <p:pic>
            <p:nvPicPr>
              <p:cNvPr id="23" name="Ink 22">
                <a:extLst>
                  <a:ext uri="{FF2B5EF4-FFF2-40B4-BE49-F238E27FC236}">
                    <a16:creationId xmlns:a16="http://schemas.microsoft.com/office/drawing/2014/main" id="{45C8379F-3A84-4C81-A246-CC6C5AD314E7}"/>
                  </a:ext>
                </a:extLst>
              </p:cNvPr>
              <p:cNvPicPr/>
              <p:nvPr/>
            </p:nvPicPr>
            <p:blipFill>
              <a:blip r:embed="rId9"/>
              <a:stretch>
                <a:fillRect/>
              </a:stretch>
            </p:blipFill>
            <p:spPr>
              <a:xfrm>
                <a:off x="2924792" y="3641021"/>
                <a:ext cx="712080" cy="741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213B572E-04B7-4E05-82BA-DD45C1A812AB}"/>
                  </a:ext>
                </a:extLst>
              </p14:cNvPr>
              <p14:cNvContentPartPr/>
              <p14:nvPr/>
            </p14:nvContentPartPr>
            <p14:xfrm>
              <a:off x="2879432" y="3985181"/>
              <a:ext cx="750240" cy="656280"/>
            </p14:xfrm>
          </p:contentPart>
        </mc:Choice>
        <mc:Fallback>
          <p:pic>
            <p:nvPicPr>
              <p:cNvPr id="24" name="Ink 23">
                <a:extLst>
                  <a:ext uri="{FF2B5EF4-FFF2-40B4-BE49-F238E27FC236}">
                    <a16:creationId xmlns:a16="http://schemas.microsoft.com/office/drawing/2014/main" id="{213B572E-04B7-4E05-82BA-DD45C1A812AB}"/>
                  </a:ext>
                </a:extLst>
              </p:cNvPr>
              <p:cNvPicPr/>
              <p:nvPr/>
            </p:nvPicPr>
            <p:blipFill>
              <a:blip r:embed="rId11"/>
              <a:stretch>
                <a:fillRect/>
              </a:stretch>
            </p:blipFill>
            <p:spPr>
              <a:xfrm>
                <a:off x="2816432" y="3922181"/>
                <a:ext cx="875880" cy="781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Ink 24">
                <a:extLst>
                  <a:ext uri="{FF2B5EF4-FFF2-40B4-BE49-F238E27FC236}">
                    <a16:creationId xmlns:a16="http://schemas.microsoft.com/office/drawing/2014/main" id="{6AE39B73-1868-49FC-AFDF-2074A02F0B4B}"/>
                  </a:ext>
                </a:extLst>
              </p14:cNvPr>
              <p14:cNvContentPartPr/>
              <p14:nvPr/>
            </p14:nvContentPartPr>
            <p14:xfrm>
              <a:off x="2424752" y="4103621"/>
              <a:ext cx="261360" cy="449280"/>
            </p14:xfrm>
          </p:contentPart>
        </mc:Choice>
        <mc:Fallback>
          <p:pic>
            <p:nvPicPr>
              <p:cNvPr id="25" name="Ink 24">
                <a:extLst>
                  <a:ext uri="{FF2B5EF4-FFF2-40B4-BE49-F238E27FC236}">
                    <a16:creationId xmlns:a16="http://schemas.microsoft.com/office/drawing/2014/main" id="{6AE39B73-1868-49FC-AFDF-2074A02F0B4B}"/>
                  </a:ext>
                </a:extLst>
              </p:cNvPr>
              <p:cNvPicPr/>
              <p:nvPr/>
            </p:nvPicPr>
            <p:blipFill>
              <a:blip r:embed="rId13"/>
              <a:stretch>
                <a:fillRect/>
              </a:stretch>
            </p:blipFill>
            <p:spPr>
              <a:xfrm>
                <a:off x="2361752" y="4040981"/>
                <a:ext cx="387000" cy="574920"/>
              </a:xfrm>
              <a:prstGeom prst="rect">
                <a:avLst/>
              </a:prstGeom>
            </p:spPr>
          </p:pic>
        </mc:Fallback>
      </mc:AlternateContent>
      <p:grpSp>
        <p:nvGrpSpPr>
          <p:cNvPr id="30" name="Group 29">
            <a:extLst>
              <a:ext uri="{FF2B5EF4-FFF2-40B4-BE49-F238E27FC236}">
                <a16:creationId xmlns:a16="http://schemas.microsoft.com/office/drawing/2014/main" id="{E8D70D83-8261-4A71-A1AE-FDC7DCAE5988}"/>
              </a:ext>
            </a:extLst>
          </p:cNvPr>
          <p:cNvGrpSpPr/>
          <p:nvPr/>
        </p:nvGrpSpPr>
        <p:grpSpPr>
          <a:xfrm>
            <a:off x="3657392" y="3782501"/>
            <a:ext cx="360" cy="38880"/>
            <a:chOff x="3657392" y="3782501"/>
            <a:chExt cx="360" cy="38880"/>
          </a:xfrm>
        </p:grpSpPr>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87DEEA8B-84F6-4E7C-B37B-1281389FE5FC}"/>
                    </a:ext>
                  </a:extLst>
                </p14:cNvPr>
                <p14:cNvContentPartPr/>
                <p14:nvPr/>
              </p14:nvContentPartPr>
              <p14:xfrm>
                <a:off x="3657392" y="3782501"/>
                <a:ext cx="360" cy="360"/>
              </p14:xfrm>
            </p:contentPart>
          </mc:Choice>
          <mc:Fallback>
            <p:pic>
              <p:nvPicPr>
                <p:cNvPr id="27" name="Ink 26">
                  <a:extLst>
                    <a:ext uri="{FF2B5EF4-FFF2-40B4-BE49-F238E27FC236}">
                      <a16:creationId xmlns:a16="http://schemas.microsoft.com/office/drawing/2014/main" id="{87DEEA8B-84F6-4E7C-B37B-1281389FE5FC}"/>
                    </a:ext>
                  </a:extLst>
                </p:cNvPr>
                <p:cNvPicPr/>
                <p:nvPr/>
              </p:nvPicPr>
              <p:blipFill>
                <a:blip r:embed="rId15"/>
                <a:stretch>
                  <a:fillRect/>
                </a:stretch>
              </p:blipFill>
              <p:spPr>
                <a:xfrm>
                  <a:off x="3653072" y="377818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50F80F5D-9C98-4B7F-8848-C57250D6B2CF}"/>
                    </a:ext>
                  </a:extLst>
                </p14:cNvPr>
                <p14:cNvContentPartPr/>
                <p14:nvPr/>
              </p14:nvContentPartPr>
              <p14:xfrm>
                <a:off x="3657392" y="3801581"/>
                <a:ext cx="360" cy="360"/>
              </p14:xfrm>
            </p:contentPart>
          </mc:Choice>
          <mc:Fallback>
            <p:pic>
              <p:nvPicPr>
                <p:cNvPr id="28" name="Ink 27">
                  <a:extLst>
                    <a:ext uri="{FF2B5EF4-FFF2-40B4-BE49-F238E27FC236}">
                      <a16:creationId xmlns:a16="http://schemas.microsoft.com/office/drawing/2014/main" id="{50F80F5D-9C98-4B7F-8848-C57250D6B2CF}"/>
                    </a:ext>
                  </a:extLst>
                </p:cNvPr>
                <p:cNvPicPr/>
                <p:nvPr/>
              </p:nvPicPr>
              <p:blipFill>
                <a:blip r:embed="rId15"/>
                <a:stretch>
                  <a:fillRect/>
                </a:stretch>
              </p:blipFill>
              <p:spPr>
                <a:xfrm>
                  <a:off x="3653072" y="379726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 name="Ink 28">
                  <a:extLst>
                    <a:ext uri="{FF2B5EF4-FFF2-40B4-BE49-F238E27FC236}">
                      <a16:creationId xmlns:a16="http://schemas.microsoft.com/office/drawing/2014/main" id="{D232CDAA-DC71-4897-9946-AC807A0A8BA2}"/>
                    </a:ext>
                  </a:extLst>
                </p14:cNvPr>
                <p14:cNvContentPartPr/>
                <p14:nvPr/>
              </p14:nvContentPartPr>
              <p14:xfrm>
                <a:off x="3657392" y="3821021"/>
                <a:ext cx="360" cy="360"/>
              </p14:xfrm>
            </p:contentPart>
          </mc:Choice>
          <mc:Fallback>
            <p:pic>
              <p:nvPicPr>
                <p:cNvPr id="29" name="Ink 28">
                  <a:extLst>
                    <a:ext uri="{FF2B5EF4-FFF2-40B4-BE49-F238E27FC236}">
                      <a16:creationId xmlns:a16="http://schemas.microsoft.com/office/drawing/2014/main" id="{D232CDAA-DC71-4897-9946-AC807A0A8BA2}"/>
                    </a:ext>
                  </a:extLst>
                </p:cNvPr>
                <p:cNvPicPr/>
                <p:nvPr/>
              </p:nvPicPr>
              <p:blipFill>
                <a:blip r:embed="rId15"/>
                <a:stretch>
                  <a:fillRect/>
                </a:stretch>
              </p:blipFill>
              <p:spPr>
                <a:xfrm>
                  <a:off x="3653072" y="3816701"/>
                  <a:ext cx="9000" cy="9000"/>
                </a:xfrm>
                <a:prstGeom prst="rect">
                  <a:avLst/>
                </a:prstGeom>
              </p:spPr>
            </p:pic>
          </mc:Fallback>
        </mc:AlternateContent>
      </p:grpSp>
    </p:spTree>
    <p:extLst>
      <p:ext uri="{BB962C8B-B14F-4D97-AF65-F5344CB8AC3E}">
        <p14:creationId xmlns:p14="http://schemas.microsoft.com/office/powerpoint/2010/main" val="30061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2EA2-F15D-4FEC-8413-D19AB1FF4A4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0F49D43-93ED-4C65-98EC-5DF8FDE3049D}"/>
              </a:ext>
            </a:extLst>
          </p:cNvPr>
          <p:cNvSpPr>
            <a:spLocks noGrp="1"/>
          </p:cNvSpPr>
          <p:nvPr>
            <p:ph idx="1"/>
          </p:nvPr>
        </p:nvSpPr>
        <p:spPr/>
        <p:txBody>
          <a:bodyPr/>
          <a:lstStyle/>
          <a:p>
            <a:r>
              <a:rPr lang="en-US" dirty="0">
                <a:hlinkClick r:id="rId2"/>
              </a:rPr>
              <a:t>https://www.geeksforgeeks.org/kruskals-minimum-spanning-tree-algorithm-greedy-algo-2/</a:t>
            </a:r>
            <a:endParaRPr lang="en-US" dirty="0"/>
          </a:p>
          <a:p>
            <a:r>
              <a:rPr lang="en-US" dirty="0">
                <a:hlinkClick r:id="rId3"/>
              </a:rPr>
              <a:t>https://www.programiz.com/dsa/prim-algorithm</a:t>
            </a:r>
            <a:endParaRPr lang="en-US" dirty="0"/>
          </a:p>
          <a:p>
            <a:r>
              <a:rPr lang="en-US" dirty="0">
                <a:hlinkClick r:id="rId4"/>
              </a:rPr>
              <a:t>https://edutechlearners.com/download/Introduction_to_algorithms-3rd%20Edition.pdf</a:t>
            </a:r>
            <a:endParaRPr lang="en-US" dirty="0"/>
          </a:p>
          <a:p>
            <a:r>
              <a:rPr lang="en-US" dirty="0">
                <a:hlinkClick r:id="rId5"/>
              </a:rPr>
              <a:t>https://favtutor.com/blogs/prims-algorithm-python</a:t>
            </a:r>
            <a:endParaRPr lang="en-US" dirty="0"/>
          </a:p>
          <a:p>
            <a:r>
              <a:rPr lang="en-US" dirty="0"/>
              <a:t>https://www.pythonpool.com/kruskals-algorithm-python/</a:t>
            </a:r>
          </a:p>
          <a:p>
            <a:endParaRPr lang="en-US" dirty="0"/>
          </a:p>
        </p:txBody>
      </p:sp>
    </p:spTree>
    <p:extLst>
      <p:ext uri="{BB962C8B-B14F-4D97-AF65-F5344CB8AC3E}">
        <p14:creationId xmlns:p14="http://schemas.microsoft.com/office/powerpoint/2010/main" val="28030043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2769</TotalTime>
  <Words>640</Words>
  <Application>Microsoft Office PowerPoint</Application>
  <PresentationFormat>Widescreen</PresentationFormat>
  <Paragraphs>48</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Minimum Spanning Trees</vt:lpstr>
      <vt:lpstr>Minimum Spanning Trees</vt:lpstr>
      <vt:lpstr>Kruskal’s Algorithm</vt:lpstr>
      <vt:lpstr>Kruskal’s Algorithm</vt:lpstr>
      <vt:lpstr>Prim’s Algorithm</vt:lpstr>
      <vt:lpstr>Prim’s Algorithm</vt:lpstr>
      <vt:lpstr>Example in Python</vt:lpstr>
      <vt:lpstr>Example in Python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Trees</dc:title>
  <dc:creator>Bloor, James</dc:creator>
  <cp:lastModifiedBy>Bloor, James</cp:lastModifiedBy>
  <cp:revision>7</cp:revision>
  <dcterms:created xsi:type="dcterms:W3CDTF">2022-02-21T19:49:55Z</dcterms:created>
  <dcterms:modified xsi:type="dcterms:W3CDTF">2022-02-23T23:15:34Z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