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66" r:id="rId3"/>
    <p:sldId id="257" r:id="rId4"/>
    <p:sldId id="258" r:id="rId5"/>
    <p:sldId id="259" r:id="rId6"/>
    <p:sldId id="281" r:id="rId7"/>
    <p:sldId id="278" r:id="rId8"/>
    <p:sldId id="264" r:id="rId9"/>
    <p:sldId id="265" r:id="rId10"/>
    <p:sldId id="260" r:id="rId11"/>
    <p:sldId id="268" r:id="rId12"/>
    <p:sldId id="261" r:id="rId13"/>
    <p:sldId id="267" r:id="rId14"/>
    <p:sldId id="263" r:id="rId15"/>
    <p:sldId id="269" r:id="rId16"/>
    <p:sldId id="270" r:id="rId17"/>
    <p:sldId id="272" r:id="rId18"/>
    <p:sldId id="273" r:id="rId19"/>
    <p:sldId id="280" r:id="rId20"/>
    <p:sldId id="277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55"/>
  </p:normalViewPr>
  <p:slideViewPr>
    <p:cSldViewPr snapToGrid="0" snapToObjects="1">
      <p:cViewPr>
        <p:scale>
          <a:sx n="91" d="100"/>
          <a:sy n="91" d="100"/>
        </p:scale>
        <p:origin x="84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EB49D-A786-FF45-BD58-974F591EDE96}" type="datetimeFigureOut">
              <a:rPr lang="en-US" smtClean="0"/>
              <a:t>5/12/17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36E16-130F-B24B-B127-EDDE41011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86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36E16-130F-B24B-B127-EDDE410112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95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36E16-130F-B24B-B127-EDDE410112E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16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4D2A-0E3D-2049-8233-70AD99B422E5}" type="datetime1">
              <a:rPr lang="en-CA" smtClean="0"/>
              <a:t>2017-05-12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F296-3A22-BA4A-8197-DAB52D87D041}" type="datetime1">
              <a:rPr lang="en-CA" smtClean="0"/>
              <a:t>2017-05-12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C673-F619-5D4A-B33A-9530B81917A6}" type="datetime1">
              <a:rPr lang="en-CA" smtClean="0"/>
              <a:t>2017-05-12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DB36-2E08-1F43-B107-67956AE90EF9}" type="datetime1">
              <a:rPr lang="en-CA" smtClean="0"/>
              <a:t>2017-05-12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1E41-70DA-C646-819C-C1F480C19170}" type="datetime1">
              <a:rPr lang="en-CA" smtClean="0"/>
              <a:t>2017-05-12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0CDF-CD37-8344-9A0A-CBBB40876FFC}" type="datetime1">
              <a:rPr lang="en-CA" smtClean="0"/>
              <a:t>2017-05-12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D74E0-9B18-FD44-B4AB-2F51786F8467}" type="datetime1">
              <a:rPr lang="en-CA" smtClean="0"/>
              <a:t>2017-05-12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68B8-0CBC-EE42-A38D-BD973A0687EA}" type="datetime1">
              <a:rPr lang="en-CA" smtClean="0"/>
              <a:t>2017-05-12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524F-F90E-0340-9DB4-5F8A355EAE45}" type="datetime1">
              <a:rPr lang="en-CA" smtClean="0"/>
              <a:t>2017-05-12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4937B-7329-4B47-B719-65593680EB19}" type="datetime1">
              <a:rPr lang="en-CA" smtClean="0"/>
              <a:t>2017-05-12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6BFCC-CD43-E64F-AFE6-CF533A85D103}" type="datetime1">
              <a:rPr lang="en-CA" smtClean="0"/>
              <a:t>2017-05-12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5D3C-BE6E-E047-8123-4B9F64D429E0}" type="datetime1">
              <a:rPr lang="en-CA" smtClean="0"/>
              <a:t>2017-05-12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8C253-17C7-8142-9E80-71411F761A02}" type="datetime1">
              <a:rPr lang="en-CA" smtClean="0"/>
              <a:t>2017-05-12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736F0-5264-AF49-B1ED-02370ED3531D}" type="datetime1">
              <a:rPr lang="en-CA" smtClean="0"/>
              <a:t>2017-05-12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91A83-744B-E44C-AAD2-84E250D9E09D}" type="datetime1">
              <a:rPr lang="en-CA" smtClean="0"/>
              <a:t>2017-05-12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05F0-DE17-7846-973D-9717D247D2D7}" type="datetime1">
              <a:rPr lang="en-CA" smtClean="0"/>
              <a:t>2017-05-12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3970-9AEB-FF4F-BBE5-85744CCEC8D5}" type="datetime1">
              <a:rPr lang="en-CA" smtClean="0"/>
              <a:t>2017-05-12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B74C183-17FD-BD42-A8F2-81E7CC198FE9}" type="datetime1">
              <a:rPr lang="en-CA" smtClean="0"/>
              <a:t>2017-05-12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Analysis of Poisson Ratio Data in Piezo Actuator Stacks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Winnie Wang, undergraduate </a:t>
            </a:r>
          </a:p>
          <a:p>
            <a:r>
              <a:rPr lang="en-US" dirty="0" smtClean="0"/>
              <a:t>Quantum Material Labs, University of Washington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54737"/>
            <a:ext cx="10018713" cy="4177519"/>
          </a:xfrm>
        </p:spPr>
        <p:txBody>
          <a:bodyPr>
            <a:normAutofit/>
          </a:bodyPr>
          <a:lstStyle/>
          <a:p>
            <a:r>
              <a:rPr lang="en-US" dirty="0"/>
              <a:t>Poisson Ratios are analyzed from 2 piezo-stacks</a:t>
            </a:r>
          </a:p>
          <a:p>
            <a:pPr lvl="1"/>
            <a:r>
              <a:rPr lang="en-US" dirty="0" err="1"/>
              <a:t>Piceramic</a:t>
            </a:r>
            <a:r>
              <a:rPr lang="en-US" dirty="0"/>
              <a:t> (Jan. 2017) and </a:t>
            </a:r>
            <a:r>
              <a:rPr lang="en-US" dirty="0" err="1"/>
              <a:t>Piezomechanik</a:t>
            </a:r>
            <a:r>
              <a:rPr lang="en-US" dirty="0"/>
              <a:t> (Mar. 2017</a:t>
            </a:r>
            <a:r>
              <a:rPr lang="en-US" dirty="0" smtClean="0"/>
              <a:t>)</a:t>
            </a:r>
          </a:p>
          <a:p>
            <a:r>
              <a:rPr lang="en-US" dirty="0" smtClean="0"/>
              <a:t>Experiment </a:t>
            </a:r>
            <a:r>
              <a:rPr lang="en-US" dirty="0"/>
              <a:t>starts at </a:t>
            </a:r>
            <a:r>
              <a:rPr lang="en-US" dirty="0" smtClean="0"/>
              <a:t>300K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oes down to 0K and back up at </a:t>
            </a:r>
            <a:r>
              <a:rPr lang="en-US" dirty="0"/>
              <a:t>a regular </a:t>
            </a:r>
            <a:r>
              <a:rPr lang="en-US" dirty="0" smtClean="0"/>
              <a:t>temp. interval</a:t>
            </a:r>
          </a:p>
          <a:p>
            <a:pPr lvl="1"/>
            <a:r>
              <a:rPr lang="en-US" dirty="0" smtClean="0"/>
              <a:t>System waits for about 200 seconds at each T (for equilibrium)</a:t>
            </a:r>
          </a:p>
          <a:p>
            <a:pPr lvl="0">
              <a:buClr>
                <a:srgbClr val="30ACEC">
                  <a:lumMod val="75000"/>
                </a:srgbClr>
              </a:buClr>
            </a:pPr>
            <a:r>
              <a:rPr lang="en-US" dirty="0" smtClean="0">
                <a:solidFill>
                  <a:prstClr val="black"/>
                </a:solidFill>
              </a:rPr>
              <a:t>Voltage is ramped through the piezo-stack</a:t>
            </a:r>
          </a:p>
          <a:p>
            <a:pPr lvl="1">
              <a:buClr>
                <a:srgbClr val="30ACEC">
                  <a:lumMod val="75000"/>
                </a:srgbClr>
              </a:buClr>
            </a:pPr>
            <a:r>
              <a:rPr lang="en-US" dirty="0" smtClean="0">
                <a:solidFill>
                  <a:prstClr val="black"/>
                </a:solidFill>
              </a:rPr>
              <a:t>A hysteresis graph is obtained at each temperature</a:t>
            </a:r>
            <a:endParaRPr lang="en-US" dirty="0" smtClean="0"/>
          </a:p>
          <a:p>
            <a:pPr lvl="0">
              <a:buClr>
                <a:srgbClr val="30ACEC">
                  <a:lumMod val="75000"/>
                </a:srgbClr>
              </a:buClr>
            </a:pPr>
            <a:r>
              <a:rPr lang="en-US" dirty="0" smtClean="0">
                <a:solidFill>
                  <a:prstClr val="black"/>
                </a:solidFill>
              </a:rPr>
              <a:t>Process repeats at the next temperature</a:t>
            </a:r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63893"/>
            <a:ext cx="10018713" cy="3839627"/>
          </a:xfrm>
        </p:spPr>
        <p:txBody>
          <a:bodyPr>
            <a:normAutofit/>
          </a:bodyPr>
          <a:lstStyle/>
          <a:p>
            <a:r>
              <a:rPr lang="en-US" dirty="0" smtClean="0"/>
              <a:t>Data analysis process:</a:t>
            </a:r>
          </a:p>
          <a:p>
            <a:pPr lvl="1"/>
            <a:r>
              <a:rPr lang="en-US" dirty="0" smtClean="0"/>
              <a:t>Best fit of all hysteresis is done at each temperature range</a:t>
            </a:r>
          </a:p>
          <a:p>
            <a:pPr lvl="2"/>
            <a:r>
              <a:rPr lang="en-US" dirty="0" smtClean="0"/>
              <a:t>To obtain the average strain/volt at each temperature range</a:t>
            </a:r>
          </a:p>
          <a:p>
            <a:pPr lvl="1"/>
            <a:r>
              <a:rPr lang="en-US" dirty="0" smtClean="0"/>
              <a:t>The fitted strain/volt  at each temperature is then plotted</a:t>
            </a:r>
          </a:p>
          <a:p>
            <a:pPr lvl="2"/>
            <a:r>
              <a:rPr lang="en-US" dirty="0" smtClean="0"/>
              <a:t>Poisson ratio is calculated from each fitted data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14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837" y="2430194"/>
            <a:ext cx="10018713" cy="1752599"/>
          </a:xfrm>
        </p:spPr>
        <p:txBody>
          <a:bodyPr/>
          <a:lstStyle/>
          <a:p>
            <a:r>
              <a:rPr lang="en-US" smtClean="0"/>
              <a:t>Results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09" y="168811"/>
            <a:ext cx="10803977" cy="644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359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83" y="112540"/>
            <a:ext cx="10887111" cy="649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12" y="196945"/>
            <a:ext cx="10832115" cy="646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15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09" y="182881"/>
            <a:ext cx="10846181" cy="647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606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06" y="182880"/>
            <a:ext cx="10902452" cy="650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486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70" y="196948"/>
            <a:ext cx="10874317" cy="64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61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37" y="140677"/>
            <a:ext cx="10888385" cy="650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167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9905" y="2472397"/>
            <a:ext cx="10018713" cy="1752599"/>
          </a:xfrm>
        </p:spPr>
        <p:txBody>
          <a:bodyPr/>
          <a:lstStyle/>
          <a:p>
            <a:r>
              <a:rPr lang="en-US" dirty="0" smtClean="0"/>
              <a:t>What’s the Poisson Ratio? </a:t>
            </a:r>
            <a:br>
              <a:rPr lang="en-US" dirty="0" smtClean="0"/>
            </a:br>
            <a:r>
              <a:rPr lang="en-US" dirty="0" smtClean="0"/>
              <a:t>Why is it important?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43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885657"/>
            <a:ext cx="10018713" cy="3488202"/>
          </a:xfrm>
        </p:spPr>
        <p:txBody>
          <a:bodyPr/>
          <a:lstStyle/>
          <a:p>
            <a:r>
              <a:rPr lang="en-US" dirty="0" smtClean="0"/>
              <a:t>New material (</a:t>
            </a:r>
            <a:r>
              <a:rPr lang="en-US" dirty="0" err="1" smtClean="0"/>
              <a:t>Piezomechanik</a:t>
            </a:r>
            <a:r>
              <a:rPr lang="en-US" dirty="0" smtClean="0"/>
              <a:t>) displayed poorer quality results</a:t>
            </a:r>
          </a:p>
          <a:p>
            <a:pPr lvl="1"/>
            <a:r>
              <a:rPr lang="en-US" dirty="0" smtClean="0"/>
              <a:t>Than compared to one done in January (</a:t>
            </a:r>
            <a:r>
              <a:rPr lang="en-US" dirty="0" err="1" smtClean="0"/>
              <a:t>Piceramic</a:t>
            </a:r>
            <a:r>
              <a:rPr lang="en-US" dirty="0" smtClean="0"/>
              <a:t>)</a:t>
            </a:r>
          </a:p>
          <a:p>
            <a:r>
              <a:rPr lang="en-US" dirty="0" smtClean="0"/>
              <a:t>Potential reasons:</a:t>
            </a:r>
          </a:p>
          <a:p>
            <a:pPr lvl="1"/>
            <a:r>
              <a:rPr lang="en-US" dirty="0"/>
              <a:t>Small voltage range?</a:t>
            </a:r>
          </a:p>
          <a:p>
            <a:pPr lvl="1"/>
            <a:r>
              <a:rPr lang="en-US" dirty="0" smtClean="0"/>
              <a:t>Not enough </a:t>
            </a:r>
            <a:r>
              <a:rPr lang="en-US" dirty="0" err="1" smtClean="0"/>
              <a:t>stycast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Different material?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457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770" y="2416126"/>
            <a:ext cx="10018713" cy="1752599"/>
          </a:xfrm>
        </p:spPr>
        <p:txBody>
          <a:bodyPr/>
          <a:lstStyle/>
          <a:p>
            <a:r>
              <a:rPr lang="en-US" dirty="0" smtClean="0"/>
              <a:t>Thank you for listening!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531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73356"/>
            <a:ext cx="10018713" cy="4280453"/>
          </a:xfrm>
        </p:spPr>
        <p:txBody>
          <a:bodyPr>
            <a:normAutofit/>
          </a:bodyPr>
          <a:lstStyle/>
          <a:p>
            <a:r>
              <a:rPr lang="en-US" dirty="0" smtClean="0"/>
              <a:t>“Piezo-stack”: A highly incompressible material</a:t>
            </a:r>
          </a:p>
          <a:p>
            <a:pPr lvl="1"/>
            <a:r>
              <a:rPr lang="en-US" dirty="0" smtClean="0"/>
              <a:t>Stretches very minimally under low temperatures</a:t>
            </a:r>
          </a:p>
          <a:p>
            <a:r>
              <a:rPr lang="en-US" dirty="0" smtClean="0"/>
              <a:t>Poisson Ratio </a:t>
            </a:r>
            <a:r>
              <a:rPr lang="el-GR" dirty="0" smtClean="0"/>
              <a:t>(</a:t>
            </a:r>
            <a:r>
              <a:rPr lang="en-US" dirty="0" smtClean="0"/>
              <a:t>“</a:t>
            </a:r>
            <a:r>
              <a:rPr lang="el-GR" dirty="0" smtClean="0"/>
              <a:t>ν</a:t>
            </a:r>
            <a:r>
              <a:rPr lang="en-US" dirty="0" smtClean="0"/>
              <a:t>”): (Ratio of transverse strain):(ratio of axial strain)</a:t>
            </a:r>
          </a:p>
          <a:p>
            <a:pPr lvl="1"/>
            <a:r>
              <a:rPr lang="en-US" dirty="0" smtClean="0"/>
              <a:t>Transverse = compressed; axial = tensile</a:t>
            </a:r>
          </a:p>
          <a:p>
            <a:r>
              <a:rPr lang="en-US" dirty="0" smtClean="0"/>
              <a:t>Potentially useful for data analysis and comparison</a:t>
            </a:r>
          </a:p>
          <a:p>
            <a:pPr lvl="1"/>
            <a:r>
              <a:rPr lang="en-US" dirty="0" smtClean="0"/>
              <a:t>Strain measurement experiments</a:t>
            </a:r>
          </a:p>
          <a:p>
            <a:pPr lvl="1"/>
            <a:r>
              <a:rPr lang="en-US" dirty="0" smtClean="0"/>
              <a:t>Replace unstable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5748" y="2052566"/>
            <a:ext cx="4825219" cy="4531114"/>
          </a:xfrm>
        </p:spPr>
        <p:txBody>
          <a:bodyPr/>
          <a:lstStyle/>
          <a:p>
            <a:r>
              <a:rPr lang="en-US" dirty="0" smtClean="0"/>
              <a:t>Ratio of compressed and tensile strains</a:t>
            </a:r>
          </a:p>
          <a:p>
            <a:pPr lvl="1"/>
            <a:r>
              <a:rPr lang="en-US" dirty="0" smtClean="0"/>
              <a:t>Tensile (‘T’) and compressed (‘C’) direction</a:t>
            </a:r>
          </a:p>
          <a:p>
            <a:pPr lvl="1"/>
            <a:r>
              <a:rPr lang="en-US" dirty="0" smtClean="0"/>
              <a:t>‘GF’ = gauge factor</a:t>
            </a:r>
          </a:p>
          <a:p>
            <a:pPr lvl="1"/>
            <a:r>
              <a:rPr lang="en-US" dirty="0" smtClean="0"/>
              <a:t>‘SG’ = strain gauge</a:t>
            </a:r>
          </a:p>
          <a:p>
            <a:pPr lvl="1"/>
            <a:r>
              <a:rPr lang="en-US" dirty="0" smtClean="0"/>
              <a:t>‘</a:t>
            </a:r>
            <a:r>
              <a:rPr lang="el-GR" dirty="0" smtClean="0"/>
              <a:t>ε</a:t>
            </a:r>
            <a:r>
              <a:rPr lang="en-US" dirty="0" smtClean="0"/>
              <a:t>’ =strain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727" y="2052566"/>
            <a:ext cx="3920537" cy="453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601394"/>
            <a:ext cx="10018713" cy="1752599"/>
          </a:xfrm>
        </p:spPr>
        <p:txBody>
          <a:bodyPr/>
          <a:lstStyle/>
          <a:p>
            <a:r>
              <a:rPr lang="en-US" dirty="0" smtClean="0"/>
              <a:t>Experimental Set-up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768" y="1252610"/>
            <a:ext cx="10018712" cy="4614521"/>
          </a:xfrm>
        </p:spPr>
        <p:txBody>
          <a:bodyPr>
            <a:normAutofit/>
          </a:bodyPr>
          <a:lstStyle/>
          <a:p>
            <a:r>
              <a:rPr lang="en-US" dirty="0" smtClean="0"/>
              <a:t>Piezo </a:t>
            </a:r>
            <a:r>
              <a:rPr lang="en-US" dirty="0"/>
              <a:t>stack is glued with varnish on a small metal bar</a:t>
            </a:r>
          </a:p>
          <a:p>
            <a:r>
              <a:rPr lang="en-US" dirty="0"/>
              <a:t>Two strain gauges are </a:t>
            </a:r>
            <a:r>
              <a:rPr lang="en-US" dirty="0" smtClean="0"/>
              <a:t>glued </a:t>
            </a:r>
            <a:r>
              <a:rPr lang="en-US" dirty="0"/>
              <a:t>with “</a:t>
            </a:r>
            <a:r>
              <a:rPr lang="en-US" dirty="0" err="1" smtClean="0"/>
              <a:t>stycast</a:t>
            </a:r>
            <a:r>
              <a:rPr lang="en-US" dirty="0" smtClean="0"/>
              <a:t>” onto </a:t>
            </a:r>
            <a:r>
              <a:rPr lang="en-US" dirty="0"/>
              <a:t>the piezo-stack</a:t>
            </a:r>
          </a:p>
          <a:p>
            <a:pPr lvl="0">
              <a:buClr>
                <a:srgbClr val="30ACEC">
                  <a:lumMod val="75000"/>
                </a:srgbClr>
              </a:buClr>
            </a:pPr>
            <a:r>
              <a:rPr lang="en-US" dirty="0" smtClean="0">
                <a:solidFill>
                  <a:prstClr val="black"/>
                </a:solidFill>
              </a:rPr>
              <a:t>The whole setup is then put in a cryostat</a:t>
            </a:r>
          </a:p>
          <a:p>
            <a:pPr lvl="1">
              <a:buClr>
                <a:srgbClr val="30ACEC">
                  <a:lumMod val="75000"/>
                </a:srgbClr>
              </a:buClr>
            </a:pPr>
            <a:r>
              <a:rPr lang="en-US" dirty="0" smtClean="0">
                <a:solidFill>
                  <a:prstClr val="black"/>
                </a:solidFill>
              </a:rPr>
              <a:t>Piezo-stack is ramped with different voltages to induce change in resistance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17430" y="5252238"/>
            <a:ext cx="4529797" cy="839071"/>
          </a:xfrm>
        </p:spPr>
        <p:txBody>
          <a:bodyPr>
            <a:norm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334643" y="5252238"/>
            <a:ext cx="4529797" cy="83907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717430" y="1267263"/>
            <a:ext cx="4747678" cy="3999628"/>
          </a:xfrm>
        </p:spPr>
        <p:txBody>
          <a:bodyPr>
            <a:normAutofit/>
          </a:bodyPr>
          <a:lstStyle/>
          <a:p>
            <a:r>
              <a:rPr lang="en-US" dirty="0" smtClean="0"/>
              <a:t>0-130V</a:t>
            </a:r>
            <a:endParaRPr lang="en-US" dirty="0"/>
          </a:p>
          <a:p>
            <a:r>
              <a:rPr lang="en-US" dirty="0" smtClean="0"/>
              <a:t>2 strain gauges</a:t>
            </a:r>
          </a:p>
          <a:p>
            <a:r>
              <a:rPr lang="en-US" dirty="0" err="1" smtClean="0"/>
              <a:t>Piceramic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465108" y="1252610"/>
            <a:ext cx="4747678" cy="3999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-40-40V</a:t>
            </a:r>
          </a:p>
          <a:p>
            <a:r>
              <a:rPr lang="en-US" dirty="0" smtClean="0"/>
              <a:t>1 Cross Strain Gauge</a:t>
            </a:r>
          </a:p>
          <a:p>
            <a:r>
              <a:rPr lang="en-US" dirty="0" err="1" smtClean="0"/>
              <a:t>Piezomechanik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595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059" y="562708"/>
            <a:ext cx="4529797" cy="45297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30" y="562708"/>
            <a:ext cx="4529797" cy="452979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17430" y="5252238"/>
            <a:ext cx="4529797" cy="839071"/>
          </a:xfrm>
        </p:spPr>
        <p:txBody>
          <a:bodyPr>
            <a:norm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422059" y="5285047"/>
            <a:ext cx="4529797" cy="8062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 2</a:t>
            </a:r>
            <a:r>
              <a:rPr lang="en-US" baseline="30000" dirty="0" smtClean="0"/>
              <a:t>nd</a:t>
            </a:r>
            <a:r>
              <a:rPr lang="en-US" dirty="0" smtClean="0"/>
              <a:t> 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65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649" y="384233"/>
            <a:ext cx="4095533" cy="54607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170" y="1398471"/>
            <a:ext cx="6029347" cy="444647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109253" y="384233"/>
            <a:ext cx="5393771" cy="797454"/>
          </a:xfrm>
        </p:spPr>
        <p:txBody>
          <a:bodyPr>
            <a:normAutofit/>
          </a:bodyPr>
          <a:lstStyle/>
          <a:p>
            <a:r>
              <a:rPr lang="en-US" smtClean="0"/>
              <a:t>1</a:t>
            </a:r>
            <a:r>
              <a:rPr lang="en-US" baseline="30000" smtClean="0"/>
              <a:t>st</a:t>
            </a:r>
            <a:r>
              <a:rPr lang="en-US" smtClean="0"/>
              <a:t> Setup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6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190" y="295422"/>
            <a:ext cx="4515728" cy="60209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508" y="295422"/>
            <a:ext cx="3988348" cy="455818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632918" y="5069677"/>
            <a:ext cx="3988348" cy="797454"/>
          </a:xfrm>
        </p:spPr>
        <p:txBody>
          <a:bodyPr>
            <a:norm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70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1767</TotalTime>
  <Words>361</Words>
  <Application>Microsoft Macintosh PowerPoint</Application>
  <PresentationFormat>Widescreen</PresentationFormat>
  <Paragraphs>82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Corbel</vt:lpstr>
      <vt:lpstr>Arial</vt:lpstr>
      <vt:lpstr>Parallax</vt:lpstr>
      <vt:lpstr>Analysis of Poisson Ratio Data in Piezo Actuator Stacks</vt:lpstr>
      <vt:lpstr>What’s the Poisson Ratio?  Why is it important?</vt:lpstr>
      <vt:lpstr>Background</vt:lpstr>
      <vt:lpstr>Background</vt:lpstr>
      <vt:lpstr>Experimental Set-up</vt:lpstr>
      <vt:lpstr>1st Setup</vt:lpstr>
      <vt:lpstr>1st Setup</vt:lpstr>
      <vt:lpstr>1st Setup</vt:lpstr>
      <vt:lpstr>2nd Setup</vt:lpstr>
      <vt:lpstr>Measurement Procedure</vt:lpstr>
      <vt:lpstr>Measurement Procedure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Discussion</vt:lpstr>
      <vt:lpstr>Thank you for listening!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Poisson Ratio Data in Piezostacks</dc:title>
  <dc:creator>Winnie Wang</dc:creator>
  <cp:lastModifiedBy>Winnie Wang</cp:lastModifiedBy>
  <cp:revision>56</cp:revision>
  <dcterms:created xsi:type="dcterms:W3CDTF">2017-05-04T15:59:28Z</dcterms:created>
  <dcterms:modified xsi:type="dcterms:W3CDTF">2017-05-12T18:39:31Z</dcterms:modified>
</cp:coreProperties>
</file>