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87" r:id="rId3"/>
    <p:sldId id="403" r:id="rId4"/>
    <p:sldId id="284" r:id="rId5"/>
    <p:sldId id="259" r:id="rId6"/>
    <p:sldId id="285" r:id="rId7"/>
    <p:sldId id="261" r:id="rId8"/>
    <p:sldId id="348" r:id="rId9"/>
    <p:sldId id="362" r:id="rId10"/>
    <p:sldId id="263" r:id="rId11"/>
    <p:sldId id="265" r:id="rId12"/>
    <p:sldId id="34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99FF"/>
    <a:srgbClr val="C8FF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6F620-5E1E-D829-3E54-C4BF70B85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0FF626-6502-0832-8EA1-CAE34048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0797A-7441-4BF9-9D0E-A91F2CF1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A0378-616B-7581-5AAE-EAC32C9E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7D25D-48BA-5CE4-3231-28D6CB0D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68320-2F1A-DE57-EF0C-6BEF0B19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ED2E6F-DFE4-0CD0-0529-ECB95531D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AA0DC-8B79-AC57-6F71-17C5CC4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352CE-ECAA-3198-A0A2-F19360C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2AE7C-565E-CD2D-D1B4-C9A5A706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1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E514D6-0FBD-B087-6A5D-E4BCF93AE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4BE7A-ADAE-850C-CDFB-A3A4F500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048E2-57E7-8F4C-F707-A1731D56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10073-95F6-C3A2-4952-FF7A2339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84DC3-CBC1-366B-E6AF-4FF2B796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F94F-1C40-CCDF-7A20-188D2BCF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519C0-0040-226B-C7B0-3019A93B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C27D4-347D-49AC-BAEA-85ACE2FA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1F8A1-8E04-94B4-E344-B5FBE4F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D7F83-34EC-43BF-F7C6-D7608574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2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AB1AA-34C6-6E71-381F-A88CA254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5DF5A-0C66-27AC-E931-756C8115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405E7-5612-9630-3E8C-C00B3C2A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E8B5D-4C68-3170-6C61-C010B7E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4050-50A1-757A-3AB5-5006F4BA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2B06-0653-51CA-9569-422C8516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24580-D47F-1E4F-C153-81B128076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9ECEE-BBE7-CFE3-2B5B-FBEF7516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E552D-96AE-A5F2-7353-0E3EAFEF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B47C8-8BAA-1DA6-A4B9-F046C553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831F6-7F5D-6374-08A8-94AEE02B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D5D8C-D477-4086-31D5-7B62629A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DC6B8-A734-0076-02D3-1D8BAC71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83A44-B0B9-B3F6-D54C-9F185ABFB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809E2C-7485-1BDC-09D4-770C5A894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973A1-E182-5CE6-B0A3-2E8BB4E0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C54372-4D7E-FA32-57C1-568A3D89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CD30B0-8852-6830-D64A-3AF79A31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E22749-F4FC-AB77-9E0E-C67B6971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E98BD-F946-0DAF-EC32-BE2313AA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BD68F-53CD-42D0-19FA-330C00E6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EDC0E-9838-513A-2389-AD4E5C79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F04F4-2637-370F-3C6E-38FEEFBD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5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A8868-CA32-C5FA-B110-D8C78CD5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04B21-BD0A-7DD6-2D46-61619FAE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34533-7872-45B2-D67A-7E661525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318B9-CC42-D9E1-9672-59C83C4A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3FF62-66C2-AAB5-A664-A1EAA2C0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A62F5-0937-0497-8619-F5DFDA37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DDF98-FE60-C24C-09BB-D98D808A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F4BD3-0C77-35FA-6BCD-4547372E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8C0B5-664A-7542-3EF2-0287FBF3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6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67D01-53C3-7992-FEC9-5E62BB8A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645AAD-2ADE-1A9E-ECE6-5AE9A98A4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71297-5DC6-4C0A-E754-491ACAE6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C948B-2B95-F177-9404-BAC128E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090A0-22F3-3415-2A20-B339B5E5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B242D-2048-FEA1-290D-85948259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FDA963-2429-445A-9C80-6AD784D1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4B58C-530D-182E-868E-25920F51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DA338-25B1-6A40-7675-5E200B646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225D-E662-43AF-9CD0-243A244E2D4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11F70-005A-22AD-782D-88332C3D8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C9CBA-4BFD-47E5-B42D-8A46D0042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E6D9-91C6-4ECC-85FE-391651D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9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D19EF7-6D9D-FB55-5597-A19296286F13}"/>
              </a:ext>
            </a:extLst>
          </p:cNvPr>
          <p:cNvSpPr txBox="1"/>
          <p:nvPr/>
        </p:nvSpPr>
        <p:spPr>
          <a:xfrm>
            <a:off x="733018" y="607978"/>
            <a:ext cx="603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Features Introduction</a:t>
            </a:r>
            <a:endParaRPr lang="en-US" altLang="zh-CN" sz="2000" b="1" dirty="0">
              <a:effectLst/>
              <a:latin typeface="Courier New" panose="02070309020205020404" pitchFamily="49" charset="0"/>
              <a:ea typeface="思源宋体 Heavy" panose="02020900000000000000" pitchFamily="18" charset="-122"/>
              <a:cs typeface="Courier New" panose="02070309020205020404" pitchFamily="49" charset="0"/>
            </a:endParaRPr>
          </a:p>
        </p:txBody>
      </p:sp>
      <p:pic>
        <p:nvPicPr>
          <p:cNvPr id="13" name="图形 12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7C8B6A69-467D-C8D3-B397-D6D4F0248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1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D19EF7-6D9D-FB55-5597-A19296286F13}"/>
              </a:ext>
            </a:extLst>
          </p:cNvPr>
          <p:cNvSpPr txBox="1"/>
          <p:nvPr/>
        </p:nvSpPr>
        <p:spPr>
          <a:xfrm>
            <a:off x="662530" y="607775"/>
            <a:ext cx="10474533" cy="40011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形 3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BE139CBB-0D75-BA27-76E4-0A9FD974F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3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D19EF7-6D9D-FB55-5597-A19296286F13}"/>
              </a:ext>
            </a:extLst>
          </p:cNvPr>
          <p:cNvSpPr txBox="1"/>
          <p:nvPr/>
        </p:nvSpPr>
        <p:spPr>
          <a:xfrm>
            <a:off x="662530" y="607775"/>
            <a:ext cx="10474533" cy="40011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形 3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4F85D791-2B05-9624-BCEB-2777D131E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AAA394-19ED-343D-62F0-6F353BC69021}"/>
              </a:ext>
            </a:extLst>
          </p:cNvPr>
          <p:cNvSpPr txBox="1"/>
          <p:nvPr/>
        </p:nvSpPr>
        <p:spPr>
          <a:xfrm>
            <a:off x="662530" y="607775"/>
            <a:ext cx="10474533" cy="40011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Developer's Message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图形 1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564572B1-9C3D-AC5B-B70A-AA6C47A31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357"/>
            <a:ext cx="318945" cy="3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4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D19EF7-6D9D-FB55-5597-A19296286F13}"/>
              </a:ext>
            </a:extLst>
          </p:cNvPr>
          <p:cNvSpPr txBox="1"/>
          <p:nvPr/>
        </p:nvSpPr>
        <p:spPr>
          <a:xfrm>
            <a:off x="854453" y="648561"/>
            <a:ext cx="10397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latin typeface="Courier New" panose="02070309020205020404" pitchFamily="49" charset="0"/>
                <a:ea typeface="思源宋体 Heavy" panose="02020900000000000000" pitchFamily="18" charset="-122"/>
                <a:cs typeface="Courier New" panose="02070309020205020404" pitchFamily="49" charset="0"/>
              </a:rPr>
              <a:t>Disclaimer</a:t>
            </a:r>
          </a:p>
        </p:txBody>
      </p:sp>
      <p:pic>
        <p:nvPicPr>
          <p:cNvPr id="13" name="图形 12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7C8B6A69-467D-C8D3-B397-D6D4F0248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D19EF7-6D9D-FB55-5597-A19296286F13}"/>
              </a:ext>
            </a:extLst>
          </p:cNvPr>
          <p:cNvSpPr txBox="1"/>
          <p:nvPr/>
        </p:nvSpPr>
        <p:spPr>
          <a:xfrm>
            <a:off x="873306" y="648561"/>
            <a:ext cx="103661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Copyright Statement </a:t>
            </a:r>
          </a:p>
        </p:txBody>
      </p:sp>
      <p:pic>
        <p:nvPicPr>
          <p:cNvPr id="13" name="图形 12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7C8B6A69-467D-C8D3-B397-D6D4F0248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28071D-FAD8-65CD-CD28-6697CFFBBCD9}"/>
              </a:ext>
            </a:extLst>
          </p:cNvPr>
          <p:cNvSpPr txBox="1"/>
          <p:nvPr/>
        </p:nvSpPr>
        <p:spPr>
          <a:xfrm>
            <a:off x="873306" y="3761460"/>
            <a:ext cx="104106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Privacy Statement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D74B06-163D-214C-E041-145CBBE9C2D6}"/>
              </a:ext>
            </a:extLst>
          </p:cNvPr>
          <p:cNvSpPr txBox="1"/>
          <p:nvPr/>
        </p:nvSpPr>
        <p:spPr>
          <a:xfrm>
            <a:off x="873306" y="5046675"/>
            <a:ext cx="98638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rgbClr val="0070C0"/>
                </a:solidFill>
                <a:latin typeface="Courier New" panose="02070309020205020404" pitchFamily="49" charset="0"/>
                <a:ea typeface="思源宋体 Heavy" panose="02020900000000000000" pitchFamily="18" charset="-122"/>
                <a:cs typeface="Courier New" panose="02070309020205020404" pitchFamily="49" charset="0"/>
              </a:rPr>
              <a:t>Developer’s Email</a:t>
            </a:r>
          </a:p>
        </p:txBody>
      </p:sp>
    </p:spTree>
    <p:extLst>
      <p:ext uri="{BB962C8B-B14F-4D97-AF65-F5344CB8AC3E}">
        <p14:creationId xmlns:p14="http://schemas.microsoft.com/office/powerpoint/2010/main" val="287363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C9E2EB-FB79-7A71-749C-AC961E65402D}"/>
              </a:ext>
            </a:extLst>
          </p:cNvPr>
          <p:cNvSpPr txBox="1"/>
          <p:nvPr/>
        </p:nvSpPr>
        <p:spPr>
          <a:xfrm>
            <a:off x="4462052" y="355745"/>
            <a:ext cx="326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Manual Contents</a:t>
            </a:r>
            <a:endParaRPr lang="en-US" altLang="zh-CN" sz="2000" b="1" dirty="0">
              <a:effectLst/>
              <a:latin typeface="Courier New" panose="02070309020205020404" pitchFamily="49" charset="0"/>
              <a:ea typeface="思源宋体 Heavy" panose="02020900000000000000" pitchFamily="18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D19EF7-6D9D-FB55-5597-A19296286F13}"/>
              </a:ext>
            </a:extLst>
          </p:cNvPr>
          <p:cNvSpPr txBox="1"/>
          <p:nvPr/>
        </p:nvSpPr>
        <p:spPr>
          <a:xfrm>
            <a:off x="662530" y="607775"/>
            <a:ext cx="799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Compatibility with Different WWISE Versions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altLang="zh-CN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FF8BD1-E699-B264-2D8F-98C2CA2F7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6588"/>
              </p:ext>
            </p:extLst>
          </p:nvPr>
        </p:nvGraphicFramePr>
        <p:xfrm>
          <a:off x="764222" y="1215737"/>
          <a:ext cx="10758463" cy="40296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35251">
                  <a:extLst>
                    <a:ext uri="{9D8B030D-6E8A-4147-A177-3AD203B41FA5}">
                      <a16:colId xmlns:a16="http://schemas.microsoft.com/office/drawing/2014/main" val="2660041431"/>
                    </a:ext>
                  </a:extLst>
                </a:gridCol>
                <a:gridCol w="4328757">
                  <a:extLst>
                    <a:ext uri="{9D8B030D-6E8A-4147-A177-3AD203B41FA5}">
                      <a16:colId xmlns:a16="http://schemas.microsoft.com/office/drawing/2014/main" val="678683027"/>
                    </a:ext>
                  </a:extLst>
                </a:gridCol>
                <a:gridCol w="4194455">
                  <a:extLst>
                    <a:ext uri="{9D8B030D-6E8A-4147-A177-3AD203B41FA5}">
                      <a16:colId xmlns:a16="http://schemas.microsoft.com/office/drawing/2014/main" val="1395153038"/>
                    </a:ext>
                  </a:extLst>
                </a:gridCol>
              </a:tblGrid>
              <a:tr h="342806"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effectLst/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</a:rPr>
                        <a:t> </a:t>
                      </a:r>
                      <a:endParaRPr lang="zh-CN" sz="800" kern="100" dirty="0">
                        <a:effectLst/>
                        <a:latin typeface="思源宋体 SemiBold" panose="02020600000000000000" pitchFamily="18" charset="-122"/>
                        <a:ea typeface="思源宋体 SemiBold" panose="020206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000" b="1" i="0" u="none" kern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31517"/>
                  </a:ext>
                </a:extLst>
              </a:tr>
              <a:tr h="329956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  <a:latin typeface="Courier New" panose="02070309020205020404" pitchFamily="49" charset="0"/>
                          <a:ea typeface="思源宋体 SemiBold" panose="02020600000000000000" pitchFamily="18" charset="-122"/>
                          <a:cs typeface="Courier New" panose="02070309020205020404" pitchFamily="49" charset="0"/>
                        </a:rPr>
                        <a:t>2022.1.0 </a:t>
                      </a:r>
                      <a:r>
                        <a:rPr lang="en-US" altLang="zh-CN" sz="1000" b="1" kern="100" dirty="0">
                          <a:effectLst/>
                          <a:latin typeface="Courier New" panose="02070309020205020404" pitchFamily="49" charset="0"/>
                          <a:ea typeface="思源宋体 SemiBold" panose="02020600000000000000" pitchFamily="18" charset="-122"/>
                          <a:cs typeface="Courier New" panose="02070309020205020404" pitchFamily="49" charset="0"/>
                        </a:rPr>
                        <a:t>and Higher</a:t>
                      </a:r>
                      <a:endParaRPr lang="zh-CN" sz="1000" b="1" kern="100" dirty="0"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800" kern="1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sz="1200" kern="100" dirty="0">
                          <a:solidFill>
                            <a:srgbClr val="00B050"/>
                          </a:solidFill>
                          <a:effectLst/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</a:rPr>
                        <a:t>完全支持</a:t>
                      </a:r>
                      <a:endParaRPr lang="zh-CN" sz="1200" kern="100" dirty="0">
                        <a:solidFill>
                          <a:srgbClr val="00B050"/>
                        </a:solidFill>
                        <a:effectLst/>
                        <a:latin typeface="思源宋体 SemiBold" panose="02020600000000000000" pitchFamily="18" charset="-122"/>
                        <a:ea typeface="思源宋体 SemiBold" panose="02020600000000000000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43777"/>
                  </a:ext>
                </a:extLst>
              </a:tr>
              <a:tr h="367627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  <a:latin typeface="Courier New" panose="02070309020205020404" pitchFamily="49" charset="0"/>
                          <a:ea typeface="思源宋体 SemiBold" panose="02020600000000000000" pitchFamily="18" charset="-122"/>
                          <a:cs typeface="Courier New" panose="02070309020205020404" pitchFamily="49" charset="0"/>
                        </a:rPr>
                        <a:t>2021.1.1 ~ 2021.1.10</a:t>
                      </a:r>
                      <a:endParaRPr lang="zh-CN" sz="1000" b="1" kern="100" dirty="0"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800" kern="1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800" b="1" kern="1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424227"/>
                  </a:ext>
                </a:extLst>
              </a:tr>
              <a:tr h="58446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  <a:latin typeface="Courier New" panose="02070309020205020404" pitchFamily="49" charset="0"/>
                          <a:ea typeface="思源宋体 SemiBold" panose="02020600000000000000" pitchFamily="18" charset="-122"/>
                          <a:cs typeface="Courier New" panose="02070309020205020404" pitchFamily="49" charset="0"/>
                        </a:rPr>
                        <a:t>2019.2.8 ~ 2021.1.0</a:t>
                      </a:r>
                      <a:endParaRPr lang="zh-CN" sz="1000" b="1" kern="100" dirty="0"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800" kern="1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800" b="1" kern="1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444325"/>
                  </a:ext>
                </a:extLst>
              </a:tr>
              <a:tr h="544781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  <a:latin typeface="Courier New" panose="02070309020205020404" pitchFamily="49" charset="0"/>
                          <a:ea typeface="思源宋体 SemiBold" panose="02020600000000000000" pitchFamily="18" charset="-122"/>
                          <a:cs typeface="Courier New" panose="02070309020205020404" pitchFamily="49" charset="0"/>
                        </a:rPr>
                        <a:t>2019.1.0 ~ 2019.2.7</a:t>
                      </a:r>
                      <a:endParaRPr lang="zh-CN" sz="1000" b="1" kern="100" dirty="0"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800" kern="1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800" kern="1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41508"/>
                  </a:ext>
                </a:extLst>
              </a:tr>
              <a:tr h="586436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  <a:latin typeface="Courier New" panose="02070309020205020404" pitchFamily="49" charset="0"/>
                          <a:ea typeface="思源宋体 SemiBold" panose="02020600000000000000" pitchFamily="18" charset="-122"/>
                          <a:cs typeface="Courier New" panose="02070309020205020404" pitchFamily="49" charset="0"/>
                        </a:rPr>
                        <a:t>2018.1.2 ~ 2018.1.11</a:t>
                      </a:r>
                      <a:endParaRPr lang="zh-CN" sz="1000" b="1" kern="100" dirty="0"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800" kern="1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800" kern="1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105771"/>
                  </a:ext>
                </a:extLst>
              </a:tr>
              <a:tr h="93956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  <a:latin typeface="Courier New" panose="02070309020205020404" pitchFamily="49" charset="0"/>
                          <a:ea typeface="思源宋体 SemiBold" panose="02020600000000000000" pitchFamily="18" charset="-122"/>
                          <a:cs typeface="Courier New" panose="02070309020205020404" pitchFamily="49" charset="0"/>
                        </a:rPr>
                        <a:t>2017.2.10 ~ 2018.1.1</a:t>
                      </a:r>
                      <a:endParaRPr lang="zh-CN" sz="1000" b="1" kern="100" dirty="0"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800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800" kern="100" dirty="0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285384"/>
                  </a:ext>
                </a:extLst>
              </a:tr>
              <a:tr h="33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effectLst/>
                          <a:latin typeface="Courier New" panose="02070309020205020404" pitchFamily="49" charset="0"/>
                          <a:ea typeface="思源宋体 SemiBold" panose="02020600000000000000" pitchFamily="18" charset="-122"/>
                          <a:cs typeface="Courier New" panose="02070309020205020404" pitchFamily="49" charset="0"/>
                        </a:rPr>
                        <a:t>Lower than 2017.2.10</a:t>
                      </a:r>
                      <a:endParaRPr lang="zh-CN" sz="1000" b="1" kern="100" dirty="0"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800" b="1" kern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800" b="1" kern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思源宋体 SemiBold" panose="02020600000000000000" pitchFamily="18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5810"/>
                  </a:ext>
                </a:extLst>
              </a:tr>
            </a:tbl>
          </a:graphicData>
        </a:graphic>
      </p:graphicFrame>
      <p:pic>
        <p:nvPicPr>
          <p:cNvPr id="5" name="图形 4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C31E1C7E-71BF-E46F-C6AA-993B2B34D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1A11AF6F-7DFB-AC0E-16BC-3E671BDA8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EABB5E-36ED-1EC6-4905-D799463CC548}"/>
              </a:ext>
            </a:extLst>
          </p:cNvPr>
          <p:cNvSpPr txBox="1"/>
          <p:nvPr/>
        </p:nvSpPr>
        <p:spPr>
          <a:xfrm>
            <a:off x="662530" y="607775"/>
            <a:ext cx="10310270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 to Install </a:t>
            </a:r>
          </a:p>
          <a:p>
            <a:endParaRPr lang="en-US" altLang="zh-CN" sz="1050" b="1" kern="100" dirty="0">
              <a:effectLst/>
              <a:latin typeface="Courier New" panose="02070309020205020404" pitchFamily="49" charset="0"/>
              <a:ea typeface="思源宋体 SemiBold" panose="02020600000000000000" pitchFamily="18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9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D19EF7-6D9D-FB55-5597-A19296286F13}"/>
              </a:ext>
            </a:extLst>
          </p:cNvPr>
          <p:cNvSpPr txBox="1"/>
          <p:nvPr/>
        </p:nvSpPr>
        <p:spPr>
          <a:xfrm>
            <a:off x="662530" y="607775"/>
            <a:ext cx="1047453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图形 12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7FE4BF65-183C-7BE5-BEDF-B99A0B955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7FE4BF65-183C-7BE5-BEDF-B99A0B955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BDB829-D8D1-2209-7CC5-2DC0C6B14E86}"/>
              </a:ext>
            </a:extLst>
          </p:cNvPr>
          <p:cNvSpPr txBox="1"/>
          <p:nvPr/>
        </p:nvSpPr>
        <p:spPr>
          <a:xfrm>
            <a:off x="662530" y="607978"/>
            <a:ext cx="10474533" cy="40011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8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D19EF7-6D9D-FB55-5597-A19296286F13}"/>
              </a:ext>
            </a:extLst>
          </p:cNvPr>
          <p:cNvSpPr txBox="1"/>
          <p:nvPr/>
        </p:nvSpPr>
        <p:spPr>
          <a:xfrm>
            <a:off x="662530" y="607775"/>
            <a:ext cx="10474533" cy="400110"/>
          </a:xfrm>
          <a:prstGeom prst="rect">
            <a:avLst/>
          </a:prstGeom>
          <a:gradFill flip="none" rotWithShape="1">
            <a:gsLst>
              <a:gs pos="0">
                <a:srgbClr val="C8FF5B">
                  <a:tint val="66000"/>
                  <a:satMod val="160000"/>
                </a:srgbClr>
              </a:gs>
              <a:gs pos="50000">
                <a:srgbClr val="C8FF5B">
                  <a:tint val="44500"/>
                  <a:satMod val="160000"/>
                </a:srgbClr>
              </a:gs>
              <a:gs pos="100000">
                <a:srgbClr val="C8FF5B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形 3" descr="V 形箭头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53EB3FE1-957F-FDF7-2FFD-1E9987627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063" y="648561"/>
            <a:ext cx="318945" cy="3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8930</TotalTime>
  <Words>51</Words>
  <Application>Microsoft Office PowerPoint</Application>
  <PresentationFormat>宽屏</PresentationFormat>
  <Paragraphs>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思源宋体 SemiBold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Xin Liu</cp:lastModifiedBy>
  <cp:revision>8963</cp:revision>
  <dcterms:created xsi:type="dcterms:W3CDTF">2022-11-19T12:16:01Z</dcterms:created>
  <dcterms:modified xsi:type="dcterms:W3CDTF">2024-06-16T13:28:01Z</dcterms:modified>
</cp:coreProperties>
</file>