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Hotel Translyvania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tit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54450"/>
            <a:ext cx="5080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franchise revolves around Count Dracula and his lavish resort.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Dracula's goal is to provide a safe haven for monsters away from humans.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series combines humor, adventure, and themes of family and love.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Dracula evolves from an overprotective father to a more open-minded character.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Supporting characters include iconic monsters like Frankenstein and Mavis.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films explore relationships and personal growth within the monster community.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Popularized the concept of a monster resort in popular culture.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Encouraged family-friendly narratives in animated films.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Fostered a new generation's interest in classic monsters.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Office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franchise has grossed over $1.3 billion worldwide.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Each film's release attracted significant audiences, contributing to its popularity.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Merchandising and spin-offs have expanded its reach and profitability.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Possibilities for new storylines and character arcs in future films.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Continued interest in animated features suggests franchise longevity.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Potential for further expansion into other media, such as television.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Hotel Transylvania is a successful franchise blending humor and heart.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Its unique take on monster mythology resonates with audiences.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series has established itself as a beloved part of animated film history.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