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54450"/>
            <a:ext cx="50800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is a widely used open-source operating system.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powers the majority of web servers and supercomputers globally.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offers a flexible environment for developers and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Source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is developed collaboratively, allowing for rapid innovation.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Open-source nature fosters community contributions and support.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Users can modify and customize the operating system to fit their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Dominance in Servers and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is the leading OS for web servers worldwide.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All of the world's 500 fastest supercomputers run on Linux.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offers stability and performance for enterprise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User-Friendly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Mint provides a user-friendly experience for desktops and laptops.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Many distributions come pre-equipped with essential applications.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User experience is a focus, making Linux accessible to general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has a strong community for sharing news and developments.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Platforms like /r/Linux provide a space for support and discussion.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Organizations like the Linux Foundation promote collaboration and trust.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Linux is integral to modern computing infrastructure.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Its open-source nature encourages innovation and user engagement.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 growing number of distributions makes it accessible for all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