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548640"/>
            <a:ext cx="7315200" cy="12344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400">
                <a:solidFill>
                  <a:srgbClr val="365F91"/>
                </a:solidFill>
                <a:latin typeface="Calibri"/>
              </a:rPr>
              <a:t>Red Bull</a:t>
            </a:r>
          </a:p>
        </p:txBody>
      </p:sp>
      <p:pic>
        <p:nvPicPr>
          <p:cNvPr id="3" name="Picture 2" descr="tit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0" y="1986280"/>
            <a:ext cx="452628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Red Bull is an energy drink brand owned by Red Bull GmbH.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 holds a 43% market share, making it the most popular energy drink globally.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The brand is known for its unique marketing strategies and sponsorships.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Variants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Offers various flavors, including seasonal editions like the Summer Edition with white peach.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Includes sugar-free and organic options to cater to different consumer preferences.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Constantly innovating with new flavors and limited-time offerings.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Sponsorship and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Heavily invests in sports sponsorships, particularly in motorsports and extreme sports.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Utilizes unique marketing campaigns that resonate with youth culture.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Engages fans through events, social media, and content creation.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Red Bull has become synonymous with energy and performance.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Influences lifestyle trends, especially among younger demographics.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Promotes a 'can-do' attitude through its branding and advertising.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Contributes significantly to the beverage industry with substantial revenue generation.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Creates jobs and drives economic activity through its global operations.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Sets trends that impact competitors and the broader energy drink market.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Red Bull remains a leader in the energy drink market with innovative products and marketing.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Continues to shape cultural perceptions of energy drinks and active lifestyles.</a:t>
            </a:r>
          </a:p>
          <a:p>
            <a:pPr>
              <a:defRPr sz="1800">
                <a:solidFill>
                  <a:srgbClr val="365F91"/>
                </a:solidFill>
                <a:latin typeface="Calibri"/>
              </a:defRPr>
            </a:pPr>
            <a:r>
              <a:t>Its impact on sports and youth culture underscores its brand strength and relevance.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