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548640"/>
            <a:ext cx="7315200" cy="12344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4400">
                <a:solidFill>
                  <a:srgbClr val="ED7D31"/>
                </a:solidFill>
                <a:latin typeface="Tahoma"/>
              </a:rPr>
              <a:t>The Weeknd</a:t>
            </a:r>
          </a:p>
        </p:txBody>
      </p:sp>
      <p:pic>
        <p:nvPicPr>
          <p:cNvPr id="3" name="Picture 2" descr="title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60" y="1986280"/>
            <a:ext cx="452628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The Weeknd, born Abel Tesfaye, is a Canadian singer-songwriter and record producer.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He gained fame with his unique blend of R&amp;B, pop, and hip-hop.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Known for his distinctive voice and innovative music style.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Musical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Started releasing music on YouTube in 2010, gaining initial popularity.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Transitioned from underground mixtapes to mainstream success with albums like 'Beauty Behind the Madness'.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His latest work includes the album 'Dawn FM', showcasing a theatrical and immersive 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The Weeknd's music tackles themes of love, heartbreak, and self-reflection.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Influenced a new wave of artists in the R&amp;B and pop genres.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His visual style and music videos often push creative boundaries.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Performances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Known for captivating live performances, including elaborate stage designs.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Recent tours include shows at major venues like AT&amp;T Stadium and NRG Stadium.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The 'Dawn FM Experience' presents his album in a unique theatrical format.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Awards and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Recipient of multiple Grammy Awards, reflecting his artistic influence.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Billboard Music Awards and American Music Awards accolades highlight his commercial success.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Recognized for his contributions to music and culture on various platforms.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The Weeknd continues to redefine modern music with his innovative approach.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His impact on culture and the music industry is profound and ongoing.</a:t>
            </a:r>
          </a:p>
          <a:p>
            <a:pPr>
              <a:defRPr sz="1800">
                <a:solidFill>
                  <a:srgbClr val="ED7D31"/>
                </a:solidFill>
                <a:latin typeface="Tahoma"/>
              </a:defRPr>
            </a:pPr>
            <a:r>
              <a:t>Fans eagerly anticipate his future projects and live performances.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