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548640"/>
            <a:ext cx="7315200" cy="12344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400">
                <a:solidFill>
                  <a:srgbClr val="365F91"/>
                </a:solidFill>
                <a:latin typeface="Calibri"/>
              </a:rPr>
              <a:t>Blockchain for Finance</a:t>
            </a:r>
          </a:p>
        </p:txBody>
      </p:sp>
      <p:pic>
        <p:nvPicPr>
          <p:cNvPr id="3" name="Picture 2" descr="tit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0" y="1986280"/>
            <a:ext cx="452628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Blockchain is a decentralized digital ledger for secure transactions.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It enhances transparency, immutability, and resistance to tampering.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Financial services can leverage blockchain to improve trust and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Innovative Financial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Blockchain can streamline intercompany transactions across multiple ERPs.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It improves procure-to-pay and order-to-cash processes.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Automation and reduced errors lead to cost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Innovation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Blockchain is expected to drive significant financial market innovations.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It creates immutable records, enhancing trust in transactions.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Potential to transform traditional financial services and products.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Reduction for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Blockchain can significantly lower transaction costs for all market participants.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It eliminates intermediaries in many financial transactions.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This reduction can empower entrepreneurs and boost economic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Regulatory frameworks for blockchain in finance are still evolving.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Concerns over security and data privacy need addressing.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Scalability and integration with existing systems pose challenges.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Blockchain presents transformative opportunities for the finance sector.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Continued innovation and adaptation are crucial for success.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Stakeholders must navigate challenges to fully realize its benefits.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