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IIT Bombay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Public research university located in Mumbai, Maharashtra, India.</a:t>
            </a:r>
          </a:p>
          <a:p>
            <a:pPr>
              <a:defRPr sz="1800"/>
            </a:pPr>
            <a:r>
              <a:t>Established in 1958, one of the premier IITs.</a:t>
            </a:r>
          </a:p>
          <a:p>
            <a:pPr>
              <a:defRPr sz="1800"/>
            </a:pPr>
            <a:r>
              <a:t>Designated as an Institution of Eminence in 2018.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Offers 17 academic departments and numerous research centers.</a:t>
            </a:r>
          </a:p>
          <a:p>
            <a:pPr>
              <a:defRPr sz="1800"/>
            </a:pPr>
            <a:r>
              <a:t>Focus on engineering, technology, and applied sciences.</a:t>
            </a:r>
          </a:p>
          <a:p>
            <a:pPr>
              <a:defRPr sz="1800"/>
            </a:pPr>
            <a:r>
              <a:t>Recognized globally for high academic standards and innovation.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and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Strong emphasis on research across various disciplines.</a:t>
            </a:r>
          </a:p>
          <a:p>
            <a:pPr>
              <a:defRPr sz="1800"/>
            </a:pPr>
            <a:r>
              <a:t>Collaborations with industries and international institutions.</a:t>
            </a:r>
          </a:p>
          <a:p>
            <a:pPr>
              <a:defRPr sz="1800"/>
            </a:pPr>
            <a:r>
              <a:t>Contributes significantly to technological advancements in India.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and 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Diverse student body promoting cultural exchange.</a:t>
            </a:r>
          </a:p>
          <a:p>
            <a:pPr>
              <a:defRPr sz="1800"/>
            </a:pPr>
            <a:r>
              <a:t>Hosts various events and festivals enhancing community engagement.</a:t>
            </a:r>
          </a:p>
          <a:p>
            <a:pPr>
              <a:defRPr sz="1800"/>
            </a:pPr>
            <a:r>
              <a:t>Contributes to social initiatives and outreach programs.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Ranked among the top engineering institutions worldwide.</a:t>
            </a:r>
          </a:p>
          <a:p>
            <a:pPr>
              <a:defRPr sz="1800"/>
            </a:pPr>
            <a:r>
              <a:t>Alumni network influential in various fields globally.</a:t>
            </a:r>
          </a:p>
          <a:p>
            <a:pPr>
              <a:defRPr sz="1800"/>
            </a:pPr>
            <a:r>
              <a:t>Regularly features in international university rankings.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IIT Bombay is a cornerstone of technological education in India.</a:t>
            </a:r>
          </a:p>
          <a:p>
            <a:pPr>
              <a:defRPr sz="1800"/>
            </a:pPr>
            <a:r>
              <a:t>Plays a pivotal role in research, innovation, and cultural diversity.</a:t>
            </a:r>
          </a:p>
          <a:p>
            <a:pPr>
              <a:defRPr sz="1800"/>
            </a:pPr>
            <a:r>
              <a:t>Continues to impact society and contribute to global advancements.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