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Current operating system for Apple's Mac computers.</a:t>
            </a:r>
          </a:p>
          <a:p>
            <a:pPr>
              <a:defRPr sz="1800"/>
            </a:pPr>
            <a:r>
              <a:t>Second most widely used desktop OS in the market.</a:t>
            </a:r>
          </a:p>
          <a:p>
            <a:pPr>
              <a:defRPr sz="1800"/>
            </a:pPr>
            <a:r>
              <a:t>Originally named Mac OS X, then OS X until 2016.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macOS Sequoia introduces effortless window tiling.</a:t>
            </a:r>
          </a:p>
          <a:p>
            <a:pPr>
              <a:defRPr sz="1800"/>
            </a:pPr>
            <a:r>
              <a:t>Enhanced web browsing with fewer distractions.</a:t>
            </a:r>
          </a:p>
          <a:p>
            <a:pPr>
              <a:defRPr sz="1800"/>
            </a:pPr>
            <a:r>
              <a:t>New iPhone Mirroring and support for Apple Intelligence.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Cross-Device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macOS Tahoe 26 focuses on seamless work across devices.</a:t>
            </a:r>
          </a:p>
          <a:p>
            <a:pPr>
              <a:defRPr sz="1800"/>
            </a:pPr>
            <a:r>
              <a:t>New design and features to boost everyday productivity.</a:t>
            </a:r>
          </a:p>
          <a:p>
            <a:pPr>
              <a:defRPr sz="1800"/>
            </a:pPr>
            <a:r>
              <a:t>Emphasis on interoperability with other Apple products.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Active user community on platforms like r/MacOS.</a:t>
            </a:r>
          </a:p>
          <a:p>
            <a:pPr>
              <a:defRPr sz="1800"/>
            </a:pPr>
            <a:r>
              <a:t>Discussion on updates, features, and user experiences.</a:t>
            </a:r>
          </a:p>
          <a:p>
            <a:pPr>
              <a:defRPr sz="1800"/>
            </a:pPr>
            <a:r>
              <a:t>Support for troubleshooting and tips from experienced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Debate on merging macOS and iPadOS functionalities.</a:t>
            </a:r>
          </a:p>
          <a:p>
            <a:pPr>
              <a:defRPr sz="1800"/>
            </a:pPr>
            <a:r>
              <a:t>Concerns over maintaining distinct user experiences.</a:t>
            </a:r>
          </a:p>
          <a:p>
            <a:pPr>
              <a:defRPr sz="1800"/>
            </a:pPr>
            <a:r>
              <a:t>Potential shifts in user base preferences and operating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macOS continues to evolve with innovative features.</a:t>
            </a:r>
          </a:p>
          <a:p>
            <a:pPr>
              <a:defRPr sz="1800"/>
            </a:pPr>
            <a:r>
              <a:t>Strong community support enhances user experience.</a:t>
            </a:r>
          </a:p>
          <a:p>
            <a:pPr>
              <a:defRPr sz="1800"/>
            </a:pPr>
            <a:r>
              <a:t>Future developments will shape the landscape of desktop computing.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