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ED7D31"/>
                </a:solidFill>
                <a:latin typeface="Tahoma"/>
              </a:rPr>
              <a:t>Climate Change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1986280"/>
            <a:ext cx="452628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Climate change refers to long-term alterations in temperature, precipitation, wind patterns, and other elements of the Earth's climate system.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It is driven primarily by human activities, particularly the burning of fossil fuels and deforestation.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effects of climate change are global, impacting ecosystems, economies, and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Droughts can significantly harm food production, leading to food insecurity.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Increased flooding can cause infrastructure damage and spread diseases.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Ecosystems are shifting, resulting in loss of biodiversity and species extinction.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Climate change can disrupt agricultural productivity, leading to economic instability.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Damage from extreme weather events costs billions in recovery and rebuilding efforts.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Insurance rates may rise due to increased risk, affecting personal and business finances.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Climate change exacerbates respiratory issues through increased air pollution.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Heatwaves can lead to heat-related illnesses and fatalities.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Changing climates can expand the range of vector-borne diseases, affecting public health.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and Cultural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Communities may face displacement due to rising sea levels and extreme weather.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Cultural heritage sites are at risk from climate-related damage.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Social inequalities can worsen as vulnerable populations are disproportionately affected.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Climate change is an urgent global challenge requiring immediate action.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Adaptation and mitigation strategies are essential to reduce its impacts.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Collaborative efforts at local, national, and global levels are critical for a sustainable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