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548640"/>
            <a:ext cx="7315200" cy="12344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400">
                <a:solidFill>
                  <a:srgbClr val="365F91"/>
                </a:solidFill>
                <a:latin typeface="Calibri"/>
              </a:rPr>
              <a:t>Chase Atlantic</a:t>
            </a:r>
          </a:p>
        </p:txBody>
      </p:sp>
      <p:pic>
        <p:nvPicPr>
          <p:cNvPr id="3" name="Picture 2" descr="title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15" y="1986280"/>
            <a:ext cx="4458169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Chase Atlantic is an Australian R&amp;B band formed in 2014.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Originating from Cairns, Queensland, the band consists of three members.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They have gained significant popularity, amassing over 19 million monthly listeners on Spotify.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Musical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 band blends R&amp;B, pop, and alternative music genres.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Their sound is characterized by atmospheric production and emotive lyrics.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They often explore themes of love, identity, and personal struggles in their music.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Performances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Chase Atlantic has performed at major festivals like Summer Sonic in Japan.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They are known for their engaging live shows and captivating stage presence.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Recent performances include 'DEMON TIME' and 'NIGHT CALLS' live from Sydney.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Merchandising and Brand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 band offers exclusive merchandise, including apparel like tees and hoodies.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Their merchandise is often tied to specific shows or themes from their music.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Items like the 'Lost In Heaven' tee are popular among fans.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Media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Chase Atlantic actively engages with fans through social media platforms.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They utilize platforms like Instagram and Twitter to announce shows and releases.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Their online presence helps maintain a strong connection with their fanbase.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Chase Atlantic continues to rise in the music industry with their unique sound.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Their live performances and engagement strategies enhance their popularity.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 band successfully combines artistry with effective branding and merchandising.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