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98B"/>
    <a:srgbClr val="638058"/>
    <a:srgbClr val="5F592C"/>
    <a:srgbClr val="605736"/>
    <a:srgbClr val="C2B69C"/>
    <a:srgbClr val="A9D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5466D-CF1A-E3FA-372E-6231C1EE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34EE93-EB2F-A051-204F-901EEAB14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EEF81-47FF-C883-3088-D442861B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2C7-CA22-418F-A3EC-6BECEC56D281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1E06E-056B-9621-3CFB-627CBA4C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5E78B-D8A9-E8C0-F5E3-416A1F5A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888-1CF9-4C49-9FFD-2982E9817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0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73D06-E626-CEB9-8893-65ED1EB5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544FEE-46E5-7556-623C-2D8DBB4C8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EDEB7-1D8B-3D6D-608E-16E1BE53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2C7-CA22-418F-A3EC-6BECEC56D281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E8B26-FA67-D78A-EBAF-5F742925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7DAF5-13F9-87CA-7CEE-94ED5E30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888-1CF9-4C49-9FFD-2982E9817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15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4284FC-01E0-226C-5C84-BE4F0D81B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91C7C7-DB14-3EA2-4AD1-763184B40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F7C84-2E1F-2874-9259-765C4099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2C7-CA22-418F-A3EC-6BECEC56D281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A9389-1BD3-593E-FDB2-00C33343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F9748-7E48-FDA5-0DDA-2B37A086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888-1CF9-4C49-9FFD-2982E9817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23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67A8E-7B50-3647-EFCF-D7A80B3A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54B42-147A-DB4B-EEEB-56B8D62B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BD594-5ACE-2596-D0F4-AA8CEAC6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2C7-CA22-418F-A3EC-6BECEC56D281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BA5D1-A183-163A-61A2-3F3BCC8F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F6DD9-AA28-2CB1-C560-C93038C8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888-1CF9-4C49-9FFD-2982E9817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8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DD2F5-7DAE-E8D5-7B3C-C5B0B229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6D9545-F185-A8D6-0855-3D12D84CA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C2D92-22AE-B4AD-489D-36407FC7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2C7-CA22-418F-A3EC-6BECEC56D281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027F9-A938-0882-E53F-3966D0AD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04FD6-3764-9E20-4103-8282DA73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888-1CF9-4C49-9FFD-2982E9817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2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315DF-03A5-F198-41F9-58E45B1C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88930-B560-44B9-C922-9DB8126EC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11A7FD-1469-0BED-6AEF-B4AFCD5A2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5746A-0301-F38D-E5C1-4228FBE7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2C7-CA22-418F-A3EC-6BECEC56D281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26C05-CFDD-ABD7-A0B8-CD9C1775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F0B4AE-23AF-15A6-2401-F6EB48D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888-1CF9-4C49-9FFD-2982E9817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20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9881F-5498-1A0B-15E7-3B29A6A1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FDEF2-AD48-44EB-4079-C897CE73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49517E-2E53-5BAB-343F-F457082B6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654373-EA87-19D5-F8E2-5168FBB8E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83E8AC-54ED-EBEC-9562-67C5AEF19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B32F90-5AA6-B63D-9E50-31CF8150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2C7-CA22-418F-A3EC-6BECEC56D281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28EDA0-049F-EB08-A7E0-42E25025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98D08F-861D-529F-0DEB-7A715F04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888-1CF9-4C49-9FFD-2982E9817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03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5378D-0A3D-9827-7226-04BAB120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F5C583-5402-847E-06FE-DAFDBB41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2C7-CA22-418F-A3EC-6BECEC56D281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F429F1-AFC4-1FF0-05CC-2A462E60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1BEBDA-8EB7-9B13-7D6F-BCF90624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888-1CF9-4C49-9FFD-2982E9817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BB547F-F4B9-A63B-DF4C-B7E7926B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2C7-CA22-418F-A3EC-6BECEC56D281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5FF497-7775-6F0E-F54A-1FEB2B4B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C9CE6-CAF2-158B-29BF-5BFBA03D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888-1CF9-4C49-9FFD-2982E9817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2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C8822-D77E-1734-E4C5-3F45B427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F35BC-A598-04A2-EC2A-99F74000B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90E161-B14A-206B-E6B5-48EB605BC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843B98-3E38-9E46-29A8-ABDFD57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2C7-CA22-418F-A3EC-6BECEC56D281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7563A6-5C9D-BD12-1FA4-0C100AE1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BEAC0C-0CD1-F3F0-22AE-421992D9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888-1CF9-4C49-9FFD-2982E9817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3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CEC3F-5040-038B-A44E-C2D46ECD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1BC67F-2F4D-3E27-205E-5D06598A6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587CBA-A3E8-7532-B7FB-91B736412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DD7F6-AABB-7F49-76EC-6193961A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42C7-CA22-418F-A3EC-6BECEC56D281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C6AB8D-2155-C8F1-7175-E1A33C8B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BF8A30-DA57-D504-980E-1139A5D1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888-1CF9-4C49-9FFD-2982E9817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2EC9F8-9536-69C5-433A-495F5086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0B207F-EEE4-522E-D2DD-814BCE33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19A37-A7BC-CC49-14C4-5FC3A4B03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942C7-CA22-418F-A3EC-6BECEC56D281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70DE7-1BAC-B0EE-369C-2471CFC18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928AD-E58B-5316-0A07-207D13F6B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88888-1CF9-4C49-9FFD-2982E9817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6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B9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ED361-41CC-1D6A-6D21-B36A59106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PT Sans Narrow" panose="020B0506020203020204" pitchFamily="34" charset="0"/>
              </a:rPr>
              <a:t>I</a:t>
            </a:r>
            <a:r>
              <a:rPr lang="zh-CN" altLang="en-US" dirty="0">
                <a:latin typeface="PT Sans Narrow" panose="020B0506020203020204" pitchFamily="34" charset="0"/>
              </a:rPr>
              <a:t> </a:t>
            </a:r>
            <a:r>
              <a:rPr lang="en-US" altLang="zh-CN" dirty="0">
                <a:latin typeface="PT Sans Narrow" panose="020B0506020203020204" pitchFamily="34" charset="0"/>
              </a:rPr>
              <a:t>made</a:t>
            </a:r>
            <a:r>
              <a:rPr lang="zh-CN" altLang="en-US" dirty="0">
                <a:latin typeface="PT Sans Narrow" panose="020B0506020203020204" pitchFamily="34" charset="0"/>
              </a:rPr>
              <a:t> </a:t>
            </a:r>
            <a:r>
              <a:rPr lang="en-US" altLang="zh-CN" dirty="0">
                <a:latin typeface="PT Sans Narrow" panose="020B0506020203020204" pitchFamily="34" charset="0"/>
              </a:rPr>
              <a:t>in</a:t>
            </a:r>
            <a:r>
              <a:rPr lang="zh-CN" altLang="en-US" dirty="0">
                <a:latin typeface="PT Sans Narrow" panose="020B0506020203020204" pitchFamily="34" charset="0"/>
              </a:rPr>
              <a:t> </a:t>
            </a:r>
            <a:r>
              <a:rPr lang="en-US" altLang="zh-CN" dirty="0">
                <a:latin typeface="PT Sans Narrow" panose="020B0506020203020204" pitchFamily="34" charset="0"/>
              </a:rPr>
              <a:t>grand</a:t>
            </a:r>
            <a:endParaRPr lang="zh-CN" altLang="en-US" dirty="0">
              <a:latin typeface="PT Sans Narrow" panose="020B0506020203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D14387-8E60-8CE7-512E-D1F3B1388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6F432B2-2F97-809E-95E8-019AE65F5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34" y="1730322"/>
            <a:ext cx="2400316" cy="390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3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PT Sans Narrow</vt:lpstr>
      <vt:lpstr>Office 主题​​</vt:lpstr>
      <vt:lpstr>I made in grand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winds whirl</dc:creator>
  <cp:lastModifiedBy>winds whirl</cp:lastModifiedBy>
  <cp:revision>1</cp:revision>
  <dcterms:created xsi:type="dcterms:W3CDTF">2024-08-20T04:28:28Z</dcterms:created>
  <dcterms:modified xsi:type="dcterms:W3CDTF">2024-08-20T07:21:09Z</dcterms:modified>
</cp:coreProperties>
</file>