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6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1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7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58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8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61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17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02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6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0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3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3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7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5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0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46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AI-Based Test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Lets Automate Your Problem!</a:t>
            </a:r>
          </a:p>
          <a:p>
            <a:r>
              <a:rPr lang="en-US" dirty="0"/>
              <a:t>Faizan Tariq 22F-3714</a:t>
            </a:r>
          </a:p>
          <a:p>
            <a:r>
              <a:rPr lang="en-US" dirty="0"/>
              <a:t>Muhammad Abdullah 22F-3722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sz="2800" dirty="0"/>
              <a:t>AI-based test automation </a:t>
            </a:r>
            <a:r>
              <a:rPr lang="en-US" sz="2800" dirty="0"/>
              <a:t>uses</a:t>
            </a:r>
            <a:r>
              <a:rPr sz="2800" dirty="0"/>
              <a:t> advanced algorithms to improve</a:t>
            </a:r>
            <a:r>
              <a:rPr lang="en-US" sz="2800" dirty="0"/>
              <a:t> the </a:t>
            </a:r>
            <a:r>
              <a:rPr sz="2800" dirty="0"/>
              <a:t>speed</a:t>
            </a:r>
            <a:r>
              <a:rPr lang="en-US" sz="2800" dirty="0"/>
              <a:t>, a</a:t>
            </a:r>
            <a:r>
              <a:rPr sz="2800" dirty="0"/>
              <a:t>ccuracy</a:t>
            </a:r>
            <a:r>
              <a:rPr lang="en-US" sz="2800" dirty="0"/>
              <a:t>, </a:t>
            </a:r>
            <a:r>
              <a:rPr sz="2800" dirty="0"/>
              <a:t>and reliability of software testing.</a:t>
            </a:r>
            <a:endParaRPr lang="en-US" sz="2800" dirty="0"/>
          </a:p>
          <a:p>
            <a:pPr marL="0" indent="0" algn="just">
              <a:buNone/>
            </a:pPr>
            <a:r>
              <a:rPr sz="2800" dirty="0"/>
              <a:t>It replaces repetitive, </a:t>
            </a:r>
            <a:r>
              <a:rPr lang="en-US" sz="2800" dirty="0"/>
              <a:t>tiring, and </a:t>
            </a:r>
            <a:r>
              <a:rPr sz="2800" dirty="0"/>
              <a:t>manual tasks with intelligent, adaptive solutions.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AI in the Modern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sz="2800" dirty="0"/>
              <a:t>AI is revolutionizing industries by enabling predictive analytics, automation, and data-driven decision-making.</a:t>
            </a:r>
            <a:endParaRPr lang="en-US" sz="2800" dirty="0"/>
          </a:p>
          <a:p>
            <a:pPr marL="0" indent="0" algn="just">
              <a:buNone/>
            </a:pPr>
            <a:r>
              <a:rPr sz="2800" dirty="0"/>
              <a:t>It empowers tools to enhance efficiency and innovation across domains like healthcare, finance, retail, and software development.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AI in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sz="2800" dirty="0"/>
              <a:t>AI enhances software testing by automating repetitive tasks, improving accuracy, increasing test coverage, and integrating seamlessly with CI/CD pipelines for faster, more reliable releases.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vs. AI-Based Testing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60745F-7BEF-F893-5ADC-7E4722E86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43458"/>
              </p:ext>
            </p:extLst>
          </p:nvPr>
        </p:nvGraphicFramePr>
        <p:xfrm>
          <a:off x="0" y="2212848"/>
          <a:ext cx="9144000" cy="464515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94357">
                  <a:extLst>
                    <a:ext uri="{9D8B030D-6E8A-4147-A177-3AD203B41FA5}">
                      <a16:colId xmlns:a16="http://schemas.microsoft.com/office/drawing/2014/main" val="1222186893"/>
                    </a:ext>
                  </a:extLst>
                </a:gridCol>
                <a:gridCol w="3443963">
                  <a:extLst>
                    <a:ext uri="{9D8B030D-6E8A-4147-A177-3AD203B41FA5}">
                      <a16:colId xmlns:a16="http://schemas.microsoft.com/office/drawing/2014/main" val="2991722774"/>
                    </a:ext>
                  </a:extLst>
                </a:gridCol>
                <a:gridCol w="4005680">
                  <a:extLst>
                    <a:ext uri="{9D8B030D-6E8A-4147-A177-3AD203B41FA5}">
                      <a16:colId xmlns:a16="http://schemas.microsoft.com/office/drawing/2014/main" val="4094278603"/>
                    </a:ext>
                  </a:extLst>
                </a:gridCol>
              </a:tblGrid>
              <a:tr h="2828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Aspect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Traditional Testing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AI-Based Testing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9391195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Speed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Manual and slower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Automated and significantly faster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2073634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Accuracy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Prone to human error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High accuracy with consistent results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2559871"/>
                  </a:ext>
                </a:extLst>
              </a:tr>
              <a:tr h="8784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Adaptability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Requires manual script updates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Learns and adapts automatically to application changes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417176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Cost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High due to manual effort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Higher upfront cost, lower in the long term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7814040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Maintenance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Time-consuming for updates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Auto-healing capabilities reduce maintenance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5562421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Scalability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Limited by human resources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Can scale effortlessly with system demands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9310155"/>
                  </a:ext>
                </a:extLst>
              </a:tr>
              <a:tr h="5806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Insights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Reactive issue detection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Predictive analysis and proactive problem-solving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79773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376789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sz="2800" dirty="0"/>
              <a:t>Challenges:</a:t>
            </a:r>
          </a:p>
          <a:p>
            <a:pPr algn="just"/>
            <a:r>
              <a:rPr sz="2800" dirty="0"/>
              <a:t>High initial cost and learning curve</a:t>
            </a:r>
          </a:p>
          <a:p>
            <a:pPr algn="just"/>
            <a:r>
              <a:rPr sz="2800" dirty="0"/>
              <a:t>Dependency on quality data</a:t>
            </a:r>
          </a:p>
          <a:p>
            <a:pPr algn="just"/>
            <a:endParaRPr sz="2800" dirty="0"/>
          </a:p>
          <a:p>
            <a:pPr marL="0" indent="0" algn="just">
              <a:buNone/>
            </a:pPr>
            <a:r>
              <a:rPr sz="2800" dirty="0"/>
              <a:t>Future Trends:</a:t>
            </a:r>
          </a:p>
          <a:p>
            <a:pPr algn="just"/>
            <a:r>
              <a:rPr sz="2800" dirty="0"/>
              <a:t>Deeper integration with DevOps</a:t>
            </a:r>
          </a:p>
          <a:p>
            <a:pPr algn="just"/>
            <a:r>
              <a:rPr sz="2800" dirty="0"/>
              <a:t> Enhanced risk assessments</a:t>
            </a:r>
          </a:p>
          <a:p>
            <a:pPr algn="just"/>
            <a:r>
              <a:rPr sz="2800" dirty="0"/>
              <a:t> Real-time insights and predictive capabilities.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39</TotalTime>
  <Words>246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Berlin</vt:lpstr>
      <vt:lpstr>AI-Based Test Automation</vt:lpstr>
      <vt:lpstr>Introduction</vt:lpstr>
      <vt:lpstr>Scope of AI in the Modern World</vt:lpstr>
      <vt:lpstr>Scope of AI in Testing</vt:lpstr>
      <vt:lpstr>Traditional vs. AI-Based Testing</vt:lpstr>
      <vt:lpstr>Challenges and Future Trends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Faizan Tariq</cp:lastModifiedBy>
  <cp:revision>3</cp:revision>
  <dcterms:created xsi:type="dcterms:W3CDTF">2013-01-27T09:14:16Z</dcterms:created>
  <dcterms:modified xsi:type="dcterms:W3CDTF">2024-12-01T15:29:54Z</dcterms:modified>
  <cp:category/>
</cp:coreProperties>
</file>