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AI-Based 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Transforming Application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AI-based test automation leverages advanced algorithms to improve the speed, accuracy, and reliability of software testing. It replaces repetitive, manual tasks with intelligent, adaptive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AI in the Modern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revolutionizing industries by enabling predictive analytics, automation, and data-driven decision-making. It empowers tools to enhance efficiency and innovation across domains like healthcare, finance, retail, and software development.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AI in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enhances software testing by automating repetitive tasks, improving accuracy, increasing test coverage, and integrating seamlessly with CI/CD pipelines for faster, more reliable releases.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vs. AI-Based Testing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"/>
          <a:ext cx="7" cy="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"/>
                <a:gridCol w="2"/>
                <a:gridCol w="3"/>
              </a:tblGrid>
              <a:tr h="0">
                <a:tc>
                  <a:txBody>
                    <a:bodyPr/>
                    <a:lstStyle/>
                    <a:p>
                      <a:r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Traditional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AI-Based Testing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Manual and 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Automated and faster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Prone to human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accuracy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Manual script updates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Auto-adapts to changes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 to predefined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Broad and dynamic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due to manual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Lower in long term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Time-consuming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Reduced via self-healing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 by 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Highly scalable</a:t>
                      </a:r>
                    </a:p>
                  </a:txBody>
                  <a:tcPr/>
                </a:tc>
              </a:tr>
              <a:tr h="4">
                <a:tc>
                  <a:txBody>
                    <a:bodyPr/>
                    <a:lstStyle/>
                    <a:p>
                      <a:r>
                        <a:t>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Reactive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Predictive and proactive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High initial cost and learning curve</a:t>
            </a:r>
          </a:p>
          <a:p>
            <a:r>
              <a:t>- Dependency on quality data</a:t>
            </a:r>
          </a:p>
          <a:p/>
          <a:p>
            <a:r>
              <a:t>Future Trends:</a:t>
            </a:r>
          </a:p>
          <a:p>
            <a:r>
              <a:t>- Deeper integration with DevOps</a:t>
            </a:r>
          </a:p>
          <a:p>
            <a:r>
              <a:t>- Enhanced risk assessments</a:t>
            </a:r>
          </a:p>
          <a:p>
            <a:r>
              <a:t>- Real-time insights and predictive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