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02810" y="361315"/>
            <a:ext cx="225806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</a:t>
            </a:r>
            <a:r>
              <a:rPr lang="en-US" altLang="zh-CN"/>
              <a:t>aaa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530475" y="2148840"/>
            <a:ext cx="1430020" cy="92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r>
              <a:rPr lang="zh-CN" altLang="en-US"/>
              <a:t>函数</a:t>
            </a:r>
            <a:r>
              <a:rPr lang="en-US" altLang="zh-CN"/>
              <a:t>-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116830" y="2148840"/>
            <a:ext cx="1430020" cy="92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r>
              <a:rPr lang="zh-CN" altLang="en-US"/>
              <a:t>函数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160385" y="2148840"/>
            <a:ext cx="1430020" cy="92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r>
              <a:rPr lang="zh-CN" altLang="en-US"/>
              <a:t>函数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116455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114675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118610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116830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115050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113270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047355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045575" y="4693920"/>
            <a:ext cx="998220" cy="9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26" name="肘形连接符 25"/>
          <p:cNvCxnSpPr>
            <a:stCxn id="5" idx="0"/>
            <a:endCxn id="7" idx="0"/>
          </p:cNvCxnSpPr>
          <p:nvPr/>
        </p:nvCxnSpPr>
        <p:spPr>
          <a:xfrm rot="16200000">
            <a:off x="6060440" y="-666115"/>
            <a:ext cx="3175" cy="5629910"/>
          </a:xfrm>
          <a:prstGeom prst="bentConnector3">
            <a:avLst>
              <a:gd name="adj1" fmla="val 155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6" idx="0"/>
          </p:cNvCxnSpPr>
          <p:nvPr/>
        </p:nvCxnSpPr>
        <p:spPr>
          <a:xfrm>
            <a:off x="5831840" y="1320800"/>
            <a:ext cx="0" cy="82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2"/>
            <a:endCxn id="16" idx="0"/>
          </p:cNvCxnSpPr>
          <p:nvPr/>
        </p:nvCxnSpPr>
        <p:spPr>
          <a:xfrm rot="5400000" flipV="1">
            <a:off x="2618105" y="3698240"/>
            <a:ext cx="1623060" cy="36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2"/>
            <a:endCxn id="18" idx="0"/>
          </p:cNvCxnSpPr>
          <p:nvPr/>
        </p:nvCxnSpPr>
        <p:spPr>
          <a:xfrm rot="5400000">
            <a:off x="4912360" y="3774440"/>
            <a:ext cx="1623060" cy="21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2"/>
            <a:endCxn id="20" idx="0"/>
          </p:cNvCxnSpPr>
          <p:nvPr/>
        </p:nvCxnSpPr>
        <p:spPr>
          <a:xfrm rot="5400000">
            <a:off x="7432040" y="3250565"/>
            <a:ext cx="1623060" cy="1263015"/>
          </a:xfrm>
          <a:prstGeom prst="bentConnector3">
            <a:avLst>
              <a:gd name="adj1" fmla="val 4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60625" y="57518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458845" y="57518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421505" y="576326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461000" y="576326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459220" y="576326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391525" y="576326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457440" y="576326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389745" y="576326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40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whiskas68</cp:lastModifiedBy>
  <cp:revision>172</cp:revision>
  <dcterms:created xsi:type="dcterms:W3CDTF">2019-06-19T02:08:00Z</dcterms:created>
  <dcterms:modified xsi:type="dcterms:W3CDTF">2021-06-22T12:25:40Z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