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6C92-45A8-48B9-B4C7-ED37A885AC52}" type="datetimeFigureOut">
              <a:rPr lang="pl-PL" smtClean="0"/>
              <a:t>27.06.2022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4FB4-4279-49AB-B9D5-40377A62AB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4750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6C92-45A8-48B9-B4C7-ED37A885AC52}" type="datetimeFigureOut">
              <a:rPr lang="pl-PL" smtClean="0"/>
              <a:t>27.06.2022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4FB4-4279-49AB-B9D5-40377A62AB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453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6C92-45A8-48B9-B4C7-ED37A885AC52}" type="datetimeFigureOut">
              <a:rPr lang="pl-PL" smtClean="0"/>
              <a:t>27.06.2022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4FB4-4279-49AB-B9D5-40377A62AB17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2420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6C92-45A8-48B9-B4C7-ED37A885AC52}" type="datetimeFigureOut">
              <a:rPr lang="pl-PL" smtClean="0"/>
              <a:t>27.06.2022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4FB4-4279-49AB-B9D5-40377A62AB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2096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6C92-45A8-48B9-B4C7-ED37A885AC52}" type="datetimeFigureOut">
              <a:rPr lang="pl-PL" smtClean="0"/>
              <a:t>27.06.2022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4FB4-4279-49AB-B9D5-40377A62AB17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7378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6C92-45A8-48B9-B4C7-ED37A885AC52}" type="datetimeFigureOut">
              <a:rPr lang="pl-PL" smtClean="0"/>
              <a:t>27.06.2022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4FB4-4279-49AB-B9D5-40377A62AB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1643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6C92-45A8-48B9-B4C7-ED37A885AC52}" type="datetimeFigureOut">
              <a:rPr lang="pl-PL" smtClean="0"/>
              <a:t>27.06.2022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4FB4-4279-49AB-B9D5-40377A62AB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454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6C92-45A8-48B9-B4C7-ED37A885AC52}" type="datetimeFigureOut">
              <a:rPr lang="pl-PL" smtClean="0"/>
              <a:t>27.06.2022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4FB4-4279-49AB-B9D5-40377A62AB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3964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6C92-45A8-48B9-B4C7-ED37A885AC52}" type="datetimeFigureOut">
              <a:rPr lang="pl-PL" smtClean="0"/>
              <a:t>27.06.2022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4FB4-4279-49AB-B9D5-40377A62AB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4450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6C92-45A8-48B9-B4C7-ED37A885AC52}" type="datetimeFigureOut">
              <a:rPr lang="pl-PL" smtClean="0"/>
              <a:t>27.06.2022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4FB4-4279-49AB-B9D5-40377A62AB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524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6C92-45A8-48B9-B4C7-ED37A885AC52}" type="datetimeFigureOut">
              <a:rPr lang="pl-PL" smtClean="0"/>
              <a:t>27.06.2022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4FB4-4279-49AB-B9D5-40377A62AB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896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6C92-45A8-48B9-B4C7-ED37A885AC52}" type="datetimeFigureOut">
              <a:rPr lang="pl-PL" smtClean="0"/>
              <a:t>27.06.2022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4FB4-4279-49AB-B9D5-40377A62AB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7828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6C92-45A8-48B9-B4C7-ED37A885AC52}" type="datetimeFigureOut">
              <a:rPr lang="pl-PL" smtClean="0"/>
              <a:t>27.06.2022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4FB4-4279-49AB-B9D5-40377A62AB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389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6C92-45A8-48B9-B4C7-ED37A885AC52}" type="datetimeFigureOut">
              <a:rPr lang="pl-PL" smtClean="0"/>
              <a:t>27.06.2022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4FB4-4279-49AB-B9D5-40377A62AB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681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6C92-45A8-48B9-B4C7-ED37A885AC52}" type="datetimeFigureOut">
              <a:rPr lang="pl-PL" smtClean="0"/>
              <a:t>27.06.2022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4FB4-4279-49AB-B9D5-40377A62AB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6524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6C92-45A8-48B9-B4C7-ED37A885AC52}" type="datetimeFigureOut">
              <a:rPr lang="pl-PL" smtClean="0"/>
              <a:t>27.06.2022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4FB4-4279-49AB-B9D5-40377A62AB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918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46C92-45A8-48B9-B4C7-ED37A885AC52}" type="datetimeFigureOut">
              <a:rPr lang="pl-PL" smtClean="0"/>
              <a:t>27.06.2022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4204FB4-4279-49AB-B9D5-40377A62AB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196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F6D49F-C425-4644-94E5-D2D4D20A7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2625" y="447947"/>
            <a:ext cx="7612567" cy="4124049"/>
          </a:xfrm>
        </p:spPr>
        <p:txBody>
          <a:bodyPr>
            <a:normAutofit/>
          </a:bodyPr>
          <a:lstStyle/>
          <a:p>
            <a:pPr algn="l"/>
            <a:r>
              <a:rPr lang="pl-PL" sz="3600" b="1" dirty="0">
                <a:solidFill>
                  <a:srgbClr val="FFFFFF"/>
                </a:solidFill>
              </a:rPr>
              <a:t>Praca inżynierska</a:t>
            </a:r>
            <a:br>
              <a:rPr lang="pl-PL" sz="3600" dirty="0">
                <a:solidFill>
                  <a:srgbClr val="FFFFFF"/>
                </a:solidFill>
              </a:rPr>
            </a:br>
            <a:br>
              <a:rPr lang="pl-PL" sz="3600" dirty="0">
                <a:solidFill>
                  <a:srgbClr val="FFFFFF"/>
                </a:solidFill>
              </a:rPr>
            </a:br>
            <a:r>
              <a:rPr lang="pl-PL" sz="3600" dirty="0">
                <a:solidFill>
                  <a:srgbClr val="FFFFFF"/>
                </a:solidFill>
              </a:rPr>
              <a:t>Implementacja aplikacji webowej służącej do obsługi turniejów do gry Counter Strike: Global Offensive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0BF13-4150-4173-A75B-8258C16FD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5205408"/>
            <a:ext cx="6112077" cy="1003115"/>
          </a:xfrm>
        </p:spPr>
        <p:txBody>
          <a:bodyPr>
            <a:normAutofit/>
          </a:bodyPr>
          <a:lstStyle/>
          <a:p>
            <a:pPr algn="l"/>
            <a:r>
              <a:rPr lang="pl-PL" dirty="0">
                <a:solidFill>
                  <a:srgbClr val="FFFFFF">
                    <a:alpha val="70000"/>
                  </a:srgbClr>
                </a:solidFill>
              </a:rPr>
              <a:t>Tomasz Woszczyński</a:t>
            </a:r>
          </a:p>
          <a:p>
            <a:pPr algn="l"/>
            <a:r>
              <a:rPr lang="pl-PL" dirty="0">
                <a:solidFill>
                  <a:srgbClr val="FFFFFF">
                    <a:alpha val="70000"/>
                  </a:srgbClr>
                </a:solidFill>
              </a:rPr>
              <a:t>Promotor: dr Wiktor Zychla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81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7F2FB-7988-4B7C-9821-929E595DA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Architektura aplikacji</a:t>
            </a:r>
            <a:br>
              <a:rPr lang="pl-PL" dirty="0"/>
            </a:br>
            <a:r>
              <a:rPr lang="pl-PL" sz="2800" dirty="0"/>
              <a:t>Model pojęciowy</a:t>
            </a:r>
            <a:endParaRPr lang="pl-P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E75C4C-1077-430E-A94F-B084C1533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17270" y="1785832"/>
            <a:ext cx="4924348" cy="4583920"/>
          </a:xfrm>
        </p:spPr>
      </p:pic>
    </p:spTree>
    <p:extLst>
      <p:ext uri="{BB962C8B-B14F-4D97-AF65-F5344CB8AC3E}">
        <p14:creationId xmlns:p14="http://schemas.microsoft.com/office/powerpoint/2010/main" val="2926513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7F2FB-7988-4B7C-9821-929E595DA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 i wnioski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60A55-C23C-4DCE-9B7B-1AF095CF5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858553" cy="3880773"/>
          </a:xfrm>
        </p:spPr>
        <p:txBody>
          <a:bodyPr/>
          <a:lstStyle/>
          <a:p>
            <a:r>
              <a:rPr lang="pl-PL" dirty="0"/>
              <a:t>Planowanie aplikacji powinno się rozpocząć zaplanowania jej struktury, w ten sposób można uniknąć tracenia czasu w trakcie implementacji.</a:t>
            </a:r>
          </a:p>
          <a:p>
            <a:r>
              <a:rPr lang="pl-PL" dirty="0"/>
              <a:t>Warto korzystać z Test-</a:t>
            </a:r>
            <a:r>
              <a:rPr lang="pl-PL" dirty="0" err="1"/>
              <a:t>Driven</a:t>
            </a:r>
            <a:r>
              <a:rPr lang="pl-PL" dirty="0"/>
              <a:t> Development oraz dokumentować kod na bieżąco.</a:t>
            </a:r>
          </a:p>
          <a:p>
            <a:r>
              <a:rPr lang="pl-PL" dirty="0"/>
              <a:t>Programowanie z użyciem dwóch </a:t>
            </a:r>
            <a:r>
              <a:rPr lang="pl-PL" dirty="0" err="1"/>
              <a:t>frameworków</a:t>
            </a:r>
            <a:r>
              <a:rPr lang="pl-PL" dirty="0"/>
              <a:t> może być skomplikowane:</a:t>
            </a:r>
          </a:p>
          <a:p>
            <a:pPr lvl="1"/>
            <a:r>
              <a:rPr lang="pl-PL" dirty="0"/>
              <a:t>inna architektura </a:t>
            </a:r>
            <a:r>
              <a:rPr lang="pl-PL" dirty="0" err="1"/>
              <a:t>frameworków</a:t>
            </a:r>
            <a:r>
              <a:rPr lang="pl-PL" dirty="0"/>
              <a:t> wymaga innego podejścia do programowania,</a:t>
            </a:r>
          </a:p>
          <a:p>
            <a:pPr lvl="1"/>
            <a:r>
              <a:rPr lang="pl-PL" dirty="0" err="1"/>
              <a:t>frameworki</a:t>
            </a:r>
            <a:r>
              <a:rPr lang="pl-PL" dirty="0"/>
              <a:t> mogą nie być kompatybilne (niezgodności pakietów </a:t>
            </a:r>
            <a:r>
              <a:rPr lang="pl-PL" dirty="0" err="1"/>
              <a:t>npm</a:t>
            </a:r>
            <a:r>
              <a:rPr lang="pl-PL" dirty="0"/>
              <a:t>),</a:t>
            </a:r>
          </a:p>
          <a:p>
            <a:pPr lvl="1"/>
            <a:r>
              <a:rPr lang="pl-PL" dirty="0"/>
              <a:t>wykorzystanie Cycle.js wymagało, aby kod został wstrzykiwany do aplikacji Vue.js.</a:t>
            </a:r>
          </a:p>
          <a:p>
            <a:r>
              <a:rPr lang="pl-PL" dirty="0"/>
              <a:t>Aplikacja </a:t>
            </a:r>
            <a:r>
              <a:rPr lang="pl-PL" dirty="0" err="1"/>
              <a:t>CStrikers</a:t>
            </a:r>
            <a:r>
              <a:rPr lang="pl-PL" dirty="0"/>
              <a:t> implementuje funkcjonalności, których najczęściej brakowało na turniejach, w których brałem udział.</a:t>
            </a:r>
          </a:p>
        </p:txBody>
      </p:sp>
    </p:spTree>
    <p:extLst>
      <p:ext uri="{BB962C8B-B14F-4D97-AF65-F5344CB8AC3E}">
        <p14:creationId xmlns:p14="http://schemas.microsoft.com/office/powerpoint/2010/main" val="4160879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15CFAA-70E4-4FE8-B324-D2F877BA0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51" y="2768600"/>
            <a:ext cx="8596668" cy="1320800"/>
          </a:xfrm>
        </p:spPr>
        <p:txBody>
          <a:bodyPr>
            <a:normAutofit/>
          </a:bodyPr>
          <a:lstStyle/>
          <a:p>
            <a:r>
              <a:rPr lang="pl-PL" sz="7200" dirty="0"/>
              <a:t>Dziękuję za uwagę</a:t>
            </a:r>
          </a:p>
        </p:txBody>
      </p:sp>
    </p:spTree>
    <p:extLst>
      <p:ext uri="{BB962C8B-B14F-4D97-AF65-F5344CB8AC3E}">
        <p14:creationId xmlns:p14="http://schemas.microsoft.com/office/powerpoint/2010/main" val="1888310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8FBD-D056-427C-8012-0784172F2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prezentacji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D1FEC-2249-4BB2-BACC-951D546F7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pl-PL" dirty="0"/>
              <a:t>Motywacja</a:t>
            </a:r>
          </a:p>
          <a:p>
            <a:pPr>
              <a:buAutoNum type="arabicPeriod"/>
            </a:pPr>
            <a:r>
              <a:rPr lang="pl-PL" dirty="0"/>
              <a:t>Cel pracy</a:t>
            </a:r>
          </a:p>
          <a:p>
            <a:pPr>
              <a:buAutoNum type="arabicPeriod"/>
            </a:pPr>
            <a:r>
              <a:rPr lang="pl-PL" dirty="0"/>
              <a:t>Vue.js vs Cycle.js – porównanie</a:t>
            </a:r>
          </a:p>
          <a:p>
            <a:pPr lvl="1">
              <a:buAutoNum type="arabicPeriod"/>
            </a:pPr>
            <a:r>
              <a:rPr lang="pl-PL" dirty="0"/>
              <a:t>Model-</a:t>
            </a:r>
            <a:r>
              <a:rPr lang="pl-PL" dirty="0" err="1"/>
              <a:t>View</a:t>
            </a:r>
            <a:r>
              <a:rPr lang="pl-PL" dirty="0"/>
              <a:t>-</a:t>
            </a:r>
            <a:r>
              <a:rPr lang="pl-PL" dirty="0" err="1"/>
              <a:t>ViewModel</a:t>
            </a:r>
            <a:endParaRPr lang="pl-PL" dirty="0"/>
          </a:p>
          <a:p>
            <a:pPr lvl="1">
              <a:buAutoNum type="arabicPeriod"/>
            </a:pPr>
            <a:r>
              <a:rPr lang="pl-PL" dirty="0"/>
              <a:t>Model-</a:t>
            </a:r>
            <a:r>
              <a:rPr lang="pl-PL" dirty="0" err="1"/>
              <a:t>View</a:t>
            </a:r>
            <a:r>
              <a:rPr lang="pl-PL" dirty="0"/>
              <a:t>-</a:t>
            </a:r>
            <a:r>
              <a:rPr lang="pl-PL" dirty="0" err="1"/>
              <a:t>Intent</a:t>
            </a:r>
            <a:endParaRPr lang="pl-PL" dirty="0"/>
          </a:p>
          <a:p>
            <a:pPr>
              <a:buAutoNum type="arabicPeriod"/>
            </a:pPr>
            <a:r>
              <a:rPr lang="pl-PL" dirty="0"/>
              <a:t>Architektura aplikacji</a:t>
            </a:r>
          </a:p>
          <a:p>
            <a:pPr>
              <a:buAutoNum type="arabicPeriod"/>
            </a:pPr>
            <a:r>
              <a:rPr lang="pl-PL" dirty="0"/>
              <a:t>Podsumowanie i wnioski</a:t>
            </a:r>
          </a:p>
          <a:p>
            <a:pPr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76390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7F2FB-7988-4B7C-9821-929E595DA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Motywacja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FDFBD-8DD9-4D71-9B22-247983753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Nieznajomość schematów dotyczących organizacji jest źródłem chaosu na wielu turniejach CSGO (np. stworzenie drabinki meczów czy zaplanowanie spotkań ligowych).</a:t>
            </a:r>
          </a:p>
          <a:p>
            <a:r>
              <a:rPr lang="pl-PL" sz="2400" dirty="0"/>
              <a:t>Brak możliwości łatwego śledzenia przebiegu turnieju i wyników rozgrywek.</a:t>
            </a:r>
          </a:p>
          <a:p>
            <a:r>
              <a:rPr lang="pl-PL" sz="2400" dirty="0"/>
              <a:t>Proces odrzucania i wybierania map często wiąże się z koniecznością szukania kapitana drużyny przeciwnej w różnych salach, co powoduje opóźnienia w rozgrywkach.</a:t>
            </a:r>
          </a:p>
        </p:txBody>
      </p:sp>
    </p:spTree>
    <p:extLst>
      <p:ext uri="{BB962C8B-B14F-4D97-AF65-F5344CB8AC3E}">
        <p14:creationId xmlns:p14="http://schemas.microsoft.com/office/powerpoint/2010/main" val="1733703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7F2FB-7988-4B7C-9821-929E595DA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pracy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FDFBD-8DD9-4D71-9B22-247983753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Rozwiązanie problemów dotyczących turniejów, zautomatyzowanie procesu, ułatwienie organizacji</a:t>
            </a:r>
          </a:p>
          <a:p>
            <a:r>
              <a:rPr lang="pl-PL" sz="2400" dirty="0"/>
              <a:t>Zestawienie dwóch </a:t>
            </a:r>
            <a:r>
              <a:rPr lang="pl-PL" sz="2400" dirty="0" err="1"/>
              <a:t>frameworków</a:t>
            </a:r>
            <a:r>
              <a:rPr lang="pl-PL" sz="2400" dirty="0"/>
              <a:t>: Vue.js oraz Cycle.js </a:t>
            </a:r>
          </a:p>
        </p:txBody>
      </p:sp>
    </p:spTree>
    <p:extLst>
      <p:ext uri="{BB962C8B-B14F-4D97-AF65-F5344CB8AC3E}">
        <p14:creationId xmlns:p14="http://schemas.microsoft.com/office/powerpoint/2010/main" val="2156081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7F2FB-7988-4B7C-9821-929E595DA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9160"/>
          </a:xfrm>
        </p:spPr>
        <p:txBody>
          <a:bodyPr/>
          <a:lstStyle/>
          <a:p>
            <a:r>
              <a:rPr lang="pl-PL" dirty="0"/>
              <a:t>Vue.js vs Cycle.js - porównanie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E3ACBA-4D55-46F8-97FC-B12797D6BB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265666"/>
              </p:ext>
            </p:extLst>
          </p:nvPr>
        </p:nvGraphicFramePr>
        <p:xfrm>
          <a:off x="677863" y="2160588"/>
          <a:ext cx="900563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0000">
                  <a:extLst>
                    <a:ext uri="{9D8B030D-6E8A-4147-A177-3AD203B41FA5}">
                      <a16:colId xmlns:a16="http://schemas.microsoft.com/office/drawing/2014/main" val="1309577196"/>
                    </a:ext>
                  </a:extLst>
                </a:gridCol>
                <a:gridCol w="2551611">
                  <a:extLst>
                    <a:ext uri="{9D8B030D-6E8A-4147-A177-3AD203B41FA5}">
                      <a16:colId xmlns:a16="http://schemas.microsoft.com/office/drawing/2014/main" val="1808394318"/>
                    </a:ext>
                  </a:extLst>
                </a:gridCol>
                <a:gridCol w="3004023">
                  <a:extLst>
                    <a:ext uri="{9D8B030D-6E8A-4147-A177-3AD203B41FA5}">
                      <a16:colId xmlns:a16="http://schemas.microsoft.com/office/drawing/2014/main" val="2011193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Vue.js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Cycle.js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4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Architektura/wzorzec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Model-</a:t>
                      </a:r>
                      <a:r>
                        <a:rPr lang="pl-PL" dirty="0" err="1"/>
                        <a:t>View</a:t>
                      </a:r>
                      <a:r>
                        <a:rPr lang="pl-PL" dirty="0"/>
                        <a:t>-</a:t>
                      </a:r>
                      <a:r>
                        <a:rPr lang="pl-PL" dirty="0" err="1"/>
                        <a:t>ViewModel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Model-</a:t>
                      </a:r>
                      <a:r>
                        <a:rPr lang="pl-PL" dirty="0" err="1"/>
                        <a:t>View</a:t>
                      </a:r>
                      <a:r>
                        <a:rPr lang="pl-PL" dirty="0"/>
                        <a:t>-</a:t>
                      </a:r>
                      <a:r>
                        <a:rPr lang="pl-PL" dirty="0" err="1"/>
                        <a:t>Intent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08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Sposób przechowywania danych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Obiekty 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Reaktywne strumienie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893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Reaktywność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Tak, data </a:t>
                      </a:r>
                      <a:r>
                        <a:rPr lang="pl-PL" dirty="0" err="1"/>
                        <a:t>binding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Tak, strumienie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490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Raw HTML/JSX (VDOM)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VDOM oparty na </a:t>
                      </a:r>
                      <a:r>
                        <a:rPr lang="pl-PL" dirty="0" err="1"/>
                        <a:t>snabbdom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29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Lifecycle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hooks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Istnieją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Nie istnieją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5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762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7F2FB-7988-4B7C-9821-929E595DA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Vue.js vs Cycle.js – porównanie</a:t>
            </a:r>
            <a:br>
              <a:rPr lang="pl-PL" dirty="0"/>
            </a:br>
            <a:r>
              <a:rPr lang="pl-PL" sz="2800" dirty="0"/>
              <a:t>Model-</a:t>
            </a:r>
            <a:r>
              <a:rPr lang="pl-PL" sz="2800" dirty="0" err="1"/>
              <a:t>View</a:t>
            </a:r>
            <a:r>
              <a:rPr lang="pl-PL" sz="2800" dirty="0"/>
              <a:t>-</a:t>
            </a:r>
            <a:r>
              <a:rPr lang="pl-PL" sz="2800" dirty="0" err="1"/>
              <a:t>ViewModel</a:t>
            </a:r>
            <a:endParaRPr lang="pl-PL" sz="2800" dirty="0"/>
          </a:p>
        </p:txBody>
      </p:sp>
      <p:pic>
        <p:nvPicPr>
          <p:cNvPr id="7" name="Content Placeholder 6" descr="Diagram, schematic&#10;&#10;Description automatically generated">
            <a:extLst>
              <a:ext uri="{FF2B5EF4-FFF2-40B4-BE49-F238E27FC236}">
                <a16:creationId xmlns:a16="http://schemas.microsoft.com/office/drawing/2014/main" id="{B9A71F1A-1D77-4B3D-88F2-67F2496F5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521642"/>
            <a:ext cx="8596312" cy="3159328"/>
          </a:xfrm>
        </p:spPr>
      </p:pic>
    </p:spTree>
    <p:extLst>
      <p:ext uri="{BB962C8B-B14F-4D97-AF65-F5344CB8AC3E}">
        <p14:creationId xmlns:p14="http://schemas.microsoft.com/office/powerpoint/2010/main" val="1060642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7F2FB-7988-4B7C-9821-929E595DA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Vue.js vs Cycle.js – porównanie</a:t>
            </a:r>
            <a:br>
              <a:rPr lang="pl-PL" dirty="0"/>
            </a:br>
            <a:r>
              <a:rPr lang="pl-PL" sz="2800" dirty="0"/>
              <a:t>Model-</a:t>
            </a:r>
            <a:r>
              <a:rPr lang="pl-PL" sz="2800" dirty="0" err="1"/>
              <a:t>View</a:t>
            </a:r>
            <a:r>
              <a:rPr lang="pl-PL" sz="2800" dirty="0"/>
              <a:t>-</a:t>
            </a:r>
            <a:r>
              <a:rPr lang="pl-PL" sz="2800" dirty="0" err="1"/>
              <a:t>Intent</a:t>
            </a:r>
            <a:endParaRPr lang="pl-PL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A71F1A-1D77-4B3D-88F2-67F2496F5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5717" y="2521642"/>
            <a:ext cx="6380603" cy="3159328"/>
          </a:xfrm>
        </p:spPr>
      </p:pic>
    </p:spTree>
    <p:extLst>
      <p:ext uri="{BB962C8B-B14F-4D97-AF65-F5344CB8AC3E}">
        <p14:creationId xmlns:p14="http://schemas.microsoft.com/office/powerpoint/2010/main" val="2031114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7F2FB-7988-4B7C-9821-929E595DA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Architektura aplikacji</a:t>
            </a:r>
            <a:br>
              <a:rPr lang="pl-PL" dirty="0"/>
            </a:br>
            <a:r>
              <a:rPr lang="pl-PL" sz="2800" dirty="0"/>
              <a:t>Model C4 warstwy kontenerowej</a:t>
            </a:r>
            <a:endParaRPr lang="pl-PL" dirty="0"/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BE75C4C-1077-430E-A94F-B084C1533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85832"/>
            <a:ext cx="7404220" cy="4583920"/>
          </a:xfrm>
        </p:spPr>
      </p:pic>
    </p:spTree>
    <p:extLst>
      <p:ext uri="{BB962C8B-B14F-4D97-AF65-F5344CB8AC3E}">
        <p14:creationId xmlns:p14="http://schemas.microsoft.com/office/powerpoint/2010/main" val="3534513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7F2FB-7988-4B7C-9821-929E595DA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Architektura aplikacji</a:t>
            </a:r>
            <a:br>
              <a:rPr lang="pl-PL" dirty="0"/>
            </a:br>
            <a:r>
              <a:rPr lang="pl-PL" sz="2800" dirty="0"/>
              <a:t>Model C4 warstwy komponentowej</a:t>
            </a:r>
            <a:endParaRPr lang="pl-P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E75C4C-1077-430E-A94F-B084C1533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945" y="1785832"/>
            <a:ext cx="6768998" cy="4583920"/>
          </a:xfrm>
        </p:spPr>
      </p:pic>
    </p:spTree>
    <p:extLst>
      <p:ext uri="{BB962C8B-B14F-4D97-AF65-F5344CB8AC3E}">
        <p14:creationId xmlns:p14="http://schemas.microsoft.com/office/powerpoint/2010/main" val="979467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1749</TotalTime>
  <Words>316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Praca inżynierska  Implementacja aplikacji webowej służącej do obsługi turniejów do gry Counter Strike: Global Offensive</vt:lpstr>
      <vt:lpstr>Plan prezentacji</vt:lpstr>
      <vt:lpstr>Motywacja</vt:lpstr>
      <vt:lpstr>Cel pracy</vt:lpstr>
      <vt:lpstr>Vue.js vs Cycle.js - porównanie</vt:lpstr>
      <vt:lpstr>Vue.js vs Cycle.js – porównanie Model-View-ViewModel</vt:lpstr>
      <vt:lpstr>Vue.js vs Cycle.js – porównanie Model-View-Intent</vt:lpstr>
      <vt:lpstr>Architektura aplikacji Model C4 warstwy kontenerowej</vt:lpstr>
      <vt:lpstr>Architektura aplikacji Model C4 warstwy komponentowej</vt:lpstr>
      <vt:lpstr>Architektura aplikacji Model pojęciowy</vt:lpstr>
      <vt:lpstr>Podsumowanie i wnioski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Praca inżynierska  Implementacja aplikacji webowej służącej do obsługi turniejów do gry Counter Strike: Global Offensive</dc:title>
  <dc:creator>Woszczynski, Tomasz (Nokia - PL/Wroclaw)</dc:creator>
  <cp:lastModifiedBy>Woszczynski, Tomasz (Nokia - PL/Wroclaw)</cp:lastModifiedBy>
  <cp:revision>8</cp:revision>
  <dcterms:created xsi:type="dcterms:W3CDTF">2022-06-27T11:32:55Z</dcterms:created>
  <dcterms:modified xsi:type="dcterms:W3CDTF">2022-06-28T16:41:57Z</dcterms:modified>
</cp:coreProperties>
</file>