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8" r:id="rId10"/>
    <p:sldId id="269" r:id="rId11"/>
    <p:sldId id="270" r:id="rId12"/>
    <p:sldId id="260" r:id="rId13"/>
    <p:sldId id="265" r:id="rId14"/>
    <p:sldId id="266" r:id="rId15"/>
    <p:sldId id="271" r:id="rId16"/>
    <p:sldId id="272" r:id="rId17"/>
    <p:sldId id="274" r:id="rId18"/>
    <p:sldId id="275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BA4F8-6CC0-4CB0-A24D-DE374134893F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AAAA-5E3C-4F28-83D8-6F6CCC03AB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5212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558CC-20B1-4D5A-BA43-35148C0864F5}" type="datetimeFigureOut">
              <a:rPr lang="fr-FR" smtClean="0"/>
              <a:t>03/11/2015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A75CF-528A-4497-A412-BC1E119D87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1386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CF41-86E9-43C0-BCC9-35A022266A14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D50B-B367-4C25-A403-EDEF4A24A6B8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6112-4AF4-429B-87C8-0C5B3C372A11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965B6-72CB-4A12-8D0A-D1031B23EBAC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B4A2-36A8-4E16-9B22-F31F60CBCD66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E7BB-5F00-45BD-BA74-BF43004D8C3C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3E1CC-536B-4BA9-9DD9-340D609344FC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A76A-98FB-4CE4-B37D-6B7DCDB91EEF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7F87D-96A0-4BA2-A3FD-B6DDD6B2E2CD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A9F27-DB6F-493D-AA82-9787335C096E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DFD1-DFC0-42D0-8B4C-E9998A9C396F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450C-7FFD-4D5D-960C-7AB3101F478C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2D8B2-579C-4CEB-AB4C-A00B3ADF535E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8EA41-F6C6-4EB2-AAA2-C54A860BC64E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6C0F-A1ED-4737-A60C-7F4F1BDEA476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28D4-DB69-48F9-A466-1E86D9DEE2D3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B35C-E4B1-4C9C-A14A-D1B21C6D3B4C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8E7DF2-4810-49B2-A2BB-CDB0FD0D3DCA}" type="datetime1">
              <a:rPr lang="en-US" smtClean="0"/>
              <a:t>11/3/2015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pdf/1411.4555v1.pdf" TargetMode="External"/><Relationship Id="rId2" Type="http://schemas.openxmlformats.org/officeDocument/2006/relationships/hyperlink" Target="http://thecreatorsproject.vice.com/blog/what-do-computers-dream-of-when-they-look-at-ar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epdreami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Deep</a:t>
            </a:r>
            <a:r>
              <a:rPr lang="fr-FR" dirty="0" smtClean="0"/>
              <a:t> Learning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« The man </a:t>
            </a:r>
            <a:r>
              <a:rPr lang="fr-FR" dirty="0" err="1"/>
              <a:t>when</a:t>
            </a:r>
            <a:r>
              <a:rPr lang="fr-FR" dirty="0"/>
              <a:t> the computer </a:t>
            </a:r>
            <a:r>
              <a:rPr lang="fr-FR" dirty="0" err="1"/>
              <a:t>dream</a:t>
            </a:r>
            <a:r>
              <a:rPr lang="fr-FR" dirty="0"/>
              <a:t> »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0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Artistic</a:t>
            </a:r>
            <a:r>
              <a:rPr lang="fr-FR" dirty="0" smtClean="0"/>
              <a:t> Part 2/2</a:t>
            </a:r>
            <a:endParaRPr lang="fr-FR" dirty="0"/>
          </a:p>
        </p:txBody>
      </p:sp>
      <p:pic>
        <p:nvPicPr>
          <p:cNvPr id="2050" name="Picture 2" descr="http://af.bibliotherapie.free.fr/Van%20Gogh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323" y="2627812"/>
            <a:ext cx="391589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5853587" y="3405082"/>
            <a:ext cx="1280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 smtClean="0"/>
              <a:t>+</a:t>
            </a:r>
            <a:endParaRPr lang="fr-FR" sz="9600" dirty="0"/>
          </a:p>
        </p:txBody>
      </p:sp>
      <p:sp>
        <p:nvSpPr>
          <p:cNvPr id="5" name="Rectangle 4"/>
          <p:cNvSpPr/>
          <p:nvPr/>
        </p:nvSpPr>
        <p:spPr>
          <a:xfrm>
            <a:off x="7445829" y="2627812"/>
            <a:ext cx="4057195" cy="3124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A large </a:t>
            </a:r>
            <a:r>
              <a:rPr lang="fr-FR" sz="2400" dirty="0" err="1" smtClean="0">
                <a:solidFill>
                  <a:schemeClr val="tx1"/>
                </a:solidFill>
              </a:rPr>
              <a:t>Databases</a:t>
            </a:r>
            <a:r>
              <a:rPr lang="fr-FR" sz="2400" dirty="0" smtClean="0">
                <a:solidFill>
                  <a:schemeClr val="tx1"/>
                </a:solidFill>
              </a:rPr>
              <a:t> of Images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400" dirty="0" smtClean="0">
                <a:solidFill>
                  <a:schemeClr val="tx1"/>
                </a:solidFill>
              </a:rPr>
              <a:t>A </a:t>
            </a:r>
            <a:r>
              <a:rPr lang="fr-FR" sz="2400" dirty="0" err="1" smtClean="0">
                <a:solidFill>
                  <a:schemeClr val="tx1"/>
                </a:solidFill>
              </a:rPr>
              <a:t>sorting</a:t>
            </a: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 err="1" smtClean="0">
                <a:solidFill>
                  <a:schemeClr val="tx1"/>
                </a:solidFill>
              </a:rPr>
              <a:t>algorithm</a:t>
            </a:r>
            <a:endParaRPr lang="fr-FR" sz="2400" dirty="0" smtClean="0">
              <a:solidFill>
                <a:schemeClr val="tx1"/>
              </a:solidFill>
            </a:endParaRPr>
          </a:p>
          <a:p>
            <a:pPr algn="ctr"/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4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Artificial</a:t>
            </a:r>
            <a:r>
              <a:rPr lang="fr-FR" dirty="0" smtClean="0"/>
              <a:t> Intelligence = danger for man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2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Sources/</a:t>
            </a:r>
            <a:r>
              <a:rPr lang="fr-FR" dirty="0" err="1" smtClean="0"/>
              <a:t>Bibliography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00B0F0"/>
                </a:solidFill>
                <a:hlinkClick r:id="rId2"/>
              </a:rPr>
              <a:t>http://</a:t>
            </a:r>
            <a:r>
              <a:rPr lang="fr-FR" dirty="0" smtClean="0">
                <a:solidFill>
                  <a:srgbClr val="00B0F0"/>
                </a:solidFill>
                <a:hlinkClick r:id="rId2"/>
              </a:rPr>
              <a:t>googleresearch.blogspot.fr/2015/06/inceptionism-going-deeper-into-neural.html</a:t>
            </a:r>
          </a:p>
          <a:p>
            <a:r>
              <a:rPr lang="fr-FR" dirty="0">
                <a:solidFill>
                  <a:srgbClr val="00B0F0"/>
                </a:solidFill>
                <a:hlinkClick r:id="rId2"/>
              </a:rPr>
              <a:t>http://www.texample.net/tikz/examples/neural-network</a:t>
            </a:r>
            <a:r>
              <a:rPr lang="fr-FR" dirty="0" smtClean="0">
                <a:solidFill>
                  <a:srgbClr val="00B0F0"/>
                </a:solidFill>
                <a:hlinkClick r:id="rId2"/>
              </a:rPr>
              <a:t>/</a:t>
            </a:r>
            <a:endParaRPr lang="fr-FR" dirty="0">
              <a:solidFill>
                <a:srgbClr val="00B0F0"/>
              </a:solidFill>
              <a:hlinkClick r:id="rId2"/>
            </a:endParaRPr>
          </a:p>
          <a:p>
            <a:r>
              <a:rPr lang="fr-FR" dirty="0" smtClean="0">
                <a:solidFill>
                  <a:srgbClr val="00B0F0"/>
                </a:solidFill>
                <a:hlinkClick r:id="rId2"/>
              </a:rPr>
              <a:t>http</a:t>
            </a:r>
            <a:r>
              <a:rPr lang="fr-FR" dirty="0">
                <a:solidFill>
                  <a:srgbClr val="00B0F0"/>
                </a:solidFill>
                <a:hlinkClick r:id="rId2"/>
              </a:rPr>
              <a:t>://</a:t>
            </a:r>
            <a:r>
              <a:rPr lang="fr-FR" dirty="0" smtClean="0">
                <a:solidFill>
                  <a:srgbClr val="00B0F0"/>
                </a:solidFill>
                <a:hlinkClick r:id="rId2"/>
              </a:rPr>
              <a:t>thecreatorsproject.vice.com/blog/what-do-computers-dream-of-when-they-look-at-art</a:t>
            </a:r>
            <a:endParaRPr lang="fr-FR" dirty="0" smtClean="0">
              <a:solidFill>
                <a:srgbClr val="00B0F0"/>
              </a:solidFill>
            </a:endParaRPr>
          </a:p>
          <a:p>
            <a:r>
              <a:rPr lang="fr-FR" dirty="0">
                <a:solidFill>
                  <a:srgbClr val="00B0F0"/>
                </a:solidFill>
                <a:hlinkClick r:id="rId3"/>
              </a:rPr>
              <a:t>http://</a:t>
            </a:r>
            <a:r>
              <a:rPr lang="fr-FR" dirty="0" smtClean="0">
                <a:solidFill>
                  <a:srgbClr val="00B0F0"/>
                </a:solidFill>
                <a:hlinkClick r:id="rId3"/>
              </a:rPr>
              <a:t>arxiv.org/pdf/1411.4555v1.pdf</a:t>
            </a:r>
            <a:endParaRPr lang="fr-FR" dirty="0" smtClean="0">
              <a:solidFill>
                <a:srgbClr val="00B0F0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0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 smtClean="0"/>
              <a:t>To go </a:t>
            </a:r>
            <a:r>
              <a:rPr lang="fr-FR" dirty="0" err="1" smtClean="0"/>
              <a:t>further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334" y="2438399"/>
            <a:ext cx="3260034" cy="3124200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998" y="398417"/>
            <a:ext cx="4839375" cy="616353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320335" y="5995852"/>
            <a:ext cx="326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Long short </a:t>
            </a:r>
            <a:r>
              <a:rPr lang="fr-FR" dirty="0" err="1" smtClean="0"/>
              <a:t>Term</a:t>
            </a:r>
            <a:r>
              <a:rPr lang="fr-FR" dirty="0" smtClean="0"/>
              <a:t> Memory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Few more </a:t>
            </a:r>
            <a:r>
              <a:rPr lang="fr-FR" dirty="0" err="1" smtClean="0"/>
              <a:t>pictures</a:t>
            </a:r>
            <a:endParaRPr lang="fr-FR" dirty="0"/>
          </a:p>
        </p:txBody>
      </p:sp>
      <p:pic>
        <p:nvPicPr>
          <p:cNvPr id="4098" name="Picture 2" descr="https://thecreatorsproject-images.vice.com/content-images/contentimage/no-slug/5b5385296586cd45f06da2c3e02825b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09" y="2667000"/>
            <a:ext cx="4289519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01569" y="6183477"/>
            <a:ext cx="4784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42423B"/>
                </a:solidFill>
                <a:latin typeface="OpenSans-Regular"/>
              </a:rPr>
              <a:t>The Persistence of Memory, Salvador </a:t>
            </a:r>
            <a:r>
              <a:rPr lang="en-US" i="1" dirty="0" err="1">
                <a:solidFill>
                  <a:srgbClr val="42423B"/>
                </a:solidFill>
                <a:latin typeface="OpenSans-Regular"/>
              </a:rPr>
              <a:t>Dalivia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7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Few more </a:t>
            </a:r>
            <a:r>
              <a:rPr lang="fr-FR" dirty="0" err="1" smtClean="0"/>
              <a:t>pictures</a:t>
            </a:r>
            <a:endParaRPr lang="fr-FR" dirty="0"/>
          </a:p>
        </p:txBody>
      </p:sp>
      <p:pic>
        <p:nvPicPr>
          <p:cNvPr id="5122" name="Picture 2" descr="https://thecreatorsproject-images.vice.com/content-images/contentimage/no-slug/d2ea722dc7f6e1d4a62f61c70a000e7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678" y="2667000"/>
            <a:ext cx="2503982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91919" y="6157351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42423B"/>
                </a:solidFill>
                <a:latin typeface="OpenSans-Regular"/>
              </a:rPr>
              <a:t>The Son of Man, René Magritte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61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Few more </a:t>
            </a:r>
            <a:r>
              <a:rPr lang="fr-FR" dirty="0" err="1" smtClean="0"/>
              <a:t>pictures</a:t>
            </a:r>
            <a:endParaRPr lang="fr-FR" dirty="0"/>
          </a:p>
        </p:txBody>
      </p:sp>
      <p:pic>
        <p:nvPicPr>
          <p:cNvPr id="6146" name="Picture 2" descr="https://thecreatorsproject-images.vice.com/content-images/contentimage/no-slug/dc18379cc83d8e3c67bf02819ecd3ff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873" y="2667000"/>
            <a:ext cx="5743592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5962" y="6248792"/>
            <a:ext cx="3835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42423B"/>
                </a:solidFill>
                <a:latin typeface="OpenSans-Regular"/>
              </a:rPr>
              <a:t>The Last Supper, Leonardo </a:t>
            </a:r>
            <a:r>
              <a:rPr lang="en-US" i="1" dirty="0" err="1">
                <a:solidFill>
                  <a:srgbClr val="42423B"/>
                </a:solidFill>
                <a:latin typeface="OpenSans-Regular"/>
              </a:rPr>
              <a:t>DaVinci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6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Few more </a:t>
            </a:r>
            <a:r>
              <a:rPr lang="fr-FR" dirty="0" err="1" smtClean="0"/>
              <a:t>pictures</a:t>
            </a:r>
            <a:endParaRPr lang="fr-FR" dirty="0"/>
          </a:p>
        </p:txBody>
      </p:sp>
      <p:pic>
        <p:nvPicPr>
          <p:cNvPr id="7170" name="Picture 2" descr="https://thecreatorsproject-images.vice.com/content-images/contentimage/no-slug/f9ebe22c5ea7f512b9720e76d1fb1dc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266" y="2438399"/>
            <a:ext cx="48768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52558" y="6105100"/>
            <a:ext cx="3882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42423B"/>
                </a:solidFill>
                <a:latin typeface="OpenSans-Regular"/>
              </a:rPr>
              <a:t>The Birth of Venus, Sandro Botticelli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Find</a:t>
            </a:r>
            <a:r>
              <a:rPr lang="fr-FR" dirty="0" smtClean="0"/>
              <a:t> more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www.deepdreamit.com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2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Google </a:t>
            </a:r>
            <a:r>
              <a:rPr lang="fr-FR" dirty="0" err="1" smtClean="0"/>
              <a:t>research</a:t>
            </a:r>
            <a:r>
              <a:rPr lang="fr-FR" dirty="0" smtClean="0"/>
              <a:t> blog</a:t>
            </a:r>
          </a:p>
          <a:p>
            <a:pPr lvl="1"/>
            <a:r>
              <a:rPr lang="fr-FR" dirty="0" smtClean="0"/>
              <a:t>Publication of the </a:t>
            </a:r>
            <a:r>
              <a:rPr lang="fr-FR" dirty="0" err="1" smtClean="0"/>
              <a:t>June</a:t>
            </a:r>
            <a:r>
              <a:rPr lang="fr-FR" dirty="0" smtClean="0"/>
              <a:t> 17, 2015</a:t>
            </a:r>
          </a:p>
          <a:p>
            <a:pPr lvl="1"/>
            <a:r>
              <a:rPr lang="fr-FR" dirty="0" err="1" smtClean="0"/>
              <a:t>Going</a:t>
            </a:r>
            <a:r>
              <a:rPr lang="fr-FR" dirty="0" smtClean="0"/>
              <a:t> </a:t>
            </a:r>
            <a:r>
              <a:rPr lang="fr-FR" dirty="0" err="1" smtClean="0"/>
              <a:t>deeper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neural networks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4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definitions</a:t>
            </a:r>
            <a:endParaRPr lang="fr-FR" dirty="0"/>
          </a:p>
          <a:p>
            <a:r>
              <a:rPr lang="fr-FR" dirty="0" err="1" smtClean="0"/>
              <a:t>Actual</a:t>
            </a:r>
            <a:r>
              <a:rPr lang="fr-FR" dirty="0" smtClean="0"/>
              <a:t> use</a:t>
            </a:r>
          </a:p>
          <a:p>
            <a:r>
              <a:rPr lang="fr-FR" dirty="0" err="1" smtClean="0"/>
              <a:t>Artistic</a:t>
            </a:r>
            <a:r>
              <a:rPr lang="fr-FR" dirty="0" smtClean="0"/>
              <a:t> part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4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1/2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2667000"/>
            <a:ext cx="5009357" cy="2074818"/>
          </a:xfrm>
        </p:spPr>
        <p:txBody>
          <a:bodyPr>
            <a:normAutofit/>
          </a:bodyPr>
          <a:lstStyle/>
          <a:p>
            <a:r>
              <a:rPr lang="fr-FR" dirty="0"/>
              <a:t>Machine Learning 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Take</a:t>
            </a:r>
            <a:r>
              <a:rPr lang="fr-FR" dirty="0" smtClean="0"/>
              <a:t> a lot of Data</a:t>
            </a:r>
          </a:p>
          <a:p>
            <a:pPr lvl="1"/>
            <a:r>
              <a:rPr lang="fr-FR" dirty="0" err="1" smtClean="0"/>
              <a:t>Take</a:t>
            </a:r>
            <a:r>
              <a:rPr lang="fr-FR" dirty="0" smtClean="0"/>
              <a:t> </a:t>
            </a:r>
            <a:r>
              <a:rPr lang="fr-FR" dirty="0" err="1" smtClean="0"/>
              <a:t>Big</a:t>
            </a:r>
            <a:r>
              <a:rPr lang="fr-FR" dirty="0" smtClean="0"/>
              <a:t> </a:t>
            </a:r>
            <a:r>
              <a:rPr lang="fr-FR" dirty="0" err="1" smtClean="0"/>
              <a:t>algorithm</a:t>
            </a:r>
            <a:endParaRPr lang="fr-FR" dirty="0" smtClean="0"/>
          </a:p>
          <a:p>
            <a:pPr lvl="1"/>
            <a:r>
              <a:rPr lang="fr-FR" dirty="0" smtClean="0"/>
              <a:t>Group </a:t>
            </a:r>
            <a:r>
              <a:rPr lang="fr-FR" dirty="0" err="1" smtClean="0"/>
              <a:t>twice</a:t>
            </a:r>
            <a:endParaRPr lang="fr-FR" dirty="0" smtClean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493667" y="2666999"/>
            <a:ext cx="5060181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1484310" y="5496580"/>
            <a:ext cx="10069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A </a:t>
            </a:r>
            <a:r>
              <a:rPr lang="fr-FR" sz="2800" dirty="0" err="1" smtClean="0"/>
              <a:t>special</a:t>
            </a:r>
            <a:r>
              <a:rPr lang="fr-FR" sz="2800" dirty="0" smtClean="0"/>
              <a:t> </a:t>
            </a:r>
            <a:r>
              <a:rPr lang="fr-FR" sz="2800" dirty="0" err="1" smtClean="0"/>
              <a:t>way</a:t>
            </a:r>
            <a:r>
              <a:rPr lang="fr-FR" sz="2800" dirty="0" smtClean="0"/>
              <a:t> to </a:t>
            </a:r>
            <a:r>
              <a:rPr lang="fr-FR" sz="2800" dirty="0" err="1" smtClean="0"/>
              <a:t>solve</a:t>
            </a:r>
            <a:r>
              <a:rPr lang="fr-FR" sz="2800" dirty="0" smtClean="0"/>
              <a:t> </a:t>
            </a:r>
            <a:r>
              <a:rPr lang="fr-FR" sz="2800" dirty="0" err="1" smtClean="0"/>
              <a:t>problem</a:t>
            </a:r>
            <a:r>
              <a:rPr lang="fr-FR" sz="2800" dirty="0" smtClean="0"/>
              <a:t> </a:t>
            </a:r>
            <a:r>
              <a:rPr lang="fr-FR" sz="2800" dirty="0" err="1" smtClean="0"/>
              <a:t>without</a:t>
            </a:r>
            <a:r>
              <a:rPr lang="fr-FR" sz="2800" dirty="0" smtClean="0"/>
              <a:t> </a:t>
            </a:r>
            <a:r>
              <a:rPr lang="fr-FR" sz="2800" dirty="0" err="1" smtClean="0"/>
              <a:t>understand</a:t>
            </a:r>
            <a:r>
              <a:rPr lang="fr-FR" sz="2800" dirty="0" smtClean="0"/>
              <a:t> </a:t>
            </a:r>
            <a:r>
              <a:rPr lang="fr-FR" sz="2800" dirty="0" err="1" smtClean="0"/>
              <a:t>them</a:t>
            </a:r>
            <a:endParaRPr lang="fr-FR" sz="2800" dirty="0"/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>
          <a:xfrm>
            <a:off x="6519079" y="3076330"/>
            <a:ext cx="6801646" cy="2074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Two</a:t>
            </a:r>
            <a:r>
              <a:rPr lang="fr-FR" dirty="0" smtClean="0"/>
              <a:t> parts : </a:t>
            </a:r>
          </a:p>
          <a:p>
            <a:pPr lvl="1"/>
            <a:r>
              <a:rPr lang="fr-FR" dirty="0" smtClean="0"/>
              <a:t> </a:t>
            </a:r>
            <a:r>
              <a:rPr lang="fr-FR" dirty="0" err="1" smtClean="0"/>
              <a:t>Teach</a:t>
            </a:r>
            <a:r>
              <a:rPr lang="fr-FR" dirty="0" smtClean="0"/>
              <a:t> Parts  (show the </a:t>
            </a:r>
            <a:r>
              <a:rPr lang="fr-FR" dirty="0" err="1" smtClean="0"/>
              <a:t>way</a:t>
            </a:r>
            <a:r>
              <a:rPr lang="fr-FR" dirty="0" smtClean="0"/>
              <a:t> to the </a:t>
            </a:r>
            <a:r>
              <a:rPr lang="fr-FR" dirty="0" err="1" smtClean="0"/>
              <a:t>algorithm</a:t>
            </a:r>
            <a:r>
              <a:rPr lang="fr-FR" dirty="0" smtClean="0"/>
              <a:t>) </a:t>
            </a:r>
          </a:p>
          <a:p>
            <a:pPr lvl="1"/>
            <a:r>
              <a:rPr lang="fr-FR" dirty="0" err="1" smtClean="0"/>
              <a:t>Automated</a:t>
            </a:r>
            <a:r>
              <a:rPr lang="fr-FR" dirty="0" smtClean="0"/>
              <a:t> Parts 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3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Deep</a:t>
            </a:r>
            <a:r>
              <a:rPr lang="fr-FR" dirty="0" smtClean="0"/>
              <a:t> Learning</a:t>
            </a:r>
          </a:p>
          <a:p>
            <a:pPr lvl="1"/>
            <a:r>
              <a:rPr lang="fr-FR" dirty="0" smtClean="0"/>
              <a:t>A class of Machine Learning (</a:t>
            </a:r>
            <a:r>
              <a:rPr lang="fr-FR" dirty="0" err="1" smtClean="0"/>
              <a:t>Supervised</a:t>
            </a:r>
            <a:r>
              <a:rPr lang="fr-FR" dirty="0" smtClean="0"/>
              <a:t> </a:t>
            </a:r>
            <a:r>
              <a:rPr lang="fr-FR" dirty="0" err="1" smtClean="0"/>
              <a:t>algorithm</a:t>
            </a:r>
            <a:r>
              <a:rPr lang="fr-FR" dirty="0"/>
              <a:t>)</a:t>
            </a:r>
            <a:endParaRPr lang="fr-FR" dirty="0" smtClean="0"/>
          </a:p>
          <a:p>
            <a:pPr lvl="1"/>
            <a:r>
              <a:rPr lang="fr-FR" dirty="0" err="1" smtClean="0"/>
              <a:t>Supervised</a:t>
            </a:r>
            <a:r>
              <a:rPr lang="fr-FR" dirty="0" smtClean="0"/>
              <a:t> = system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learn</a:t>
            </a:r>
            <a:r>
              <a:rPr lang="fr-FR" dirty="0" smtClean="0"/>
              <a:t> to </a:t>
            </a:r>
            <a:r>
              <a:rPr lang="fr-FR" dirty="0" err="1" smtClean="0"/>
              <a:t>classify</a:t>
            </a:r>
            <a:endParaRPr lang="fr-FR" dirty="0" smtClean="0"/>
          </a:p>
          <a:p>
            <a:pPr lvl="1"/>
            <a:r>
              <a:rPr lang="fr-FR" dirty="0" err="1" smtClean="0"/>
              <a:t>Composed</a:t>
            </a:r>
            <a:r>
              <a:rPr lang="fr-FR" dirty="0" smtClean="0"/>
              <a:t> of neural network</a:t>
            </a:r>
          </a:p>
          <a:p>
            <a:pPr lvl="2"/>
            <a:r>
              <a:rPr lang="fr-FR" dirty="0" smtClean="0"/>
              <a:t>1 = good </a:t>
            </a:r>
            <a:r>
              <a:rPr lang="fr-FR" dirty="0" err="1" smtClean="0"/>
              <a:t>result</a:t>
            </a:r>
            <a:endParaRPr lang="fr-FR" dirty="0"/>
          </a:p>
          <a:p>
            <a:pPr lvl="2"/>
            <a:r>
              <a:rPr lang="fr-FR" dirty="0" smtClean="0"/>
              <a:t>0 = </a:t>
            </a:r>
            <a:r>
              <a:rPr lang="fr-FR" dirty="0" err="1" smtClean="0"/>
              <a:t>bad</a:t>
            </a:r>
            <a:r>
              <a:rPr lang="fr-FR" dirty="0" smtClean="0"/>
              <a:t> </a:t>
            </a:r>
            <a:r>
              <a:rPr lang="fr-FR" dirty="0" err="1" smtClean="0"/>
              <a:t>result</a:t>
            </a:r>
            <a:endParaRPr lang="fr-FR" dirty="0" smtClean="0"/>
          </a:p>
          <a:p>
            <a:pPr lvl="2"/>
            <a:r>
              <a:rPr lang="fr-FR" dirty="0" smtClean="0"/>
              <a:t>]0;1[ = not </a:t>
            </a:r>
            <a:r>
              <a:rPr lang="fr-FR" dirty="0" err="1" smtClean="0"/>
              <a:t>enough</a:t>
            </a:r>
            <a:r>
              <a:rPr lang="fr-FR" dirty="0" smtClean="0"/>
              <a:t> </a:t>
            </a:r>
            <a:r>
              <a:rPr lang="fr-FR" dirty="0" err="1" smtClean="0"/>
              <a:t>precise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Definition</a:t>
            </a:r>
            <a:r>
              <a:rPr lang="fr-FR" dirty="0" smtClean="0"/>
              <a:t> 2/2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218" name="Picture 2" descr="Afficher l'image d'orig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445" y="3547307"/>
            <a:ext cx="4344577" cy="268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814933" y="3106251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42423B"/>
                </a:solidFill>
                <a:latin typeface="OpenSans-Regular"/>
              </a:rPr>
              <a:t>Example of neural network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410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Actual</a:t>
            </a:r>
            <a:r>
              <a:rPr lang="fr-FR" dirty="0" smtClean="0"/>
              <a:t> Use 1/3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deep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:</a:t>
            </a:r>
          </a:p>
          <a:p>
            <a:pPr lvl="1"/>
            <a:r>
              <a:rPr lang="fr-FR" dirty="0" err="1" smtClean="0"/>
              <a:t>Discribe</a:t>
            </a:r>
            <a:r>
              <a:rPr lang="fr-FR" dirty="0" smtClean="0"/>
              <a:t> </a:t>
            </a:r>
            <a:r>
              <a:rPr lang="fr-FR" dirty="0" err="1" smtClean="0"/>
              <a:t>picture</a:t>
            </a:r>
            <a:endParaRPr lang="fr-FR" dirty="0" smtClean="0"/>
          </a:p>
          <a:p>
            <a:pPr lvl="1"/>
            <a:r>
              <a:rPr lang="fr-FR" dirty="0" err="1" smtClean="0"/>
              <a:t>Classify</a:t>
            </a:r>
            <a:r>
              <a:rPr lang="fr-FR" dirty="0" smtClean="0"/>
              <a:t> people</a:t>
            </a:r>
          </a:p>
          <a:p>
            <a:pPr lvl="1"/>
            <a:r>
              <a:rPr lang="fr-FR" dirty="0" smtClean="0"/>
              <a:t>… </a:t>
            </a:r>
            <a:r>
              <a:rPr lang="fr-FR" dirty="0" err="1" smtClean="0"/>
              <a:t>etc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331" y="3095466"/>
            <a:ext cx="5134692" cy="2267266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Actual</a:t>
            </a:r>
            <a:r>
              <a:rPr lang="fr-FR" dirty="0" smtClean="0"/>
              <a:t> Use 2/3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463" y="2067811"/>
            <a:ext cx="7218407" cy="4620372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5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Actual</a:t>
            </a:r>
            <a:r>
              <a:rPr lang="fr-FR" dirty="0" smtClean="0"/>
              <a:t> Use 3/3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494212"/>
          </a:xfrm>
        </p:spPr>
        <p:txBody>
          <a:bodyPr/>
          <a:lstStyle/>
          <a:p>
            <a:r>
              <a:rPr lang="fr-FR" dirty="0" err="1" smtClean="0"/>
              <a:t>Captcha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540" y="2667000"/>
            <a:ext cx="5942857" cy="209523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694023" y="5172891"/>
            <a:ext cx="232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Automated</a:t>
            </a:r>
            <a:r>
              <a:rPr lang="fr-FR" sz="2400" dirty="0" smtClean="0"/>
              <a:t> Part</a:t>
            </a:r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5185954" y="5219057"/>
            <a:ext cx="2325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err="1" smtClean="0"/>
              <a:t>Teached</a:t>
            </a:r>
            <a:r>
              <a:rPr lang="fr-FR" sz="2400" dirty="0" smtClean="0"/>
              <a:t> </a:t>
            </a:r>
            <a:r>
              <a:rPr lang="fr-FR" sz="2400" dirty="0"/>
              <a:t>Part</a:t>
            </a:r>
            <a:endParaRPr lang="fr-FR" sz="2400" dirty="0"/>
          </a:p>
        </p:txBody>
      </p:sp>
      <p:sp>
        <p:nvSpPr>
          <p:cNvPr id="13" name="Rectangle 12"/>
          <p:cNvSpPr/>
          <p:nvPr/>
        </p:nvSpPr>
        <p:spPr>
          <a:xfrm>
            <a:off x="5185954" y="2438399"/>
            <a:ext cx="2325189" cy="35182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7694023" y="2438399"/>
            <a:ext cx="2325189" cy="35182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89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Artistic</a:t>
            </a:r>
            <a:r>
              <a:rPr lang="fr-FR" dirty="0" smtClean="0"/>
              <a:t> Part 1/2</a:t>
            </a:r>
            <a:endParaRPr lang="fr-FR" dirty="0"/>
          </a:p>
        </p:txBody>
      </p:sp>
      <p:pic>
        <p:nvPicPr>
          <p:cNvPr id="1026" name="Picture 2" descr="https://thecreatorsproject-images.vice.com/content-images/contentimage/no-slug/13bb60977c35d9239c682980fbdee6b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147" y="2187136"/>
            <a:ext cx="7125040" cy="445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10175965" y="2457101"/>
            <a:ext cx="1846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Starry</a:t>
            </a:r>
            <a:r>
              <a:rPr lang="fr-FR" dirty="0" smtClean="0"/>
              <a:t> Night,</a:t>
            </a:r>
          </a:p>
          <a:p>
            <a:pPr algn="ctr"/>
            <a:r>
              <a:rPr lang="fr-FR" dirty="0" smtClean="0"/>
              <a:t>Vincent Van Gogh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1466</TotalTime>
  <Words>248</Words>
  <Application>Microsoft Office PowerPoint</Application>
  <PresentationFormat>Grand écran</PresentationFormat>
  <Paragraphs>86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Corbel</vt:lpstr>
      <vt:lpstr>OpenSans-Regular</vt:lpstr>
      <vt:lpstr>Parallaxe</vt:lpstr>
      <vt:lpstr>Deep Learning </vt:lpstr>
      <vt:lpstr>Introduction</vt:lpstr>
      <vt:lpstr>Plan</vt:lpstr>
      <vt:lpstr>Définition 1/2</vt:lpstr>
      <vt:lpstr>Definition 2/2</vt:lpstr>
      <vt:lpstr>Actual Use 1/3</vt:lpstr>
      <vt:lpstr>Actual Use 2/3</vt:lpstr>
      <vt:lpstr>Actual Use 3/3</vt:lpstr>
      <vt:lpstr>Artistic Part 1/2</vt:lpstr>
      <vt:lpstr>Artistic Part 2/2</vt:lpstr>
      <vt:lpstr>Conclusion</vt:lpstr>
      <vt:lpstr>Sources/Bibliography</vt:lpstr>
      <vt:lpstr>Questions ?</vt:lpstr>
      <vt:lpstr>To go further</vt:lpstr>
      <vt:lpstr>Few more pictures</vt:lpstr>
      <vt:lpstr>Few more pictures</vt:lpstr>
      <vt:lpstr>Few more pictures</vt:lpstr>
      <vt:lpstr>Few more pictures</vt:lpstr>
      <vt:lpstr>Find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</dc:title>
  <dc:creator>JF</dc:creator>
  <cp:lastModifiedBy>JF</cp:lastModifiedBy>
  <cp:revision>18</cp:revision>
  <dcterms:created xsi:type="dcterms:W3CDTF">2015-11-02T21:09:06Z</dcterms:created>
  <dcterms:modified xsi:type="dcterms:W3CDTF">2015-11-03T21:35:23Z</dcterms:modified>
</cp:coreProperties>
</file>