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7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hispyy.github.io/TwitterSentimentAnalyzer" TargetMode="External"/><Relationship Id="rId2" Type="http://schemas.openxmlformats.org/officeDocument/2006/relationships/hyperlink" Target="http://github.com/whispyy/TwitterSentimentAnalyzer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r>
              <a:rPr lang="fr-FR" dirty="0" smtClean="0"/>
              <a:t>PJE : Twitter</a:t>
            </a:r>
            <a:br>
              <a:rPr lang="fr-FR" dirty="0" smtClean="0"/>
            </a:br>
            <a:r>
              <a:rPr lang="fr-FR" dirty="0" err="1" smtClean="0"/>
              <a:t>TwitterSentimentAnalyzer</a:t>
            </a:r>
            <a:endParaRPr lang="fr-FR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962401" y="5960116"/>
            <a:ext cx="10572000" cy="434974"/>
          </a:xfrm>
        </p:spPr>
        <p:txBody>
          <a:bodyPr>
            <a:normAutofit/>
          </a:bodyPr>
          <a:lstStyle/>
          <a:p>
            <a:pPr algn="r"/>
            <a:r>
              <a:rPr lang="fr-FR" dirty="0" smtClean="0"/>
              <a:t>15 décembre 2015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962401" y="543324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JF Durand &amp; Julien Leclercq</a:t>
            </a:r>
            <a:endParaRPr lang="fr-FR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962401" y="5960116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Master 1 – Semestre 1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676" y="210897"/>
            <a:ext cx="2371725" cy="1238250"/>
          </a:xfrm>
          <a:prstGeom prst="rect">
            <a:avLst/>
          </a:prstGeom>
        </p:spPr>
      </p:pic>
      <p:pic>
        <p:nvPicPr>
          <p:cNvPr id="9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1" y="210897"/>
            <a:ext cx="1830761" cy="14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02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Algorithmes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Bayes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32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Graphique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46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Graphique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57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Projets :</a:t>
            </a:r>
          </a:p>
          <a:p>
            <a:r>
              <a:rPr lang="fr-FR" dirty="0" smtClean="0">
                <a:hlinkClick r:id="rId2"/>
              </a:rPr>
              <a:t>http://github.com/whispyy/TwitterSentimentAnalyzer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Rapport (web </a:t>
            </a:r>
            <a:r>
              <a:rPr lang="fr-FR" dirty="0" err="1" smtClean="0"/>
              <a:t>preview</a:t>
            </a:r>
            <a:r>
              <a:rPr lang="fr-FR" dirty="0" smtClean="0"/>
              <a:t>) :</a:t>
            </a:r>
          </a:p>
          <a:p>
            <a:r>
              <a:rPr lang="fr-FR" dirty="0" smtClean="0">
                <a:hlinkClick r:id="rId3"/>
              </a:rPr>
              <a:t>http://whispyy.github.io/TwitterSentimentAnalyzer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484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Développé en Ruby On Rails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073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Architecture de l’application</a:t>
            </a:r>
          </a:p>
          <a:p>
            <a:r>
              <a:rPr lang="fr-FR" sz="3200" dirty="0" smtClean="0"/>
              <a:t>Algorithmes</a:t>
            </a:r>
          </a:p>
          <a:p>
            <a:r>
              <a:rPr lang="fr-FR" sz="3200" dirty="0" smtClean="0"/>
              <a:t>Interface Graphique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956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 l’application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Paquets, Modèles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719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 l’application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Paquets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de </a:t>
            </a:r>
            <a:r>
              <a:rPr lang="en-US" dirty="0" err="1"/>
              <a:t>donnée</a:t>
            </a:r>
            <a:r>
              <a:rPr lang="en-US" dirty="0"/>
              <a:t> : SQLITE3</a:t>
            </a:r>
          </a:p>
          <a:p>
            <a:r>
              <a:rPr lang="en-US" dirty="0"/>
              <a:t>HTML : Slim</a:t>
            </a:r>
          </a:p>
          <a:p>
            <a:r>
              <a:rPr lang="en-US" dirty="0"/>
              <a:t>CSS : Bootstrap</a:t>
            </a:r>
          </a:p>
          <a:p>
            <a:r>
              <a:rPr lang="en-US" dirty="0"/>
              <a:t>API : Twitter (for ruby on rails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8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l’application</a:t>
            </a:r>
            <a:br>
              <a:rPr lang="fr-FR" dirty="0"/>
            </a:br>
            <a:r>
              <a:rPr lang="fr-FR" dirty="0"/>
              <a:t>	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Modèle de conception MVC</a:t>
            </a:r>
          </a:p>
          <a:p>
            <a:r>
              <a:rPr lang="fr-FR" dirty="0" smtClean="0"/>
              <a:t>Enregistrement en </a:t>
            </a:r>
            <a:r>
              <a:rPr lang="fr-FR" dirty="0" err="1" smtClean="0"/>
              <a:t>ActiveRecord</a:t>
            </a:r>
            <a:endParaRPr lang="fr-FR" dirty="0" smtClean="0"/>
          </a:p>
          <a:p>
            <a:r>
              <a:rPr lang="fr-FR" dirty="0" smtClean="0"/>
              <a:t>Classes :</a:t>
            </a:r>
          </a:p>
          <a:p>
            <a:pPr lvl="1"/>
            <a:r>
              <a:rPr lang="fr-FR" dirty="0" err="1" smtClean="0"/>
              <a:t>TweetSearch</a:t>
            </a:r>
            <a:endParaRPr lang="fr-FR" dirty="0" smtClean="0"/>
          </a:p>
          <a:p>
            <a:pPr lvl="1"/>
            <a:r>
              <a:rPr lang="fr-FR" dirty="0" err="1" smtClean="0"/>
              <a:t>KeywordsAnalysis</a:t>
            </a:r>
            <a:endParaRPr lang="fr-FR" dirty="0" smtClean="0"/>
          </a:p>
          <a:p>
            <a:pPr lvl="1"/>
            <a:r>
              <a:rPr lang="fr-FR" dirty="0" err="1" smtClean="0"/>
              <a:t>Knn</a:t>
            </a:r>
            <a:endParaRPr lang="fr-FR" dirty="0" smtClean="0"/>
          </a:p>
          <a:p>
            <a:pPr lvl="1"/>
            <a:r>
              <a:rPr lang="fr-FR" dirty="0" smtClean="0"/>
              <a:t>Bayes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712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Mots-Clés, KNN, Bayes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66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Algorithmes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Mots-Clés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Transformation de positif.txt et negatif.txt pour Ruby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122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Algorithmes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KNN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23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198</TotalTime>
  <Words>109</Words>
  <Application>Microsoft Office PowerPoint</Application>
  <PresentationFormat>Grand écran</PresentationFormat>
  <Paragraphs>39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Concis</vt:lpstr>
      <vt:lpstr>PJE : Twitter TwitterSentimentAnalyzer</vt:lpstr>
      <vt:lpstr>Introduction</vt:lpstr>
      <vt:lpstr>Plan</vt:lpstr>
      <vt:lpstr>Architecture de l’application</vt:lpstr>
      <vt:lpstr>Architecture de l’application  Paquets</vt:lpstr>
      <vt:lpstr>Architecture de l’application  Modèle</vt:lpstr>
      <vt:lpstr>Algorithmes</vt:lpstr>
      <vt:lpstr>Algorithmes  Mots-Clés</vt:lpstr>
      <vt:lpstr>Algorithmes  KNN</vt:lpstr>
      <vt:lpstr>Algorithmes  Bayes</vt:lpstr>
      <vt:lpstr>Interface Graphique</vt:lpstr>
      <vt:lpstr>Interface Graphique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PJE : Twitter TwitterSentimentAnalyzer</dc:title>
  <dc:creator>JF</dc:creator>
  <cp:lastModifiedBy>JF</cp:lastModifiedBy>
  <cp:revision>8</cp:revision>
  <dcterms:created xsi:type="dcterms:W3CDTF">2015-12-14T18:38:46Z</dcterms:created>
  <dcterms:modified xsi:type="dcterms:W3CDTF">2015-12-14T21:57:13Z</dcterms:modified>
</cp:coreProperties>
</file>